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1" autoAdjust="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ychenyan/eduAssessment/issues" TargetMode="External"/><Relationship Id="rId2" Type="http://schemas.openxmlformats.org/officeDocument/2006/relationships/hyperlink" Target="https://github.com/carychenyan/eduAssess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帮助文档及使用案例培训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后台组件  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6644" y="5500702"/>
            <a:ext cx="12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陈红烟</a:t>
            </a:r>
            <a:endParaRPr lang="en-US" altLang="zh-CN" dirty="0" smtClean="0"/>
          </a:p>
          <a:p>
            <a:r>
              <a:rPr lang="en-US" altLang="zh-CN" dirty="0" smtClean="0"/>
              <a:t>    20151020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链接电脑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Mstsc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打开远程链接</a:t>
            </a:r>
            <a:endParaRPr lang="en-US" altLang="zh-CN" dirty="0" smtClean="0"/>
          </a:p>
          <a:p>
            <a:r>
              <a:rPr lang="en-US" altLang="zh-CN" dirty="0" smtClean="0"/>
              <a:t>Sky1 </a:t>
            </a:r>
            <a:r>
              <a:rPr lang="zh-CN" altLang="en-US" dirty="0" smtClean="0"/>
              <a:t>用户名 </a:t>
            </a:r>
            <a:r>
              <a:rPr lang="en-US" altLang="zh-CN" dirty="0" smtClean="0"/>
              <a:t>ip172.16.2.7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开始：介绍如何下载及使用本组件</a:t>
            </a: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组件：介绍比较常用的组件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特效（或者与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特效结合不是那么紧密）的组件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</a:t>
            </a:r>
            <a:r>
              <a:rPr lang="zh-CN" altLang="en-US" dirty="0" smtClean="0"/>
              <a:t>例如： 按钮、表单、表格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组件：介绍比较常用的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组件、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       例如：弹框、文本提示、翻页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第三方组件：介绍第三方组件的使用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</a:t>
            </a:r>
            <a:r>
              <a:rPr lang="zh-CN" altLang="en-US" dirty="0" smtClean="0"/>
              <a:t>例如：文本编辑器、日历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606A7A"/>
              </a:solidFill>
              <a:latin typeface="Microsoft YaHei"/>
            </a:endParaRPr>
          </a:p>
          <a:p>
            <a:r>
              <a:rPr lang="zh-CN" altLang="en-US" dirty="0" smtClean="0">
                <a:solidFill>
                  <a:srgbClr val="606A7A"/>
                </a:solidFill>
                <a:latin typeface="Microsoft YaHei"/>
              </a:rPr>
              <a:t>到</a:t>
            </a:r>
            <a:r>
              <a:rPr lang="en-US" altLang="zh-CN" dirty="0" err="1" smtClean="0">
                <a:solidFill>
                  <a:srgbClr val="606A7A"/>
                </a:solidFill>
                <a:latin typeface="Microsoft YaHei"/>
              </a:rPr>
              <a:t>Github</a:t>
            </a:r>
            <a:r>
              <a:rPr lang="zh-CN" altLang="en-US" dirty="0" smtClean="0">
                <a:solidFill>
                  <a:srgbClr val="606A7A"/>
                </a:solidFill>
                <a:latin typeface="Microsoft YaHei"/>
              </a:rPr>
              <a:t>下载 后台组件 最新版： </a:t>
            </a:r>
            <a:r>
              <a:rPr lang="en-US" altLang="zh-CN" dirty="0" smtClean="0">
                <a:solidFill>
                  <a:srgbClr val="3598DC"/>
                </a:solidFill>
                <a:latin typeface="Microsoft YaHei"/>
                <a:hlinkClick r:id="rId2"/>
              </a:rPr>
              <a:t>[</a:t>
            </a:r>
            <a:r>
              <a:rPr lang="zh-CN" altLang="en-US" dirty="0" smtClean="0">
                <a:solidFill>
                  <a:srgbClr val="3598DC"/>
                </a:solidFill>
                <a:latin typeface="Microsoft YaHei"/>
                <a:hlinkClick r:id="rId2"/>
              </a:rPr>
              <a:t>下载地址</a:t>
            </a:r>
            <a:r>
              <a:rPr lang="en-US" altLang="zh-CN" dirty="0" smtClean="0">
                <a:solidFill>
                  <a:srgbClr val="3598DC"/>
                </a:solidFill>
                <a:latin typeface="Microsoft YaHei"/>
                <a:hlinkClick r:id="rId2"/>
              </a:rPr>
              <a:t>]</a:t>
            </a:r>
            <a:r>
              <a:rPr lang="zh-CN" altLang="en-US" dirty="0" smtClean="0">
                <a:solidFill>
                  <a:srgbClr val="606A7A"/>
                </a:solidFill>
                <a:latin typeface="Microsoft YaHei"/>
              </a:rPr>
              <a:t> </a:t>
            </a:r>
            <a:endParaRPr lang="en-US" altLang="zh-CN" dirty="0" smtClean="0">
              <a:solidFill>
                <a:srgbClr val="606A7A"/>
              </a:solidFill>
              <a:latin typeface="Microsoft YaHei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Microsoft YaHei"/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  <a:latin typeface="Microsoft YaHei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latin typeface="Microsoft YaHei"/>
              </a:rPr>
              <a:t>使用本文档时候，需要在</a:t>
            </a:r>
            <a:r>
              <a:rPr lang="en-US" altLang="zh-CN" dirty="0" err="1" smtClean="0">
                <a:solidFill>
                  <a:srgbClr val="FF0000"/>
                </a:solidFill>
                <a:latin typeface="Microsoft YaHei"/>
              </a:rPr>
              <a:t>php</a:t>
            </a:r>
            <a:r>
              <a:rPr lang="zh-CN" altLang="en-US" dirty="0" smtClean="0">
                <a:solidFill>
                  <a:srgbClr val="FF0000"/>
                </a:solidFill>
                <a:latin typeface="Microsoft YaHei"/>
              </a:rPr>
              <a:t>坏境中，才能         </a:t>
            </a:r>
            <a:endParaRPr lang="en-US" altLang="zh-CN" dirty="0" smtClean="0">
              <a:solidFill>
                <a:srgbClr val="FF0000"/>
              </a:solidFill>
              <a:latin typeface="Microsoft YaHei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Microsoft YaHei"/>
              </a:rPr>
              <a:t>            </a:t>
            </a:r>
            <a:r>
              <a:rPr lang="zh-CN" altLang="en-US" dirty="0" smtClean="0">
                <a:solidFill>
                  <a:srgbClr val="FF0000"/>
                </a:solidFill>
                <a:latin typeface="Microsoft YaHei"/>
              </a:rPr>
              <a:t>发挥它的最佳实力。</a:t>
            </a:r>
            <a:endParaRPr lang="en-US" altLang="zh-CN" dirty="0" smtClean="0">
              <a:solidFill>
                <a:srgbClr val="FF0000"/>
              </a:solidFill>
              <a:latin typeface="Microsoft YaHei"/>
            </a:endParaRPr>
          </a:p>
          <a:p>
            <a:endParaRPr lang="en-US" altLang="zh-CN" dirty="0" smtClean="0">
              <a:solidFill>
                <a:srgbClr val="606A7A"/>
              </a:solidFill>
              <a:latin typeface="Microsoft YaHei"/>
            </a:endParaRPr>
          </a:p>
          <a:p>
            <a:r>
              <a:rPr lang="zh-CN" altLang="en-US" dirty="0" smtClean="0">
                <a:solidFill>
                  <a:srgbClr val="606A7A"/>
                </a:solidFill>
                <a:latin typeface="Microsoft YaHei"/>
              </a:rPr>
              <a:t>同时如果在使用中有问题，欢迎各位道友到这里 </a:t>
            </a:r>
            <a:r>
              <a:rPr lang="en-US" altLang="zh-CN" dirty="0" smtClean="0">
                <a:solidFill>
                  <a:srgbClr val="3598DC"/>
                </a:solidFill>
                <a:latin typeface="Microsoft YaHei"/>
                <a:hlinkClick r:id="rId3"/>
              </a:rPr>
              <a:t>[</a:t>
            </a:r>
            <a:r>
              <a:rPr lang="zh-CN" altLang="en-US" dirty="0" smtClean="0">
                <a:solidFill>
                  <a:srgbClr val="3598DC"/>
                </a:solidFill>
                <a:latin typeface="Microsoft YaHei"/>
                <a:hlinkClick r:id="rId3"/>
              </a:rPr>
              <a:t>点击提问</a:t>
            </a:r>
            <a:r>
              <a:rPr lang="en-US" altLang="zh-CN" dirty="0" smtClean="0">
                <a:solidFill>
                  <a:srgbClr val="3598DC"/>
                </a:solidFill>
                <a:latin typeface="Microsoft YaHei"/>
                <a:hlinkClick r:id="rId3"/>
              </a:rPr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需要完善的组件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横向总和、纵向总和 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何城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dirty="0" smtClean="0"/>
              <a:t>第三方插件图表样例给出多样化 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童艳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zh-CN" dirty="0" smtClean="0"/>
              <a:t>Mp3</a:t>
            </a:r>
            <a:r>
              <a:rPr lang="zh-CN" altLang="en-US" dirty="0" smtClean="0"/>
              <a:t>组件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陈浩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带进度条上传组件  </a:t>
            </a:r>
            <a:r>
              <a:rPr lang="en-US" altLang="zh-CN" dirty="0" smtClean="0"/>
              <a:t>loading   [</a:t>
            </a:r>
            <a:r>
              <a:rPr lang="zh-CN" altLang="en-US" dirty="0" smtClean="0"/>
              <a:t>吴亚、姜凯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维护组件库，增加及修改组件库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跟踪项目开发遇到的前端方向问题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演示使用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643182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</TotalTime>
  <Words>183</Words>
  <PresentationFormat>全屏显示(4:3)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平衡</vt:lpstr>
      <vt:lpstr>后台组件   </vt:lpstr>
      <vt:lpstr>链接电脑</vt:lpstr>
      <vt:lpstr>文档的组成</vt:lpstr>
      <vt:lpstr>开始 </vt:lpstr>
      <vt:lpstr>需要完善的组件</vt:lpstr>
      <vt:lpstr>后期工作</vt:lpstr>
      <vt:lpstr>演示使用 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后台组件   </dc:title>
  <dc:creator>sky1</dc:creator>
  <cp:lastModifiedBy>sky1</cp:lastModifiedBy>
  <cp:revision>20</cp:revision>
  <dcterms:created xsi:type="dcterms:W3CDTF">2015-10-20T01:03:36Z</dcterms:created>
  <dcterms:modified xsi:type="dcterms:W3CDTF">2015-10-21T02:37:52Z</dcterms:modified>
</cp:coreProperties>
</file>