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5B06-CC3C-49DF-B317-753FF7E8DC41}" type="datetimeFigureOut">
              <a:rPr lang="sv-SE" smtClean="0"/>
              <a:t>2014-04-25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8E50-5ED3-4885-8D95-E4A0CC0439F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0841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5B06-CC3C-49DF-B317-753FF7E8DC41}" type="datetimeFigureOut">
              <a:rPr lang="sv-SE" smtClean="0"/>
              <a:t>2014-04-25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8E50-5ED3-4885-8D95-E4A0CC0439F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735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5B06-CC3C-49DF-B317-753FF7E8DC41}" type="datetimeFigureOut">
              <a:rPr lang="sv-SE" smtClean="0"/>
              <a:t>2014-04-25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8E50-5ED3-4885-8D95-E4A0CC0439F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295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5B06-CC3C-49DF-B317-753FF7E8DC41}" type="datetimeFigureOut">
              <a:rPr lang="sv-SE" smtClean="0"/>
              <a:t>2014-04-25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8E50-5ED3-4885-8D95-E4A0CC0439F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3068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5B06-CC3C-49DF-B317-753FF7E8DC41}" type="datetimeFigureOut">
              <a:rPr lang="sv-SE" smtClean="0"/>
              <a:t>2014-04-25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8E50-5ED3-4885-8D95-E4A0CC0439F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7850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5B06-CC3C-49DF-B317-753FF7E8DC41}" type="datetimeFigureOut">
              <a:rPr lang="sv-SE" smtClean="0"/>
              <a:t>2014-04-25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8E50-5ED3-4885-8D95-E4A0CC0439F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050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5B06-CC3C-49DF-B317-753FF7E8DC41}" type="datetimeFigureOut">
              <a:rPr lang="sv-SE" smtClean="0"/>
              <a:t>2014-04-25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8E50-5ED3-4885-8D95-E4A0CC0439F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5318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5B06-CC3C-49DF-B317-753FF7E8DC41}" type="datetimeFigureOut">
              <a:rPr lang="sv-SE" smtClean="0"/>
              <a:t>2014-04-25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8E50-5ED3-4885-8D95-E4A0CC0439F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791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5B06-CC3C-49DF-B317-753FF7E8DC41}" type="datetimeFigureOut">
              <a:rPr lang="sv-SE" smtClean="0"/>
              <a:t>2014-04-25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8E50-5ED3-4885-8D95-E4A0CC0439F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70847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5B06-CC3C-49DF-B317-753FF7E8DC41}" type="datetimeFigureOut">
              <a:rPr lang="sv-SE" smtClean="0"/>
              <a:t>2014-04-25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8E50-5ED3-4885-8D95-E4A0CC0439F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516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5B06-CC3C-49DF-B317-753FF7E8DC41}" type="datetimeFigureOut">
              <a:rPr lang="sv-SE" smtClean="0"/>
              <a:t>2014-04-25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8E50-5ED3-4885-8D95-E4A0CC0439F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462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75B06-CC3C-49DF-B317-753FF7E8DC41}" type="datetimeFigureOut">
              <a:rPr lang="sv-SE" smtClean="0"/>
              <a:t>2014-04-25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78E50-5ED3-4885-8D95-E4A0CC0439F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9234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med rundade hörn 3"/>
          <p:cNvSpPr/>
          <p:nvPr/>
        </p:nvSpPr>
        <p:spPr>
          <a:xfrm>
            <a:off x="0" y="0"/>
            <a:ext cx="9144000" cy="695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" name="textruta 7"/>
          <p:cNvSpPr txBox="1"/>
          <p:nvPr/>
        </p:nvSpPr>
        <p:spPr>
          <a:xfrm>
            <a:off x="6948264" y="233690"/>
            <a:ext cx="20882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chemeClr val="bg1">
                    <a:lumMod val="75000"/>
                  </a:schemeClr>
                </a:solidFill>
              </a:rPr>
              <a:t>Sök</a:t>
            </a:r>
            <a:endParaRPr lang="sv-S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ruta 8"/>
          <p:cNvSpPr txBox="1"/>
          <p:nvPr/>
        </p:nvSpPr>
        <p:spPr>
          <a:xfrm>
            <a:off x="161862" y="233690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smtClean="0">
                <a:latin typeface="Adobe Fan Heiti Std B" pitchFamily="34" charset="-128"/>
                <a:ea typeface="Adobe Fan Heiti Std B" pitchFamily="34" charset="-128"/>
              </a:rPr>
              <a:t>Sammanfattningar-online</a:t>
            </a:r>
            <a:endParaRPr lang="sv-SE" sz="2400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0" y="695355"/>
            <a:ext cx="9144000" cy="501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ktangel med rundade hörn 10"/>
          <p:cNvSpPr/>
          <p:nvPr/>
        </p:nvSpPr>
        <p:spPr>
          <a:xfrm>
            <a:off x="161862" y="695355"/>
            <a:ext cx="2825962" cy="50139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Hem</a:t>
            </a:r>
            <a:endParaRPr lang="sv-SE" dirty="0"/>
          </a:p>
        </p:txBody>
      </p:sp>
      <p:sp>
        <p:nvSpPr>
          <p:cNvPr id="13" name="Rektangel med rundade hörn 12"/>
          <p:cNvSpPr/>
          <p:nvPr/>
        </p:nvSpPr>
        <p:spPr>
          <a:xfrm>
            <a:off x="3141369" y="695354"/>
            <a:ext cx="2825962" cy="50139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Sammanfattningar</a:t>
            </a:r>
            <a:endParaRPr lang="sv-SE" dirty="0"/>
          </a:p>
        </p:txBody>
      </p:sp>
      <p:sp>
        <p:nvSpPr>
          <p:cNvPr id="14" name="Rektangel med rundade hörn 13"/>
          <p:cNvSpPr/>
          <p:nvPr/>
        </p:nvSpPr>
        <p:spPr>
          <a:xfrm>
            <a:off x="6084168" y="695353"/>
            <a:ext cx="2825962" cy="50139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Förslag</a:t>
            </a:r>
            <a:endParaRPr lang="sv-SE" dirty="0"/>
          </a:p>
        </p:txBody>
      </p:sp>
      <p:sp>
        <p:nvSpPr>
          <p:cNvPr id="15" name="Rektangel med rundade hörn 14"/>
          <p:cNvSpPr/>
          <p:nvPr/>
        </p:nvSpPr>
        <p:spPr>
          <a:xfrm>
            <a:off x="251520" y="1340768"/>
            <a:ext cx="8658610" cy="525658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textruta 15"/>
          <p:cNvSpPr txBox="1"/>
          <p:nvPr/>
        </p:nvSpPr>
        <p:spPr>
          <a:xfrm>
            <a:off x="827584" y="1628800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u="sng" dirty="0" smtClean="0"/>
              <a:t>Senaste sammanfattningar</a:t>
            </a:r>
            <a:endParaRPr lang="sv-SE" sz="2000" u="sng" dirty="0"/>
          </a:p>
        </p:txBody>
      </p:sp>
      <p:sp>
        <p:nvSpPr>
          <p:cNvPr id="17" name="Rektangel 16"/>
          <p:cNvSpPr/>
          <p:nvPr/>
        </p:nvSpPr>
        <p:spPr>
          <a:xfrm>
            <a:off x="683568" y="2028910"/>
            <a:ext cx="4680520" cy="824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>
                <a:solidFill>
                  <a:schemeClr val="tx1"/>
                </a:solidFill>
              </a:rPr>
              <a:t>Matte -&gt; 2c -&gt; kapitel 3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err="1" smtClean="0"/>
              <a:t>blablablalbablalbabla</a:t>
            </a:r>
            <a:r>
              <a:rPr lang="sv-SE" dirty="0" smtClean="0"/>
              <a:t>…..    </a:t>
            </a:r>
            <a:r>
              <a:rPr lang="sv-SE" u="sng" dirty="0" smtClean="0"/>
              <a:t>Klicka för helbild</a:t>
            </a:r>
            <a:endParaRPr lang="sv-SE" u="sng" dirty="0"/>
          </a:p>
        </p:txBody>
      </p:sp>
      <p:sp>
        <p:nvSpPr>
          <p:cNvPr id="21" name="Rektangel 20"/>
          <p:cNvSpPr/>
          <p:nvPr/>
        </p:nvSpPr>
        <p:spPr>
          <a:xfrm>
            <a:off x="683568" y="2996952"/>
            <a:ext cx="4680520" cy="824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>
                <a:solidFill>
                  <a:schemeClr val="tx1"/>
                </a:solidFill>
              </a:rPr>
              <a:t>Matte -&gt; 3c -&gt; kapitel 3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err="1" smtClean="0"/>
              <a:t>blablablalbablalbabla</a:t>
            </a:r>
            <a:r>
              <a:rPr lang="sv-SE" dirty="0" smtClean="0"/>
              <a:t>…..    </a:t>
            </a:r>
            <a:r>
              <a:rPr lang="sv-SE" u="sng" dirty="0" smtClean="0"/>
              <a:t>Klicka för helbild</a:t>
            </a:r>
            <a:endParaRPr lang="sv-SE" u="sng" dirty="0"/>
          </a:p>
        </p:txBody>
      </p:sp>
      <p:sp>
        <p:nvSpPr>
          <p:cNvPr id="22" name="Rektangel 21"/>
          <p:cNvSpPr/>
          <p:nvPr/>
        </p:nvSpPr>
        <p:spPr>
          <a:xfrm>
            <a:off x="683568" y="3968850"/>
            <a:ext cx="4680520" cy="824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>
                <a:solidFill>
                  <a:schemeClr val="tx1"/>
                </a:solidFill>
              </a:rPr>
              <a:t>Idrott -&gt;muskler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err="1" smtClean="0"/>
              <a:t>blablablalbablalbabla</a:t>
            </a:r>
            <a:r>
              <a:rPr lang="sv-SE" dirty="0" smtClean="0"/>
              <a:t>…..    </a:t>
            </a:r>
            <a:r>
              <a:rPr lang="sv-SE" u="sng" dirty="0" smtClean="0"/>
              <a:t>Klicka för helbild</a:t>
            </a:r>
            <a:endParaRPr lang="sv-SE" u="sng" dirty="0"/>
          </a:p>
        </p:txBody>
      </p:sp>
    </p:spTree>
    <p:extLst>
      <p:ext uri="{BB962C8B-B14F-4D97-AF65-F5344CB8AC3E}">
        <p14:creationId xmlns:p14="http://schemas.microsoft.com/office/powerpoint/2010/main" val="122945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med rundade hörn 3"/>
          <p:cNvSpPr/>
          <p:nvPr/>
        </p:nvSpPr>
        <p:spPr>
          <a:xfrm>
            <a:off x="0" y="0"/>
            <a:ext cx="9144000" cy="695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" name="textruta 7"/>
          <p:cNvSpPr txBox="1"/>
          <p:nvPr/>
        </p:nvSpPr>
        <p:spPr>
          <a:xfrm>
            <a:off x="6948264" y="233690"/>
            <a:ext cx="20882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dirty="0" smtClean="0"/>
              <a:t>Sök:</a:t>
            </a:r>
            <a:endParaRPr lang="sv-SE" dirty="0"/>
          </a:p>
        </p:txBody>
      </p:sp>
      <p:sp>
        <p:nvSpPr>
          <p:cNvPr id="9" name="textruta 8"/>
          <p:cNvSpPr txBox="1"/>
          <p:nvPr/>
        </p:nvSpPr>
        <p:spPr>
          <a:xfrm>
            <a:off x="161862" y="233690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smtClean="0">
                <a:latin typeface="Adobe Fan Heiti Std B" pitchFamily="34" charset="-128"/>
                <a:ea typeface="Adobe Fan Heiti Std B" pitchFamily="34" charset="-128"/>
              </a:rPr>
              <a:t>Sammanfattningar-online</a:t>
            </a:r>
            <a:endParaRPr lang="sv-SE" sz="2400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0" y="695355"/>
            <a:ext cx="9144000" cy="501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ktangel med rundade hörn 10"/>
          <p:cNvSpPr/>
          <p:nvPr/>
        </p:nvSpPr>
        <p:spPr>
          <a:xfrm>
            <a:off x="161862" y="695355"/>
            <a:ext cx="2825962" cy="50139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Hem</a:t>
            </a:r>
            <a:endParaRPr lang="sv-SE" dirty="0"/>
          </a:p>
        </p:txBody>
      </p:sp>
      <p:sp>
        <p:nvSpPr>
          <p:cNvPr id="13" name="Rektangel med rundade hörn 12"/>
          <p:cNvSpPr/>
          <p:nvPr/>
        </p:nvSpPr>
        <p:spPr>
          <a:xfrm>
            <a:off x="3141369" y="695354"/>
            <a:ext cx="2825962" cy="50139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Sammanfattningar</a:t>
            </a:r>
            <a:endParaRPr lang="sv-SE" dirty="0"/>
          </a:p>
        </p:txBody>
      </p:sp>
      <p:sp>
        <p:nvSpPr>
          <p:cNvPr id="14" name="Rektangel med rundade hörn 13"/>
          <p:cNvSpPr/>
          <p:nvPr/>
        </p:nvSpPr>
        <p:spPr>
          <a:xfrm>
            <a:off x="6084168" y="695353"/>
            <a:ext cx="2825962" cy="50139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Förslag</a:t>
            </a:r>
            <a:endParaRPr lang="sv-SE" dirty="0"/>
          </a:p>
        </p:txBody>
      </p:sp>
      <p:sp>
        <p:nvSpPr>
          <p:cNvPr id="15" name="Rektangel med rundade hörn 14"/>
          <p:cNvSpPr/>
          <p:nvPr/>
        </p:nvSpPr>
        <p:spPr>
          <a:xfrm>
            <a:off x="251520" y="1340768"/>
            <a:ext cx="8658610" cy="525658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textruta 15"/>
          <p:cNvSpPr txBox="1"/>
          <p:nvPr/>
        </p:nvSpPr>
        <p:spPr>
          <a:xfrm>
            <a:off x="827583" y="1628800"/>
            <a:ext cx="5139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u="sng" dirty="0" smtClean="0"/>
              <a:t>Sökresultat för "enhets cirkeln” i sig.</a:t>
            </a:r>
            <a:endParaRPr lang="sv-SE" sz="2000" u="sng" dirty="0"/>
          </a:p>
        </p:txBody>
      </p:sp>
      <p:sp>
        <p:nvSpPr>
          <p:cNvPr id="18" name="Rektangel 17"/>
          <p:cNvSpPr/>
          <p:nvPr/>
        </p:nvSpPr>
        <p:spPr>
          <a:xfrm>
            <a:off x="827583" y="2204864"/>
            <a:ext cx="4680520" cy="824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>
                <a:solidFill>
                  <a:schemeClr val="tx1"/>
                </a:solidFill>
              </a:rPr>
              <a:t>Matte -&gt; 2c -&gt; kapitel 1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err="1" smtClean="0"/>
              <a:t>blablablalba</a:t>
            </a:r>
            <a:r>
              <a:rPr lang="sv-SE" dirty="0" smtClean="0"/>
              <a:t> </a:t>
            </a:r>
            <a:r>
              <a:rPr lang="sv-SE" i="1" u="sng" dirty="0" smtClean="0">
                <a:solidFill>
                  <a:srgbClr val="FFFF00"/>
                </a:solidFill>
              </a:rPr>
              <a:t>enhetscirkeln</a:t>
            </a:r>
            <a:r>
              <a:rPr lang="sv-SE" dirty="0" smtClean="0"/>
              <a:t>…..    </a:t>
            </a:r>
            <a:r>
              <a:rPr lang="sv-SE" u="sng" dirty="0" smtClean="0"/>
              <a:t>Klicka för helbild</a:t>
            </a:r>
            <a:endParaRPr lang="sv-SE" u="sng" dirty="0"/>
          </a:p>
        </p:txBody>
      </p:sp>
      <p:sp>
        <p:nvSpPr>
          <p:cNvPr id="19" name="Rektangel 18"/>
          <p:cNvSpPr/>
          <p:nvPr/>
        </p:nvSpPr>
        <p:spPr>
          <a:xfrm>
            <a:off x="827583" y="3179277"/>
            <a:ext cx="4680520" cy="824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>
                <a:solidFill>
                  <a:schemeClr val="tx1"/>
                </a:solidFill>
              </a:rPr>
              <a:t>Matte -&gt; 2c -&gt; kapitel 4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i="1" u="sng" dirty="0" smtClean="0">
                <a:solidFill>
                  <a:srgbClr val="FFFF00"/>
                </a:solidFill>
              </a:rPr>
              <a:t>enhetscirkeln</a:t>
            </a:r>
            <a:r>
              <a:rPr lang="sv-SE" dirty="0" smtClean="0">
                <a:solidFill>
                  <a:schemeClr val="bg1"/>
                </a:solidFill>
              </a:rPr>
              <a:t> </a:t>
            </a:r>
            <a:r>
              <a:rPr lang="sv-SE" dirty="0" err="1" smtClean="0">
                <a:solidFill>
                  <a:schemeClr val="bg1"/>
                </a:solidFill>
              </a:rPr>
              <a:t>blab</a:t>
            </a:r>
            <a:r>
              <a:rPr lang="sv-SE" dirty="0" smtClean="0">
                <a:solidFill>
                  <a:schemeClr val="bg1"/>
                </a:solidFill>
              </a:rPr>
              <a:t> </a:t>
            </a:r>
            <a:r>
              <a:rPr lang="sv-SE" dirty="0" err="1" smtClean="0">
                <a:solidFill>
                  <a:schemeClr val="bg1"/>
                </a:solidFill>
              </a:rPr>
              <a:t>balbalb</a:t>
            </a:r>
            <a:r>
              <a:rPr lang="sv-SE" dirty="0" smtClean="0"/>
              <a:t>…..    </a:t>
            </a:r>
            <a:r>
              <a:rPr lang="sv-SE" u="sng" dirty="0" smtClean="0"/>
              <a:t>Klicka för helbild</a:t>
            </a:r>
            <a:endParaRPr lang="sv-SE" u="sng" dirty="0"/>
          </a:p>
        </p:txBody>
      </p:sp>
    </p:spTree>
    <p:extLst>
      <p:ext uri="{BB962C8B-B14F-4D97-AF65-F5344CB8AC3E}">
        <p14:creationId xmlns:p14="http://schemas.microsoft.com/office/powerpoint/2010/main" val="1073664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med rundade hörn 3"/>
          <p:cNvSpPr/>
          <p:nvPr/>
        </p:nvSpPr>
        <p:spPr>
          <a:xfrm>
            <a:off x="0" y="0"/>
            <a:ext cx="9144000" cy="695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" name="textruta 7"/>
          <p:cNvSpPr txBox="1"/>
          <p:nvPr/>
        </p:nvSpPr>
        <p:spPr>
          <a:xfrm>
            <a:off x="6948264" y="233690"/>
            <a:ext cx="20882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dirty="0" smtClean="0"/>
              <a:t>Sök:</a:t>
            </a:r>
            <a:endParaRPr lang="sv-SE" dirty="0"/>
          </a:p>
        </p:txBody>
      </p:sp>
      <p:sp>
        <p:nvSpPr>
          <p:cNvPr id="9" name="textruta 8"/>
          <p:cNvSpPr txBox="1"/>
          <p:nvPr/>
        </p:nvSpPr>
        <p:spPr>
          <a:xfrm>
            <a:off x="161862" y="233690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smtClean="0">
                <a:latin typeface="Adobe Fan Heiti Std B" pitchFamily="34" charset="-128"/>
                <a:ea typeface="Adobe Fan Heiti Std B" pitchFamily="34" charset="-128"/>
              </a:rPr>
              <a:t>Sammanfattningar-online</a:t>
            </a:r>
            <a:endParaRPr lang="sv-SE" sz="2400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0" y="695355"/>
            <a:ext cx="9144000" cy="501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ktangel med rundade hörn 10"/>
          <p:cNvSpPr/>
          <p:nvPr/>
        </p:nvSpPr>
        <p:spPr>
          <a:xfrm>
            <a:off x="161862" y="695355"/>
            <a:ext cx="2825962" cy="50139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Hem</a:t>
            </a:r>
            <a:endParaRPr lang="sv-SE" dirty="0"/>
          </a:p>
        </p:txBody>
      </p:sp>
      <p:sp>
        <p:nvSpPr>
          <p:cNvPr id="13" name="Rektangel med rundade hörn 12"/>
          <p:cNvSpPr/>
          <p:nvPr/>
        </p:nvSpPr>
        <p:spPr>
          <a:xfrm>
            <a:off x="3141369" y="695354"/>
            <a:ext cx="2825962" cy="50139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Sammanfattningar</a:t>
            </a:r>
            <a:endParaRPr lang="sv-SE" dirty="0"/>
          </a:p>
        </p:txBody>
      </p:sp>
      <p:sp>
        <p:nvSpPr>
          <p:cNvPr id="14" name="Rektangel med rundade hörn 13"/>
          <p:cNvSpPr/>
          <p:nvPr/>
        </p:nvSpPr>
        <p:spPr>
          <a:xfrm>
            <a:off x="6084168" y="695353"/>
            <a:ext cx="2825962" cy="50139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Förslag</a:t>
            </a:r>
            <a:endParaRPr lang="sv-SE" dirty="0"/>
          </a:p>
        </p:txBody>
      </p:sp>
      <p:sp>
        <p:nvSpPr>
          <p:cNvPr id="15" name="Rektangel med rundade hörn 14"/>
          <p:cNvSpPr/>
          <p:nvPr/>
        </p:nvSpPr>
        <p:spPr>
          <a:xfrm>
            <a:off x="251520" y="1340768"/>
            <a:ext cx="8658610" cy="525658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textruta 15"/>
          <p:cNvSpPr txBox="1"/>
          <p:nvPr/>
        </p:nvSpPr>
        <p:spPr>
          <a:xfrm>
            <a:off x="827584" y="1628800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u="sng" dirty="0" smtClean="0"/>
              <a:t>Matte</a:t>
            </a:r>
            <a:r>
              <a:rPr lang="sv-SE" sz="2000" dirty="0" smtClean="0"/>
              <a:t> -&gt;</a:t>
            </a:r>
            <a:r>
              <a:rPr lang="sv-SE" sz="2000" u="sng" dirty="0" smtClean="0"/>
              <a:t> 2c </a:t>
            </a:r>
            <a:r>
              <a:rPr lang="sv-SE" sz="2000" dirty="0" smtClean="0"/>
              <a:t>-&gt; </a:t>
            </a:r>
            <a:r>
              <a:rPr lang="sv-SE" sz="2000" u="sng" dirty="0" smtClean="0"/>
              <a:t>kapitel 1</a:t>
            </a:r>
            <a:endParaRPr lang="sv-SE" sz="2000" u="sng" dirty="0"/>
          </a:p>
        </p:txBody>
      </p:sp>
      <p:sp>
        <p:nvSpPr>
          <p:cNvPr id="2" name="Rektangel 1"/>
          <p:cNvSpPr/>
          <p:nvPr/>
        </p:nvSpPr>
        <p:spPr>
          <a:xfrm>
            <a:off x="611560" y="2028910"/>
            <a:ext cx="7848872" cy="4136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textruta 2"/>
          <p:cNvSpPr txBox="1"/>
          <p:nvPr/>
        </p:nvSpPr>
        <p:spPr>
          <a:xfrm>
            <a:off x="793719" y="2276872"/>
            <a:ext cx="71647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Lorem</a:t>
            </a:r>
            <a:r>
              <a:rPr lang="sv-SE" dirty="0"/>
              <a:t> </a:t>
            </a:r>
            <a:r>
              <a:rPr lang="sv-SE" dirty="0" err="1"/>
              <a:t>ipsum</a:t>
            </a:r>
            <a:r>
              <a:rPr lang="sv-SE" dirty="0"/>
              <a:t> </a:t>
            </a:r>
            <a:r>
              <a:rPr lang="sv-SE" dirty="0" err="1"/>
              <a:t>dolor</a:t>
            </a:r>
            <a:r>
              <a:rPr lang="sv-SE" dirty="0"/>
              <a:t> </a:t>
            </a:r>
            <a:r>
              <a:rPr lang="sv-SE" dirty="0" err="1"/>
              <a:t>sit</a:t>
            </a:r>
            <a:r>
              <a:rPr lang="sv-SE" dirty="0"/>
              <a:t> </a:t>
            </a:r>
            <a:r>
              <a:rPr lang="sv-SE" dirty="0" err="1"/>
              <a:t>amet</a:t>
            </a:r>
            <a:r>
              <a:rPr lang="sv-SE" dirty="0"/>
              <a:t>, </a:t>
            </a:r>
            <a:r>
              <a:rPr lang="sv-SE" dirty="0" err="1"/>
              <a:t>consectetur</a:t>
            </a:r>
            <a:r>
              <a:rPr lang="sv-SE" dirty="0"/>
              <a:t> </a:t>
            </a:r>
            <a:r>
              <a:rPr lang="sv-SE" dirty="0" err="1"/>
              <a:t>adipiscing</a:t>
            </a:r>
            <a:r>
              <a:rPr lang="sv-SE" dirty="0"/>
              <a:t> elit. </a:t>
            </a:r>
            <a:r>
              <a:rPr lang="sv-SE" dirty="0" err="1"/>
              <a:t>Aenean</a:t>
            </a:r>
            <a:r>
              <a:rPr lang="sv-SE" dirty="0"/>
              <a:t> eget </a:t>
            </a:r>
            <a:r>
              <a:rPr lang="sv-SE" dirty="0" err="1"/>
              <a:t>neque</a:t>
            </a:r>
            <a:r>
              <a:rPr lang="sv-SE" dirty="0"/>
              <a:t> </a:t>
            </a:r>
            <a:r>
              <a:rPr lang="sv-SE" dirty="0" err="1"/>
              <a:t>enim</a:t>
            </a:r>
            <a:r>
              <a:rPr lang="sv-SE" dirty="0"/>
              <a:t>. </a:t>
            </a:r>
            <a:r>
              <a:rPr lang="sv-SE" dirty="0" err="1"/>
              <a:t>Nulla</a:t>
            </a:r>
            <a:r>
              <a:rPr lang="sv-SE" dirty="0"/>
              <a:t> </a:t>
            </a:r>
            <a:r>
              <a:rPr lang="sv-SE" dirty="0" err="1"/>
              <a:t>bibendum</a:t>
            </a:r>
            <a:r>
              <a:rPr lang="sv-SE" dirty="0"/>
              <a:t> </a:t>
            </a:r>
            <a:r>
              <a:rPr lang="sv-SE" dirty="0" err="1"/>
              <a:t>nibh</a:t>
            </a:r>
            <a:r>
              <a:rPr lang="sv-SE" dirty="0"/>
              <a:t> et </a:t>
            </a:r>
            <a:r>
              <a:rPr lang="sv-SE" dirty="0" err="1"/>
              <a:t>ipsum</a:t>
            </a:r>
            <a:r>
              <a:rPr lang="sv-SE" dirty="0"/>
              <a:t> </a:t>
            </a:r>
            <a:r>
              <a:rPr lang="sv-SE" dirty="0" err="1"/>
              <a:t>consectetur</a:t>
            </a:r>
            <a:r>
              <a:rPr lang="sv-SE" dirty="0"/>
              <a:t>, </a:t>
            </a:r>
            <a:r>
              <a:rPr lang="sv-SE" dirty="0" err="1"/>
              <a:t>nec</a:t>
            </a:r>
            <a:r>
              <a:rPr lang="sv-SE" dirty="0"/>
              <a:t> </a:t>
            </a:r>
            <a:r>
              <a:rPr lang="sv-SE" dirty="0" err="1"/>
              <a:t>dapibus</a:t>
            </a:r>
            <a:r>
              <a:rPr lang="sv-SE" dirty="0"/>
              <a:t> </a:t>
            </a:r>
            <a:r>
              <a:rPr lang="sv-SE" dirty="0" err="1"/>
              <a:t>quam</a:t>
            </a:r>
            <a:r>
              <a:rPr lang="sv-SE" dirty="0"/>
              <a:t> </a:t>
            </a:r>
            <a:r>
              <a:rPr lang="sv-SE" dirty="0" err="1"/>
              <a:t>dictum</a:t>
            </a:r>
            <a:r>
              <a:rPr lang="sv-SE" dirty="0"/>
              <a:t>. </a:t>
            </a:r>
            <a:r>
              <a:rPr lang="sv-SE" dirty="0" err="1"/>
              <a:t>Morbi</a:t>
            </a:r>
            <a:r>
              <a:rPr lang="sv-SE" dirty="0"/>
              <a:t> </a:t>
            </a:r>
            <a:r>
              <a:rPr lang="sv-SE" dirty="0" err="1"/>
              <a:t>eleifend</a:t>
            </a:r>
            <a:r>
              <a:rPr lang="sv-SE" dirty="0"/>
              <a:t> </a:t>
            </a:r>
            <a:r>
              <a:rPr lang="sv-SE" dirty="0" err="1"/>
              <a:t>nibh</a:t>
            </a:r>
            <a:r>
              <a:rPr lang="sv-SE" dirty="0"/>
              <a:t> </a:t>
            </a:r>
            <a:r>
              <a:rPr lang="sv-SE" dirty="0" err="1"/>
              <a:t>tempor</a:t>
            </a:r>
            <a:r>
              <a:rPr lang="sv-SE" dirty="0"/>
              <a:t> elit </a:t>
            </a:r>
            <a:r>
              <a:rPr lang="sv-SE" dirty="0" err="1"/>
              <a:t>mattis</a:t>
            </a:r>
            <a:r>
              <a:rPr lang="sv-SE" dirty="0"/>
              <a:t> </a:t>
            </a:r>
            <a:r>
              <a:rPr lang="sv-SE" dirty="0" err="1"/>
              <a:t>venenatis</a:t>
            </a:r>
            <a:r>
              <a:rPr lang="sv-SE" dirty="0"/>
              <a:t>. </a:t>
            </a:r>
            <a:r>
              <a:rPr lang="sv-SE" dirty="0" err="1"/>
              <a:t>Quisque</a:t>
            </a:r>
            <a:r>
              <a:rPr lang="sv-SE" dirty="0"/>
              <a:t> </a:t>
            </a:r>
            <a:r>
              <a:rPr lang="sv-SE" dirty="0" err="1"/>
              <a:t>commodo</a:t>
            </a:r>
            <a:r>
              <a:rPr lang="sv-SE" dirty="0"/>
              <a:t> ante </a:t>
            </a:r>
            <a:r>
              <a:rPr lang="sv-SE" dirty="0" err="1"/>
              <a:t>augue</a:t>
            </a:r>
            <a:r>
              <a:rPr lang="sv-SE" dirty="0"/>
              <a:t>, </a:t>
            </a:r>
            <a:r>
              <a:rPr lang="sv-SE" dirty="0" err="1"/>
              <a:t>aliquam</a:t>
            </a:r>
            <a:r>
              <a:rPr lang="sv-SE" dirty="0"/>
              <a:t> gravida </a:t>
            </a:r>
            <a:r>
              <a:rPr lang="sv-SE" dirty="0" err="1"/>
              <a:t>ipsum</a:t>
            </a:r>
            <a:r>
              <a:rPr lang="sv-SE" dirty="0"/>
              <a:t> </a:t>
            </a:r>
            <a:r>
              <a:rPr lang="sv-SE" dirty="0" err="1"/>
              <a:t>fermentum</a:t>
            </a:r>
            <a:r>
              <a:rPr lang="sv-SE" dirty="0"/>
              <a:t> sed. </a:t>
            </a:r>
            <a:r>
              <a:rPr lang="sv-SE" dirty="0" err="1"/>
              <a:t>Maecenas</a:t>
            </a:r>
            <a:r>
              <a:rPr lang="sv-SE" dirty="0"/>
              <a:t> </a:t>
            </a:r>
            <a:r>
              <a:rPr lang="sv-SE" dirty="0" err="1"/>
              <a:t>tempor</a:t>
            </a:r>
            <a:r>
              <a:rPr lang="sv-SE" dirty="0"/>
              <a:t> </a:t>
            </a:r>
            <a:r>
              <a:rPr lang="sv-SE" dirty="0" err="1"/>
              <a:t>venenatis</a:t>
            </a:r>
            <a:r>
              <a:rPr lang="sv-SE" dirty="0"/>
              <a:t> </a:t>
            </a:r>
            <a:r>
              <a:rPr lang="sv-SE" dirty="0" err="1"/>
              <a:t>risus</a:t>
            </a:r>
            <a:r>
              <a:rPr lang="sv-SE" dirty="0"/>
              <a:t>, id </a:t>
            </a:r>
            <a:r>
              <a:rPr lang="sv-SE" dirty="0" err="1"/>
              <a:t>pulvinar</a:t>
            </a:r>
            <a:r>
              <a:rPr lang="sv-SE" dirty="0"/>
              <a:t> eros </a:t>
            </a:r>
            <a:r>
              <a:rPr lang="sv-SE" dirty="0" err="1"/>
              <a:t>scelerisque</a:t>
            </a:r>
            <a:r>
              <a:rPr lang="sv-SE" dirty="0"/>
              <a:t> et. Sed </a:t>
            </a:r>
            <a:r>
              <a:rPr lang="sv-SE" dirty="0" err="1"/>
              <a:t>egestas</a:t>
            </a:r>
            <a:r>
              <a:rPr lang="sv-SE" dirty="0"/>
              <a:t> </a:t>
            </a:r>
            <a:r>
              <a:rPr lang="sv-SE" dirty="0" err="1"/>
              <a:t>ultricies</a:t>
            </a:r>
            <a:r>
              <a:rPr lang="sv-SE" dirty="0"/>
              <a:t> </a:t>
            </a:r>
            <a:r>
              <a:rPr lang="sv-SE" dirty="0" err="1"/>
              <a:t>purus</a:t>
            </a:r>
            <a:r>
              <a:rPr lang="sv-SE" dirty="0"/>
              <a:t> </a:t>
            </a:r>
            <a:r>
              <a:rPr lang="sv-SE" dirty="0" err="1"/>
              <a:t>quis</a:t>
            </a:r>
            <a:r>
              <a:rPr lang="sv-SE" dirty="0"/>
              <a:t> </a:t>
            </a:r>
            <a:r>
              <a:rPr lang="sv-SE" dirty="0" err="1"/>
              <a:t>vehicula</a:t>
            </a:r>
            <a:r>
              <a:rPr lang="sv-SE" dirty="0"/>
              <a:t>. Sed </a:t>
            </a:r>
            <a:r>
              <a:rPr lang="sv-SE" dirty="0" err="1"/>
              <a:t>commodo</a:t>
            </a:r>
            <a:r>
              <a:rPr lang="sv-SE" dirty="0"/>
              <a:t> </a:t>
            </a:r>
            <a:r>
              <a:rPr lang="sv-SE" dirty="0" err="1"/>
              <a:t>nisi</a:t>
            </a:r>
            <a:r>
              <a:rPr lang="sv-SE" dirty="0"/>
              <a:t> non </a:t>
            </a:r>
            <a:r>
              <a:rPr lang="sv-SE" dirty="0" err="1"/>
              <a:t>fringilla</a:t>
            </a:r>
            <a:r>
              <a:rPr lang="sv-SE" dirty="0"/>
              <a:t> </a:t>
            </a:r>
            <a:r>
              <a:rPr lang="sv-SE" dirty="0" err="1"/>
              <a:t>tempor</a:t>
            </a:r>
            <a:r>
              <a:rPr lang="sv-SE" dirty="0"/>
              <a:t>. </a:t>
            </a:r>
            <a:r>
              <a:rPr lang="sv-SE" dirty="0" err="1"/>
              <a:t>Nunc</a:t>
            </a:r>
            <a:r>
              <a:rPr lang="sv-SE" dirty="0"/>
              <a:t> </a:t>
            </a:r>
            <a:r>
              <a:rPr lang="sv-SE" dirty="0" err="1"/>
              <a:t>quis</a:t>
            </a:r>
            <a:r>
              <a:rPr lang="sv-SE" dirty="0"/>
              <a:t> </a:t>
            </a:r>
            <a:r>
              <a:rPr lang="sv-SE" dirty="0" err="1"/>
              <a:t>suscipit</a:t>
            </a:r>
            <a:r>
              <a:rPr lang="sv-SE" dirty="0"/>
              <a:t> </a:t>
            </a:r>
            <a:r>
              <a:rPr lang="sv-SE" dirty="0" err="1"/>
              <a:t>mauris</a:t>
            </a:r>
            <a:r>
              <a:rPr lang="sv-SE" dirty="0"/>
              <a:t>. </a:t>
            </a:r>
            <a:r>
              <a:rPr lang="sv-SE" dirty="0" err="1"/>
              <a:t>Nunc</a:t>
            </a:r>
            <a:r>
              <a:rPr lang="sv-SE" dirty="0"/>
              <a:t> </a:t>
            </a:r>
            <a:r>
              <a:rPr lang="sv-SE" dirty="0" err="1"/>
              <a:t>ultrices</a:t>
            </a:r>
            <a:r>
              <a:rPr lang="sv-SE" dirty="0"/>
              <a:t> </a:t>
            </a:r>
            <a:r>
              <a:rPr lang="sv-SE" dirty="0" err="1"/>
              <a:t>nunc</a:t>
            </a:r>
            <a:r>
              <a:rPr lang="sv-SE" dirty="0"/>
              <a:t> </a:t>
            </a:r>
            <a:r>
              <a:rPr lang="sv-SE" dirty="0" err="1"/>
              <a:t>ac</a:t>
            </a:r>
            <a:r>
              <a:rPr lang="sv-SE" dirty="0"/>
              <a:t> </a:t>
            </a:r>
            <a:r>
              <a:rPr lang="sv-SE" dirty="0" err="1"/>
              <a:t>bibendum</a:t>
            </a:r>
            <a:r>
              <a:rPr lang="sv-SE" dirty="0"/>
              <a:t> </a:t>
            </a:r>
            <a:r>
              <a:rPr lang="sv-SE" dirty="0" err="1"/>
              <a:t>feugiat</a:t>
            </a:r>
            <a:r>
              <a:rPr lang="sv-SE" dirty="0"/>
              <a:t>. </a:t>
            </a:r>
            <a:r>
              <a:rPr lang="sv-SE" dirty="0" err="1"/>
              <a:t>Donec</a:t>
            </a:r>
            <a:r>
              <a:rPr lang="sv-SE" dirty="0"/>
              <a:t> </a:t>
            </a:r>
            <a:r>
              <a:rPr lang="sv-SE" dirty="0" err="1"/>
              <a:t>posuere</a:t>
            </a:r>
            <a:r>
              <a:rPr lang="sv-SE" dirty="0"/>
              <a:t> erat sed </a:t>
            </a:r>
            <a:r>
              <a:rPr lang="sv-SE" dirty="0" err="1"/>
              <a:t>malesuada</a:t>
            </a:r>
            <a:r>
              <a:rPr lang="sv-SE" dirty="0"/>
              <a:t> </a:t>
            </a:r>
            <a:r>
              <a:rPr lang="sv-SE" dirty="0" err="1"/>
              <a:t>ultrices</a:t>
            </a:r>
            <a:r>
              <a:rPr lang="sv-SE" dirty="0"/>
              <a:t>. </a:t>
            </a:r>
            <a:r>
              <a:rPr lang="sv-SE" dirty="0" err="1"/>
              <a:t>Quisque</a:t>
            </a:r>
            <a:r>
              <a:rPr lang="sv-SE" dirty="0"/>
              <a:t> </a:t>
            </a:r>
            <a:r>
              <a:rPr lang="sv-SE" dirty="0" err="1"/>
              <a:t>vel</a:t>
            </a:r>
            <a:r>
              <a:rPr lang="sv-SE" dirty="0"/>
              <a:t> elit at massa </a:t>
            </a:r>
            <a:r>
              <a:rPr lang="sv-SE" dirty="0" err="1"/>
              <a:t>tincidunt</a:t>
            </a:r>
            <a:r>
              <a:rPr lang="sv-SE" dirty="0"/>
              <a:t> </a:t>
            </a:r>
            <a:r>
              <a:rPr lang="sv-SE" dirty="0" err="1"/>
              <a:t>consectetur</a:t>
            </a:r>
            <a:r>
              <a:rPr lang="sv-SE" dirty="0"/>
              <a:t>. </a:t>
            </a:r>
            <a:r>
              <a:rPr lang="sv-SE" dirty="0" err="1"/>
              <a:t>Duis</a:t>
            </a:r>
            <a:r>
              <a:rPr lang="sv-SE" dirty="0"/>
              <a:t> </a:t>
            </a:r>
            <a:r>
              <a:rPr lang="sv-SE" dirty="0" err="1"/>
              <a:t>fermentum</a:t>
            </a:r>
            <a:r>
              <a:rPr lang="sv-SE" dirty="0"/>
              <a:t> </a:t>
            </a:r>
            <a:r>
              <a:rPr lang="sv-SE" dirty="0" err="1"/>
              <a:t>mauris</a:t>
            </a:r>
            <a:r>
              <a:rPr lang="sv-SE" dirty="0"/>
              <a:t> porttitor </a:t>
            </a:r>
            <a:r>
              <a:rPr lang="sv-SE" dirty="0" err="1"/>
              <a:t>dapibus</a:t>
            </a:r>
            <a:r>
              <a:rPr lang="sv-SE" dirty="0"/>
              <a:t> </a:t>
            </a:r>
            <a:r>
              <a:rPr lang="sv-SE" dirty="0" err="1"/>
              <a:t>congue</a:t>
            </a:r>
            <a:r>
              <a:rPr lang="sv-SE" dirty="0"/>
              <a:t>. </a:t>
            </a:r>
            <a:r>
              <a:rPr lang="sv-SE" dirty="0" err="1"/>
              <a:t>Morbi</a:t>
            </a:r>
            <a:r>
              <a:rPr lang="sv-SE" dirty="0"/>
              <a:t> </a:t>
            </a:r>
            <a:r>
              <a:rPr lang="sv-SE" dirty="0" err="1"/>
              <a:t>augue</a:t>
            </a:r>
            <a:r>
              <a:rPr lang="sv-SE" dirty="0"/>
              <a:t> </a:t>
            </a:r>
            <a:r>
              <a:rPr lang="sv-SE" dirty="0" err="1"/>
              <a:t>nulla</a:t>
            </a:r>
            <a:r>
              <a:rPr lang="sv-SE" dirty="0"/>
              <a:t>, </a:t>
            </a:r>
            <a:r>
              <a:rPr lang="sv-SE" dirty="0" err="1"/>
              <a:t>pulvinar</a:t>
            </a:r>
            <a:r>
              <a:rPr lang="sv-SE" dirty="0"/>
              <a:t> </a:t>
            </a:r>
            <a:r>
              <a:rPr lang="sv-SE" dirty="0" err="1"/>
              <a:t>ac</a:t>
            </a:r>
            <a:r>
              <a:rPr lang="sv-SE" dirty="0"/>
              <a:t> </a:t>
            </a:r>
            <a:r>
              <a:rPr lang="sv-SE" dirty="0" err="1"/>
              <a:t>ipsum</a:t>
            </a:r>
            <a:r>
              <a:rPr lang="sv-SE" dirty="0"/>
              <a:t> </a:t>
            </a:r>
            <a:r>
              <a:rPr lang="sv-SE" dirty="0" err="1"/>
              <a:t>vel</a:t>
            </a:r>
            <a:r>
              <a:rPr lang="sv-SE" dirty="0"/>
              <a:t>, </a:t>
            </a:r>
            <a:r>
              <a:rPr lang="sv-SE" dirty="0" err="1"/>
              <a:t>sollicitudin</a:t>
            </a:r>
            <a:r>
              <a:rPr lang="sv-SE" dirty="0"/>
              <a:t> </a:t>
            </a:r>
            <a:r>
              <a:rPr lang="sv-SE" dirty="0" err="1"/>
              <a:t>posuere</a:t>
            </a:r>
            <a:r>
              <a:rPr lang="sv-SE" dirty="0"/>
              <a:t> sem. </a:t>
            </a:r>
            <a:r>
              <a:rPr lang="sv-SE" dirty="0" err="1"/>
              <a:t>Etiam</a:t>
            </a:r>
            <a:r>
              <a:rPr lang="sv-SE" dirty="0"/>
              <a:t> </a:t>
            </a:r>
            <a:r>
              <a:rPr lang="sv-SE" dirty="0" err="1"/>
              <a:t>tristique</a:t>
            </a:r>
            <a:r>
              <a:rPr lang="sv-SE" dirty="0"/>
              <a:t> </a:t>
            </a:r>
            <a:r>
              <a:rPr lang="sv-SE" dirty="0" err="1"/>
              <a:t>adipiscing</a:t>
            </a:r>
            <a:r>
              <a:rPr lang="sv-SE" dirty="0"/>
              <a:t> ante, </a:t>
            </a:r>
            <a:r>
              <a:rPr lang="sv-SE" dirty="0" err="1"/>
              <a:t>vel</a:t>
            </a:r>
            <a:r>
              <a:rPr lang="sv-SE" dirty="0"/>
              <a:t> </a:t>
            </a:r>
            <a:r>
              <a:rPr lang="sv-SE" dirty="0" err="1"/>
              <a:t>viverra</a:t>
            </a:r>
            <a:r>
              <a:rPr lang="sv-SE" dirty="0"/>
              <a:t> </a:t>
            </a:r>
            <a:r>
              <a:rPr lang="sv-SE" dirty="0" err="1"/>
              <a:t>quam</a:t>
            </a:r>
            <a:r>
              <a:rPr lang="sv-SE" dirty="0"/>
              <a:t> </a:t>
            </a:r>
            <a:r>
              <a:rPr lang="sv-SE" dirty="0" err="1"/>
              <a:t>pretium</a:t>
            </a:r>
            <a:r>
              <a:rPr lang="sv-SE" dirty="0"/>
              <a:t> </a:t>
            </a:r>
            <a:r>
              <a:rPr lang="sv-SE" dirty="0" err="1"/>
              <a:t>sit</a:t>
            </a:r>
            <a:r>
              <a:rPr lang="sv-SE" dirty="0"/>
              <a:t> </a:t>
            </a:r>
            <a:r>
              <a:rPr lang="sv-SE" dirty="0" err="1"/>
              <a:t>amet</a:t>
            </a:r>
            <a:r>
              <a:rPr lang="sv-SE" dirty="0"/>
              <a:t>. </a:t>
            </a:r>
            <a:r>
              <a:rPr lang="sv-SE" dirty="0" err="1"/>
              <a:t>Nullam</a:t>
            </a:r>
            <a:r>
              <a:rPr lang="sv-SE" dirty="0"/>
              <a:t> </a:t>
            </a:r>
            <a:r>
              <a:rPr lang="sv-SE" dirty="0" err="1"/>
              <a:t>ultricies</a:t>
            </a:r>
            <a:r>
              <a:rPr lang="sv-SE" dirty="0"/>
              <a:t> </a:t>
            </a:r>
            <a:r>
              <a:rPr lang="sv-SE" dirty="0" err="1"/>
              <a:t>felis</a:t>
            </a:r>
            <a:r>
              <a:rPr lang="sv-SE" dirty="0"/>
              <a:t> at </a:t>
            </a:r>
            <a:r>
              <a:rPr lang="sv-SE" dirty="0" err="1"/>
              <a:t>nisl</a:t>
            </a:r>
            <a:r>
              <a:rPr lang="sv-SE" dirty="0"/>
              <a:t> </a:t>
            </a:r>
            <a:r>
              <a:rPr lang="sv-SE" dirty="0" err="1"/>
              <a:t>tempor</a:t>
            </a:r>
            <a:r>
              <a:rPr lang="sv-SE" dirty="0"/>
              <a:t> </a:t>
            </a:r>
            <a:r>
              <a:rPr lang="sv-SE" dirty="0" err="1"/>
              <a:t>rhoncus</a:t>
            </a:r>
            <a:r>
              <a:rPr lang="sv-SE" dirty="0"/>
              <a:t>. </a:t>
            </a:r>
            <a:r>
              <a:rPr lang="sv-SE" dirty="0" err="1"/>
              <a:t>Nam</a:t>
            </a:r>
            <a:r>
              <a:rPr lang="sv-SE" dirty="0"/>
              <a:t> et </a:t>
            </a:r>
            <a:r>
              <a:rPr lang="sv-SE" dirty="0" err="1"/>
              <a:t>ullamcorper</a:t>
            </a:r>
            <a:r>
              <a:rPr lang="sv-SE" dirty="0"/>
              <a:t> </a:t>
            </a:r>
            <a:r>
              <a:rPr lang="sv-SE" dirty="0" err="1"/>
              <a:t>enim</a:t>
            </a:r>
            <a:r>
              <a:rPr lang="sv-SE" dirty="0"/>
              <a:t>.</a:t>
            </a:r>
          </a:p>
        </p:txBody>
      </p:sp>
      <p:sp>
        <p:nvSpPr>
          <p:cNvPr id="5" name="Plus 4"/>
          <p:cNvSpPr/>
          <p:nvPr/>
        </p:nvSpPr>
        <p:spPr>
          <a:xfrm>
            <a:off x="6660232" y="6165304"/>
            <a:ext cx="432048" cy="400110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Minus 5"/>
          <p:cNvSpPr/>
          <p:nvPr/>
        </p:nvSpPr>
        <p:spPr>
          <a:xfrm>
            <a:off x="7200292" y="6165304"/>
            <a:ext cx="540060" cy="400110"/>
          </a:xfrm>
          <a:prstGeom prst="mathMin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ruta 6"/>
          <p:cNvSpPr txBox="1"/>
          <p:nvPr/>
        </p:nvSpPr>
        <p:spPr>
          <a:xfrm>
            <a:off x="4909625" y="6196082"/>
            <a:ext cx="23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Var denna bra?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73664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med rundade hörn 3"/>
          <p:cNvSpPr/>
          <p:nvPr/>
        </p:nvSpPr>
        <p:spPr>
          <a:xfrm>
            <a:off x="0" y="0"/>
            <a:ext cx="9144000" cy="695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" name="textruta 7"/>
          <p:cNvSpPr txBox="1"/>
          <p:nvPr/>
        </p:nvSpPr>
        <p:spPr>
          <a:xfrm>
            <a:off x="6948264" y="233690"/>
            <a:ext cx="20882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dirty="0" smtClean="0"/>
              <a:t>Sök:</a:t>
            </a:r>
            <a:endParaRPr lang="sv-SE" dirty="0"/>
          </a:p>
        </p:txBody>
      </p:sp>
      <p:sp>
        <p:nvSpPr>
          <p:cNvPr id="9" name="textruta 8"/>
          <p:cNvSpPr txBox="1"/>
          <p:nvPr/>
        </p:nvSpPr>
        <p:spPr>
          <a:xfrm>
            <a:off x="161862" y="233690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smtClean="0">
                <a:latin typeface="Adobe Fan Heiti Std B" pitchFamily="34" charset="-128"/>
                <a:ea typeface="Adobe Fan Heiti Std B" pitchFamily="34" charset="-128"/>
              </a:rPr>
              <a:t>Sammanfattningar-online</a:t>
            </a:r>
            <a:endParaRPr lang="sv-SE" sz="2400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0" y="695355"/>
            <a:ext cx="9144000" cy="501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ktangel med rundade hörn 10"/>
          <p:cNvSpPr/>
          <p:nvPr/>
        </p:nvSpPr>
        <p:spPr>
          <a:xfrm>
            <a:off x="161862" y="695355"/>
            <a:ext cx="2825962" cy="50139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Hem</a:t>
            </a:r>
            <a:endParaRPr lang="sv-SE" dirty="0"/>
          </a:p>
        </p:txBody>
      </p:sp>
      <p:sp>
        <p:nvSpPr>
          <p:cNvPr id="13" name="Rektangel med rundade hörn 12"/>
          <p:cNvSpPr/>
          <p:nvPr/>
        </p:nvSpPr>
        <p:spPr>
          <a:xfrm>
            <a:off x="3141369" y="695354"/>
            <a:ext cx="2825962" cy="50139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Sammanfattningar</a:t>
            </a:r>
            <a:endParaRPr lang="sv-SE" dirty="0"/>
          </a:p>
        </p:txBody>
      </p:sp>
      <p:sp>
        <p:nvSpPr>
          <p:cNvPr id="14" name="Rektangel med rundade hörn 13"/>
          <p:cNvSpPr/>
          <p:nvPr/>
        </p:nvSpPr>
        <p:spPr>
          <a:xfrm>
            <a:off x="6084168" y="695353"/>
            <a:ext cx="2825962" cy="50139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Förslag</a:t>
            </a:r>
            <a:endParaRPr lang="sv-SE" dirty="0"/>
          </a:p>
        </p:txBody>
      </p:sp>
      <p:sp>
        <p:nvSpPr>
          <p:cNvPr id="15" name="Rektangel med rundade hörn 14"/>
          <p:cNvSpPr/>
          <p:nvPr/>
        </p:nvSpPr>
        <p:spPr>
          <a:xfrm>
            <a:off x="251520" y="1340768"/>
            <a:ext cx="8658610" cy="525658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textruta 15"/>
          <p:cNvSpPr txBox="1"/>
          <p:nvPr/>
        </p:nvSpPr>
        <p:spPr>
          <a:xfrm>
            <a:off x="827583" y="1628800"/>
            <a:ext cx="5139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u="sng" dirty="0" smtClean="0"/>
              <a:t>Sökresultat för "enhets cirkeln” i sig.</a:t>
            </a:r>
            <a:endParaRPr lang="sv-SE" sz="2000" u="sng" dirty="0"/>
          </a:p>
        </p:txBody>
      </p:sp>
      <p:sp>
        <p:nvSpPr>
          <p:cNvPr id="18" name="Rektangel 17"/>
          <p:cNvSpPr/>
          <p:nvPr/>
        </p:nvSpPr>
        <p:spPr>
          <a:xfrm>
            <a:off x="827583" y="2204864"/>
            <a:ext cx="4680520" cy="824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>
                <a:solidFill>
                  <a:schemeClr val="tx1"/>
                </a:solidFill>
              </a:rPr>
              <a:t>Matte -&gt; 2c -&gt; kapitel 1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err="1" smtClean="0"/>
              <a:t>blablablalba</a:t>
            </a:r>
            <a:r>
              <a:rPr lang="sv-SE" dirty="0" smtClean="0"/>
              <a:t> </a:t>
            </a:r>
            <a:r>
              <a:rPr lang="sv-SE" i="1" u="sng" dirty="0" smtClean="0">
                <a:solidFill>
                  <a:srgbClr val="FFFF00"/>
                </a:solidFill>
              </a:rPr>
              <a:t>enhetscirkeln</a:t>
            </a:r>
            <a:r>
              <a:rPr lang="sv-SE" dirty="0" smtClean="0"/>
              <a:t>…..    </a:t>
            </a:r>
            <a:r>
              <a:rPr lang="sv-SE" u="sng" dirty="0" smtClean="0"/>
              <a:t>Klicka för helbild</a:t>
            </a:r>
            <a:endParaRPr lang="sv-SE" u="sng" dirty="0"/>
          </a:p>
        </p:txBody>
      </p:sp>
      <p:sp>
        <p:nvSpPr>
          <p:cNvPr id="19" name="Rektangel 18"/>
          <p:cNvSpPr/>
          <p:nvPr/>
        </p:nvSpPr>
        <p:spPr>
          <a:xfrm>
            <a:off x="827583" y="3179277"/>
            <a:ext cx="4680520" cy="824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>
                <a:solidFill>
                  <a:schemeClr val="tx1"/>
                </a:solidFill>
              </a:rPr>
              <a:t>Matte -&gt; 2c -&gt; kapitel 4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i="1" u="sng" dirty="0" smtClean="0">
                <a:solidFill>
                  <a:srgbClr val="FFFF00"/>
                </a:solidFill>
              </a:rPr>
              <a:t>enhetscirkeln</a:t>
            </a:r>
            <a:r>
              <a:rPr lang="sv-SE" dirty="0" smtClean="0">
                <a:solidFill>
                  <a:schemeClr val="bg1"/>
                </a:solidFill>
              </a:rPr>
              <a:t> </a:t>
            </a:r>
            <a:r>
              <a:rPr lang="sv-SE" dirty="0" err="1" smtClean="0">
                <a:solidFill>
                  <a:schemeClr val="bg1"/>
                </a:solidFill>
              </a:rPr>
              <a:t>blab</a:t>
            </a:r>
            <a:r>
              <a:rPr lang="sv-SE" dirty="0" smtClean="0">
                <a:solidFill>
                  <a:schemeClr val="bg1"/>
                </a:solidFill>
              </a:rPr>
              <a:t> </a:t>
            </a:r>
            <a:r>
              <a:rPr lang="sv-SE" dirty="0" err="1" smtClean="0">
                <a:solidFill>
                  <a:schemeClr val="bg1"/>
                </a:solidFill>
              </a:rPr>
              <a:t>balbalb</a:t>
            </a:r>
            <a:r>
              <a:rPr lang="sv-SE" dirty="0" smtClean="0"/>
              <a:t>…..    </a:t>
            </a:r>
            <a:r>
              <a:rPr lang="sv-SE" u="sng" dirty="0" smtClean="0"/>
              <a:t>Klicka för helbild</a:t>
            </a:r>
            <a:endParaRPr lang="sv-SE" u="sng" dirty="0"/>
          </a:p>
        </p:txBody>
      </p:sp>
    </p:spTree>
    <p:extLst>
      <p:ext uri="{BB962C8B-B14F-4D97-AF65-F5344CB8AC3E}">
        <p14:creationId xmlns:p14="http://schemas.microsoft.com/office/powerpoint/2010/main" val="2394053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med rundade hörn 3"/>
          <p:cNvSpPr/>
          <p:nvPr/>
        </p:nvSpPr>
        <p:spPr>
          <a:xfrm>
            <a:off x="0" y="0"/>
            <a:ext cx="9144000" cy="695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" name="textruta 7"/>
          <p:cNvSpPr txBox="1"/>
          <p:nvPr/>
        </p:nvSpPr>
        <p:spPr>
          <a:xfrm>
            <a:off x="6948264" y="233690"/>
            <a:ext cx="20882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dirty="0" smtClean="0"/>
              <a:t>Sök:</a:t>
            </a:r>
            <a:endParaRPr lang="sv-SE" dirty="0"/>
          </a:p>
        </p:txBody>
      </p:sp>
      <p:sp>
        <p:nvSpPr>
          <p:cNvPr id="9" name="textruta 8"/>
          <p:cNvSpPr txBox="1"/>
          <p:nvPr/>
        </p:nvSpPr>
        <p:spPr>
          <a:xfrm>
            <a:off x="161862" y="233690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smtClean="0">
                <a:latin typeface="Adobe Fan Heiti Std B" pitchFamily="34" charset="-128"/>
                <a:ea typeface="Adobe Fan Heiti Std B" pitchFamily="34" charset="-128"/>
              </a:rPr>
              <a:t>Sammanfattningar-online</a:t>
            </a:r>
            <a:endParaRPr lang="sv-SE" sz="2400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0" y="695355"/>
            <a:ext cx="9144000" cy="501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ktangel med rundade hörn 10"/>
          <p:cNvSpPr/>
          <p:nvPr/>
        </p:nvSpPr>
        <p:spPr>
          <a:xfrm>
            <a:off x="161862" y="695355"/>
            <a:ext cx="2825962" cy="50139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Hem</a:t>
            </a:r>
            <a:endParaRPr lang="sv-SE" dirty="0"/>
          </a:p>
        </p:txBody>
      </p:sp>
      <p:sp>
        <p:nvSpPr>
          <p:cNvPr id="13" name="Rektangel med rundade hörn 12"/>
          <p:cNvSpPr/>
          <p:nvPr/>
        </p:nvSpPr>
        <p:spPr>
          <a:xfrm>
            <a:off x="3141369" y="695354"/>
            <a:ext cx="2825962" cy="50139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Sammanfattningar</a:t>
            </a:r>
            <a:endParaRPr lang="sv-SE" dirty="0"/>
          </a:p>
        </p:txBody>
      </p:sp>
      <p:sp>
        <p:nvSpPr>
          <p:cNvPr id="14" name="Rektangel med rundade hörn 13"/>
          <p:cNvSpPr/>
          <p:nvPr/>
        </p:nvSpPr>
        <p:spPr>
          <a:xfrm>
            <a:off x="6084168" y="695353"/>
            <a:ext cx="2825962" cy="50139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Förslag</a:t>
            </a:r>
            <a:endParaRPr lang="sv-SE" dirty="0"/>
          </a:p>
        </p:txBody>
      </p:sp>
      <p:sp>
        <p:nvSpPr>
          <p:cNvPr id="15" name="Rektangel med rundade hörn 14"/>
          <p:cNvSpPr/>
          <p:nvPr/>
        </p:nvSpPr>
        <p:spPr>
          <a:xfrm>
            <a:off x="251520" y="1340768"/>
            <a:ext cx="8658610" cy="525658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textruta 15"/>
          <p:cNvSpPr txBox="1"/>
          <p:nvPr/>
        </p:nvSpPr>
        <p:spPr>
          <a:xfrm>
            <a:off x="827584" y="1628800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u="sng" dirty="0" smtClean="0"/>
              <a:t>Matte</a:t>
            </a:r>
            <a:r>
              <a:rPr lang="sv-SE" sz="2000" dirty="0" smtClean="0"/>
              <a:t> -&gt;</a:t>
            </a:r>
            <a:r>
              <a:rPr lang="sv-SE" sz="2000" u="sng" dirty="0" smtClean="0"/>
              <a:t> 2c </a:t>
            </a:r>
            <a:r>
              <a:rPr lang="sv-SE" sz="2000" dirty="0" smtClean="0"/>
              <a:t>-&gt; </a:t>
            </a:r>
            <a:r>
              <a:rPr lang="sv-SE" sz="2000" u="sng" dirty="0" smtClean="0"/>
              <a:t>kapitel 4</a:t>
            </a:r>
            <a:endParaRPr lang="sv-SE" sz="2000" u="sng" dirty="0"/>
          </a:p>
        </p:txBody>
      </p:sp>
      <p:sp>
        <p:nvSpPr>
          <p:cNvPr id="2" name="Rektangel 1"/>
          <p:cNvSpPr/>
          <p:nvPr/>
        </p:nvSpPr>
        <p:spPr>
          <a:xfrm>
            <a:off x="611560" y="2028910"/>
            <a:ext cx="7848872" cy="4136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textruta 2"/>
          <p:cNvSpPr txBox="1"/>
          <p:nvPr/>
        </p:nvSpPr>
        <p:spPr>
          <a:xfrm>
            <a:off x="793719" y="2276872"/>
            <a:ext cx="71647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Lorem</a:t>
            </a:r>
            <a:r>
              <a:rPr lang="sv-SE" dirty="0"/>
              <a:t> </a:t>
            </a:r>
            <a:r>
              <a:rPr lang="sv-SE" dirty="0" err="1"/>
              <a:t>ipsum</a:t>
            </a:r>
            <a:r>
              <a:rPr lang="sv-SE" dirty="0"/>
              <a:t> </a:t>
            </a:r>
            <a:r>
              <a:rPr lang="sv-SE" dirty="0" err="1"/>
              <a:t>dolor</a:t>
            </a:r>
            <a:r>
              <a:rPr lang="sv-SE" dirty="0"/>
              <a:t> </a:t>
            </a:r>
            <a:r>
              <a:rPr lang="sv-SE" dirty="0" err="1"/>
              <a:t>sit</a:t>
            </a:r>
            <a:r>
              <a:rPr lang="sv-SE" dirty="0"/>
              <a:t> </a:t>
            </a:r>
            <a:r>
              <a:rPr lang="sv-SE" dirty="0" err="1"/>
              <a:t>amet</a:t>
            </a:r>
            <a:r>
              <a:rPr lang="sv-SE" dirty="0"/>
              <a:t>, </a:t>
            </a:r>
            <a:r>
              <a:rPr lang="sv-SE" dirty="0" err="1"/>
              <a:t>consectetur</a:t>
            </a:r>
            <a:r>
              <a:rPr lang="sv-SE" dirty="0"/>
              <a:t> </a:t>
            </a:r>
            <a:r>
              <a:rPr lang="sv-SE" dirty="0" err="1"/>
              <a:t>adipiscing</a:t>
            </a:r>
            <a:r>
              <a:rPr lang="sv-SE" dirty="0"/>
              <a:t> elit. </a:t>
            </a:r>
            <a:r>
              <a:rPr lang="sv-SE" dirty="0" err="1"/>
              <a:t>Aenean</a:t>
            </a:r>
            <a:r>
              <a:rPr lang="sv-SE" dirty="0"/>
              <a:t> eget </a:t>
            </a:r>
            <a:r>
              <a:rPr lang="sv-SE" dirty="0" err="1"/>
              <a:t>neque</a:t>
            </a:r>
            <a:r>
              <a:rPr lang="sv-SE" dirty="0"/>
              <a:t> </a:t>
            </a:r>
            <a:r>
              <a:rPr lang="sv-SE" dirty="0" err="1"/>
              <a:t>enim</a:t>
            </a:r>
            <a:r>
              <a:rPr lang="sv-SE" dirty="0"/>
              <a:t>. </a:t>
            </a:r>
            <a:r>
              <a:rPr lang="sv-SE" dirty="0" err="1"/>
              <a:t>Nulla</a:t>
            </a:r>
            <a:r>
              <a:rPr lang="sv-SE" dirty="0"/>
              <a:t> </a:t>
            </a:r>
            <a:r>
              <a:rPr lang="sv-SE" dirty="0" err="1"/>
              <a:t>bibendum</a:t>
            </a:r>
            <a:r>
              <a:rPr lang="sv-SE" dirty="0"/>
              <a:t> </a:t>
            </a:r>
            <a:r>
              <a:rPr lang="sv-SE" dirty="0" err="1"/>
              <a:t>nibh</a:t>
            </a:r>
            <a:r>
              <a:rPr lang="sv-SE" dirty="0"/>
              <a:t> et </a:t>
            </a:r>
            <a:r>
              <a:rPr lang="sv-SE" dirty="0" err="1"/>
              <a:t>ipsum</a:t>
            </a:r>
            <a:r>
              <a:rPr lang="sv-SE" dirty="0"/>
              <a:t> </a:t>
            </a:r>
            <a:r>
              <a:rPr lang="sv-SE" dirty="0" err="1"/>
              <a:t>consectetur</a:t>
            </a:r>
            <a:r>
              <a:rPr lang="sv-SE" dirty="0"/>
              <a:t>, </a:t>
            </a:r>
            <a:r>
              <a:rPr lang="sv-SE" dirty="0" err="1"/>
              <a:t>nec</a:t>
            </a:r>
            <a:r>
              <a:rPr lang="sv-SE" dirty="0"/>
              <a:t> </a:t>
            </a:r>
            <a:r>
              <a:rPr lang="sv-SE" dirty="0" err="1"/>
              <a:t>dapibus</a:t>
            </a:r>
            <a:r>
              <a:rPr lang="sv-SE" dirty="0"/>
              <a:t> </a:t>
            </a:r>
            <a:r>
              <a:rPr lang="sv-SE" dirty="0" err="1"/>
              <a:t>quam</a:t>
            </a:r>
            <a:r>
              <a:rPr lang="sv-SE" dirty="0"/>
              <a:t> </a:t>
            </a:r>
            <a:r>
              <a:rPr lang="sv-SE" dirty="0" err="1"/>
              <a:t>dictum</a:t>
            </a:r>
            <a:r>
              <a:rPr lang="sv-SE" dirty="0"/>
              <a:t>. </a:t>
            </a:r>
            <a:r>
              <a:rPr lang="sv-SE" dirty="0" err="1"/>
              <a:t>Morbi</a:t>
            </a:r>
            <a:r>
              <a:rPr lang="sv-SE" dirty="0"/>
              <a:t> </a:t>
            </a:r>
            <a:r>
              <a:rPr lang="sv-SE" dirty="0" err="1"/>
              <a:t>eleifend</a:t>
            </a:r>
            <a:r>
              <a:rPr lang="sv-SE" dirty="0"/>
              <a:t> </a:t>
            </a:r>
            <a:r>
              <a:rPr lang="sv-SE" dirty="0" err="1"/>
              <a:t>nibh</a:t>
            </a:r>
            <a:r>
              <a:rPr lang="sv-SE" dirty="0"/>
              <a:t> </a:t>
            </a:r>
            <a:r>
              <a:rPr lang="sv-SE" dirty="0" err="1"/>
              <a:t>tempor</a:t>
            </a:r>
            <a:r>
              <a:rPr lang="sv-SE" dirty="0"/>
              <a:t> elit </a:t>
            </a:r>
            <a:r>
              <a:rPr lang="sv-SE" dirty="0" err="1"/>
              <a:t>mattis</a:t>
            </a:r>
            <a:r>
              <a:rPr lang="sv-SE" dirty="0"/>
              <a:t> </a:t>
            </a:r>
            <a:r>
              <a:rPr lang="sv-SE" dirty="0" err="1"/>
              <a:t>venenatis</a:t>
            </a:r>
            <a:r>
              <a:rPr lang="sv-SE" dirty="0"/>
              <a:t>. </a:t>
            </a:r>
            <a:r>
              <a:rPr lang="sv-SE" dirty="0" err="1"/>
              <a:t>Quisque</a:t>
            </a:r>
            <a:r>
              <a:rPr lang="sv-SE" dirty="0"/>
              <a:t> </a:t>
            </a:r>
            <a:r>
              <a:rPr lang="sv-SE" dirty="0" err="1"/>
              <a:t>commodo</a:t>
            </a:r>
            <a:r>
              <a:rPr lang="sv-SE" dirty="0"/>
              <a:t> ante </a:t>
            </a:r>
            <a:r>
              <a:rPr lang="sv-SE" dirty="0" err="1"/>
              <a:t>augue</a:t>
            </a:r>
            <a:r>
              <a:rPr lang="sv-SE" dirty="0"/>
              <a:t>, </a:t>
            </a:r>
            <a:r>
              <a:rPr lang="sv-SE" dirty="0" err="1"/>
              <a:t>aliquam</a:t>
            </a:r>
            <a:r>
              <a:rPr lang="sv-SE" dirty="0"/>
              <a:t> gravida </a:t>
            </a:r>
            <a:r>
              <a:rPr lang="sv-SE" dirty="0" err="1"/>
              <a:t>ipsum</a:t>
            </a:r>
            <a:r>
              <a:rPr lang="sv-SE" dirty="0"/>
              <a:t> </a:t>
            </a:r>
            <a:r>
              <a:rPr lang="sv-SE" dirty="0" err="1"/>
              <a:t>fermentum</a:t>
            </a:r>
            <a:r>
              <a:rPr lang="sv-SE" dirty="0"/>
              <a:t> sed. </a:t>
            </a:r>
            <a:r>
              <a:rPr lang="sv-SE" dirty="0" err="1"/>
              <a:t>Maecenas</a:t>
            </a:r>
            <a:r>
              <a:rPr lang="sv-SE" dirty="0"/>
              <a:t> </a:t>
            </a:r>
            <a:r>
              <a:rPr lang="sv-SE" dirty="0" err="1"/>
              <a:t>tempor</a:t>
            </a:r>
            <a:r>
              <a:rPr lang="sv-SE" dirty="0"/>
              <a:t> </a:t>
            </a:r>
            <a:r>
              <a:rPr lang="sv-SE" dirty="0" err="1"/>
              <a:t>venenatis</a:t>
            </a:r>
            <a:r>
              <a:rPr lang="sv-SE" dirty="0"/>
              <a:t> </a:t>
            </a:r>
            <a:r>
              <a:rPr lang="sv-SE" dirty="0" err="1"/>
              <a:t>risus</a:t>
            </a:r>
            <a:r>
              <a:rPr lang="sv-SE" dirty="0"/>
              <a:t>, id </a:t>
            </a:r>
            <a:r>
              <a:rPr lang="sv-SE" dirty="0" err="1"/>
              <a:t>pulvinar</a:t>
            </a:r>
            <a:r>
              <a:rPr lang="sv-SE" dirty="0"/>
              <a:t> eros </a:t>
            </a:r>
            <a:r>
              <a:rPr lang="sv-SE" dirty="0" err="1"/>
              <a:t>scelerisque</a:t>
            </a:r>
            <a:r>
              <a:rPr lang="sv-SE" dirty="0"/>
              <a:t> et. Sed </a:t>
            </a:r>
            <a:r>
              <a:rPr lang="sv-SE" dirty="0" err="1"/>
              <a:t>egestas</a:t>
            </a:r>
            <a:r>
              <a:rPr lang="sv-SE" dirty="0"/>
              <a:t> </a:t>
            </a:r>
            <a:r>
              <a:rPr lang="sv-SE" dirty="0" err="1"/>
              <a:t>ultricies</a:t>
            </a:r>
            <a:r>
              <a:rPr lang="sv-SE" dirty="0"/>
              <a:t> </a:t>
            </a:r>
            <a:r>
              <a:rPr lang="sv-SE" dirty="0" err="1"/>
              <a:t>purus</a:t>
            </a:r>
            <a:r>
              <a:rPr lang="sv-SE" dirty="0"/>
              <a:t> </a:t>
            </a:r>
            <a:r>
              <a:rPr lang="sv-SE" dirty="0" err="1"/>
              <a:t>quis</a:t>
            </a:r>
            <a:r>
              <a:rPr lang="sv-SE" dirty="0"/>
              <a:t> </a:t>
            </a:r>
            <a:r>
              <a:rPr lang="sv-SE" dirty="0" err="1"/>
              <a:t>vehicula</a:t>
            </a:r>
            <a:r>
              <a:rPr lang="sv-SE" dirty="0"/>
              <a:t>. Sed </a:t>
            </a:r>
            <a:r>
              <a:rPr lang="sv-SE" dirty="0" err="1"/>
              <a:t>commodo</a:t>
            </a:r>
            <a:r>
              <a:rPr lang="sv-SE" dirty="0"/>
              <a:t> </a:t>
            </a:r>
            <a:r>
              <a:rPr lang="sv-SE" dirty="0" err="1"/>
              <a:t>nisi</a:t>
            </a:r>
            <a:r>
              <a:rPr lang="sv-SE" dirty="0"/>
              <a:t> non </a:t>
            </a:r>
            <a:r>
              <a:rPr lang="sv-SE" dirty="0" err="1"/>
              <a:t>fringilla</a:t>
            </a:r>
            <a:r>
              <a:rPr lang="sv-SE" dirty="0"/>
              <a:t> </a:t>
            </a:r>
            <a:r>
              <a:rPr lang="sv-SE" dirty="0" err="1"/>
              <a:t>tempor</a:t>
            </a:r>
            <a:r>
              <a:rPr lang="sv-SE" dirty="0"/>
              <a:t>. </a:t>
            </a:r>
            <a:r>
              <a:rPr lang="sv-SE" dirty="0" err="1"/>
              <a:t>Nunc</a:t>
            </a:r>
            <a:r>
              <a:rPr lang="sv-SE" dirty="0"/>
              <a:t> </a:t>
            </a:r>
            <a:r>
              <a:rPr lang="sv-SE" dirty="0" err="1"/>
              <a:t>quis</a:t>
            </a:r>
            <a:r>
              <a:rPr lang="sv-SE" dirty="0"/>
              <a:t> </a:t>
            </a:r>
            <a:r>
              <a:rPr lang="sv-SE" dirty="0" err="1"/>
              <a:t>suscipit</a:t>
            </a:r>
            <a:r>
              <a:rPr lang="sv-SE" dirty="0"/>
              <a:t> </a:t>
            </a:r>
            <a:r>
              <a:rPr lang="sv-SE" dirty="0" err="1"/>
              <a:t>mauris</a:t>
            </a:r>
            <a:r>
              <a:rPr lang="sv-SE" dirty="0"/>
              <a:t>. </a:t>
            </a:r>
            <a:r>
              <a:rPr lang="sv-SE" dirty="0" err="1"/>
              <a:t>Nunc</a:t>
            </a:r>
            <a:r>
              <a:rPr lang="sv-SE" dirty="0"/>
              <a:t> </a:t>
            </a:r>
            <a:r>
              <a:rPr lang="sv-SE" dirty="0" err="1"/>
              <a:t>ultrices</a:t>
            </a:r>
            <a:r>
              <a:rPr lang="sv-SE" dirty="0"/>
              <a:t> </a:t>
            </a:r>
            <a:r>
              <a:rPr lang="sv-SE" dirty="0" err="1"/>
              <a:t>nunc</a:t>
            </a:r>
            <a:r>
              <a:rPr lang="sv-SE" dirty="0"/>
              <a:t> </a:t>
            </a:r>
            <a:r>
              <a:rPr lang="sv-SE" dirty="0" err="1"/>
              <a:t>ac</a:t>
            </a:r>
            <a:r>
              <a:rPr lang="sv-SE" dirty="0"/>
              <a:t> </a:t>
            </a:r>
            <a:r>
              <a:rPr lang="sv-SE" dirty="0" err="1"/>
              <a:t>bibendum</a:t>
            </a:r>
            <a:r>
              <a:rPr lang="sv-SE" dirty="0"/>
              <a:t> </a:t>
            </a:r>
            <a:r>
              <a:rPr lang="sv-SE" dirty="0" err="1"/>
              <a:t>feugiat</a:t>
            </a:r>
            <a:r>
              <a:rPr lang="sv-SE" dirty="0"/>
              <a:t>. </a:t>
            </a:r>
            <a:r>
              <a:rPr lang="sv-SE" dirty="0" err="1"/>
              <a:t>Donec</a:t>
            </a:r>
            <a:r>
              <a:rPr lang="sv-SE" dirty="0"/>
              <a:t> </a:t>
            </a:r>
            <a:r>
              <a:rPr lang="sv-SE" dirty="0" err="1"/>
              <a:t>posuere</a:t>
            </a:r>
            <a:r>
              <a:rPr lang="sv-SE" dirty="0"/>
              <a:t> erat sed </a:t>
            </a:r>
            <a:r>
              <a:rPr lang="sv-SE" dirty="0" err="1"/>
              <a:t>malesuada</a:t>
            </a:r>
            <a:r>
              <a:rPr lang="sv-SE" dirty="0"/>
              <a:t> </a:t>
            </a:r>
            <a:r>
              <a:rPr lang="sv-SE" dirty="0" err="1"/>
              <a:t>ultrices</a:t>
            </a:r>
            <a:r>
              <a:rPr lang="sv-SE" dirty="0"/>
              <a:t>. </a:t>
            </a:r>
            <a:r>
              <a:rPr lang="sv-SE" dirty="0" err="1"/>
              <a:t>Quisque</a:t>
            </a:r>
            <a:r>
              <a:rPr lang="sv-SE" dirty="0"/>
              <a:t> </a:t>
            </a:r>
            <a:r>
              <a:rPr lang="sv-SE" dirty="0" err="1"/>
              <a:t>vel</a:t>
            </a:r>
            <a:r>
              <a:rPr lang="sv-SE" dirty="0"/>
              <a:t> elit at massa </a:t>
            </a:r>
            <a:r>
              <a:rPr lang="sv-SE" dirty="0" err="1"/>
              <a:t>tincidunt</a:t>
            </a:r>
            <a:r>
              <a:rPr lang="sv-SE" dirty="0"/>
              <a:t> </a:t>
            </a:r>
            <a:r>
              <a:rPr lang="sv-SE" dirty="0" err="1"/>
              <a:t>consectetur</a:t>
            </a:r>
            <a:r>
              <a:rPr lang="sv-SE" dirty="0"/>
              <a:t>. </a:t>
            </a:r>
            <a:r>
              <a:rPr lang="sv-SE" dirty="0" err="1"/>
              <a:t>Duis</a:t>
            </a:r>
            <a:r>
              <a:rPr lang="sv-SE" dirty="0"/>
              <a:t> </a:t>
            </a:r>
            <a:r>
              <a:rPr lang="sv-SE" dirty="0" err="1"/>
              <a:t>fermentum</a:t>
            </a:r>
            <a:r>
              <a:rPr lang="sv-SE" dirty="0"/>
              <a:t> </a:t>
            </a:r>
            <a:r>
              <a:rPr lang="sv-SE" dirty="0" err="1"/>
              <a:t>mauris</a:t>
            </a:r>
            <a:r>
              <a:rPr lang="sv-SE" dirty="0"/>
              <a:t> porttitor </a:t>
            </a:r>
            <a:r>
              <a:rPr lang="sv-SE" dirty="0" err="1"/>
              <a:t>dapibus</a:t>
            </a:r>
            <a:r>
              <a:rPr lang="sv-SE" dirty="0"/>
              <a:t> </a:t>
            </a:r>
            <a:r>
              <a:rPr lang="sv-SE" dirty="0" err="1"/>
              <a:t>congue</a:t>
            </a:r>
            <a:r>
              <a:rPr lang="sv-SE" dirty="0"/>
              <a:t>. </a:t>
            </a:r>
            <a:r>
              <a:rPr lang="sv-SE" dirty="0" err="1"/>
              <a:t>Morbi</a:t>
            </a:r>
            <a:r>
              <a:rPr lang="sv-SE" dirty="0"/>
              <a:t> </a:t>
            </a:r>
            <a:r>
              <a:rPr lang="sv-SE" dirty="0" err="1"/>
              <a:t>augue</a:t>
            </a:r>
            <a:r>
              <a:rPr lang="sv-SE" dirty="0"/>
              <a:t> </a:t>
            </a:r>
            <a:r>
              <a:rPr lang="sv-SE" dirty="0" err="1"/>
              <a:t>nulla</a:t>
            </a:r>
            <a:r>
              <a:rPr lang="sv-SE" dirty="0"/>
              <a:t>, </a:t>
            </a:r>
            <a:r>
              <a:rPr lang="sv-SE" dirty="0" err="1"/>
              <a:t>pulvinar</a:t>
            </a:r>
            <a:r>
              <a:rPr lang="sv-SE" dirty="0"/>
              <a:t> </a:t>
            </a:r>
            <a:r>
              <a:rPr lang="sv-SE" dirty="0" err="1"/>
              <a:t>ac</a:t>
            </a:r>
            <a:r>
              <a:rPr lang="sv-SE" dirty="0"/>
              <a:t> </a:t>
            </a:r>
            <a:r>
              <a:rPr lang="sv-SE" dirty="0" err="1"/>
              <a:t>ipsum</a:t>
            </a:r>
            <a:r>
              <a:rPr lang="sv-SE" dirty="0"/>
              <a:t> </a:t>
            </a:r>
            <a:r>
              <a:rPr lang="sv-SE" dirty="0" err="1"/>
              <a:t>vel</a:t>
            </a:r>
            <a:r>
              <a:rPr lang="sv-SE" dirty="0"/>
              <a:t>, </a:t>
            </a:r>
            <a:r>
              <a:rPr lang="sv-SE" dirty="0" err="1"/>
              <a:t>sollicitudin</a:t>
            </a:r>
            <a:r>
              <a:rPr lang="sv-SE" dirty="0"/>
              <a:t> </a:t>
            </a:r>
            <a:r>
              <a:rPr lang="sv-SE" dirty="0" err="1"/>
              <a:t>posuere</a:t>
            </a:r>
            <a:r>
              <a:rPr lang="sv-SE" dirty="0"/>
              <a:t> sem. </a:t>
            </a:r>
            <a:r>
              <a:rPr lang="sv-SE" dirty="0" err="1"/>
              <a:t>Etiam</a:t>
            </a:r>
            <a:r>
              <a:rPr lang="sv-SE" dirty="0"/>
              <a:t> </a:t>
            </a:r>
            <a:r>
              <a:rPr lang="sv-SE" dirty="0" err="1"/>
              <a:t>tristique</a:t>
            </a:r>
            <a:r>
              <a:rPr lang="sv-SE" dirty="0"/>
              <a:t> </a:t>
            </a:r>
            <a:r>
              <a:rPr lang="sv-SE" dirty="0" err="1"/>
              <a:t>adipiscing</a:t>
            </a:r>
            <a:r>
              <a:rPr lang="sv-SE" dirty="0"/>
              <a:t> ante, </a:t>
            </a:r>
            <a:r>
              <a:rPr lang="sv-SE" dirty="0" err="1"/>
              <a:t>vel</a:t>
            </a:r>
            <a:r>
              <a:rPr lang="sv-SE" dirty="0"/>
              <a:t> </a:t>
            </a:r>
            <a:r>
              <a:rPr lang="sv-SE" dirty="0" err="1"/>
              <a:t>viverra</a:t>
            </a:r>
            <a:r>
              <a:rPr lang="sv-SE" dirty="0"/>
              <a:t> </a:t>
            </a:r>
            <a:r>
              <a:rPr lang="sv-SE" dirty="0" err="1"/>
              <a:t>quam</a:t>
            </a:r>
            <a:r>
              <a:rPr lang="sv-SE" dirty="0"/>
              <a:t> </a:t>
            </a:r>
            <a:r>
              <a:rPr lang="sv-SE" dirty="0" err="1"/>
              <a:t>pretium</a:t>
            </a:r>
            <a:r>
              <a:rPr lang="sv-SE" dirty="0"/>
              <a:t> </a:t>
            </a:r>
            <a:r>
              <a:rPr lang="sv-SE" dirty="0" err="1"/>
              <a:t>sit</a:t>
            </a:r>
            <a:r>
              <a:rPr lang="sv-SE" dirty="0"/>
              <a:t> </a:t>
            </a:r>
            <a:r>
              <a:rPr lang="sv-SE" dirty="0" err="1"/>
              <a:t>amet</a:t>
            </a:r>
            <a:r>
              <a:rPr lang="sv-SE" dirty="0"/>
              <a:t>. </a:t>
            </a:r>
            <a:r>
              <a:rPr lang="sv-SE" dirty="0" err="1"/>
              <a:t>Nullam</a:t>
            </a:r>
            <a:r>
              <a:rPr lang="sv-SE" dirty="0"/>
              <a:t> </a:t>
            </a:r>
            <a:r>
              <a:rPr lang="sv-SE" dirty="0" err="1"/>
              <a:t>ultricies</a:t>
            </a:r>
            <a:r>
              <a:rPr lang="sv-SE" dirty="0"/>
              <a:t> </a:t>
            </a:r>
            <a:r>
              <a:rPr lang="sv-SE" dirty="0" err="1"/>
              <a:t>felis</a:t>
            </a:r>
            <a:r>
              <a:rPr lang="sv-SE" dirty="0"/>
              <a:t> at </a:t>
            </a:r>
            <a:r>
              <a:rPr lang="sv-SE" dirty="0" err="1"/>
              <a:t>nisl</a:t>
            </a:r>
            <a:r>
              <a:rPr lang="sv-SE" dirty="0"/>
              <a:t> </a:t>
            </a:r>
            <a:r>
              <a:rPr lang="sv-SE" dirty="0" err="1"/>
              <a:t>tempor</a:t>
            </a:r>
            <a:r>
              <a:rPr lang="sv-SE" dirty="0"/>
              <a:t> </a:t>
            </a:r>
            <a:r>
              <a:rPr lang="sv-SE" dirty="0" err="1"/>
              <a:t>rhoncus</a:t>
            </a:r>
            <a:r>
              <a:rPr lang="sv-SE" dirty="0"/>
              <a:t>. </a:t>
            </a:r>
            <a:r>
              <a:rPr lang="sv-SE" dirty="0" err="1"/>
              <a:t>Nam</a:t>
            </a:r>
            <a:r>
              <a:rPr lang="sv-SE" dirty="0"/>
              <a:t> et </a:t>
            </a:r>
            <a:r>
              <a:rPr lang="sv-SE" dirty="0" err="1"/>
              <a:t>ullamcorper</a:t>
            </a:r>
            <a:r>
              <a:rPr lang="sv-SE" dirty="0"/>
              <a:t> </a:t>
            </a:r>
            <a:r>
              <a:rPr lang="sv-SE" dirty="0" err="1"/>
              <a:t>enim</a:t>
            </a:r>
            <a:r>
              <a:rPr lang="sv-SE" dirty="0"/>
              <a:t>.</a:t>
            </a:r>
          </a:p>
        </p:txBody>
      </p:sp>
      <p:sp>
        <p:nvSpPr>
          <p:cNvPr id="5" name="Plus 4"/>
          <p:cNvSpPr/>
          <p:nvPr/>
        </p:nvSpPr>
        <p:spPr>
          <a:xfrm>
            <a:off x="6660232" y="6165304"/>
            <a:ext cx="432048" cy="400110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Minus 5"/>
          <p:cNvSpPr/>
          <p:nvPr/>
        </p:nvSpPr>
        <p:spPr>
          <a:xfrm>
            <a:off x="7200292" y="6165304"/>
            <a:ext cx="540060" cy="400110"/>
          </a:xfrm>
          <a:prstGeom prst="mathMin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ruta 6"/>
          <p:cNvSpPr txBox="1"/>
          <p:nvPr/>
        </p:nvSpPr>
        <p:spPr>
          <a:xfrm>
            <a:off x="4909625" y="6196082"/>
            <a:ext cx="23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Var denna bra?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21118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med rundade hörn 3"/>
          <p:cNvSpPr/>
          <p:nvPr/>
        </p:nvSpPr>
        <p:spPr>
          <a:xfrm>
            <a:off x="0" y="0"/>
            <a:ext cx="9144000" cy="695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" name="textruta 7"/>
          <p:cNvSpPr txBox="1"/>
          <p:nvPr/>
        </p:nvSpPr>
        <p:spPr>
          <a:xfrm>
            <a:off x="6948264" y="233690"/>
            <a:ext cx="20882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dirty="0" smtClean="0"/>
              <a:t>Sök:</a:t>
            </a:r>
            <a:endParaRPr lang="sv-SE" dirty="0"/>
          </a:p>
        </p:txBody>
      </p:sp>
      <p:sp>
        <p:nvSpPr>
          <p:cNvPr id="9" name="textruta 8"/>
          <p:cNvSpPr txBox="1"/>
          <p:nvPr/>
        </p:nvSpPr>
        <p:spPr>
          <a:xfrm>
            <a:off x="161862" y="233690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smtClean="0">
                <a:latin typeface="Adobe Fan Heiti Std B" pitchFamily="34" charset="-128"/>
                <a:ea typeface="Adobe Fan Heiti Std B" pitchFamily="34" charset="-128"/>
              </a:rPr>
              <a:t>Sammanfattningar-online</a:t>
            </a:r>
            <a:endParaRPr lang="sv-SE" sz="2400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0" y="695355"/>
            <a:ext cx="9144000" cy="501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ktangel med rundade hörn 10"/>
          <p:cNvSpPr/>
          <p:nvPr/>
        </p:nvSpPr>
        <p:spPr>
          <a:xfrm>
            <a:off x="161862" y="695355"/>
            <a:ext cx="2825962" cy="50139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Hem</a:t>
            </a:r>
            <a:endParaRPr lang="sv-SE" dirty="0"/>
          </a:p>
        </p:txBody>
      </p:sp>
      <p:sp>
        <p:nvSpPr>
          <p:cNvPr id="13" name="Rektangel med rundade hörn 12"/>
          <p:cNvSpPr/>
          <p:nvPr/>
        </p:nvSpPr>
        <p:spPr>
          <a:xfrm>
            <a:off x="3141369" y="695354"/>
            <a:ext cx="2825962" cy="50139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Sammanfattningar</a:t>
            </a:r>
            <a:endParaRPr lang="sv-SE" dirty="0"/>
          </a:p>
        </p:txBody>
      </p:sp>
      <p:sp>
        <p:nvSpPr>
          <p:cNvPr id="14" name="Rektangel med rundade hörn 13"/>
          <p:cNvSpPr/>
          <p:nvPr/>
        </p:nvSpPr>
        <p:spPr>
          <a:xfrm>
            <a:off x="6084168" y="695353"/>
            <a:ext cx="2825962" cy="50139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Förslag</a:t>
            </a:r>
            <a:endParaRPr lang="sv-SE" dirty="0"/>
          </a:p>
        </p:txBody>
      </p:sp>
      <p:sp>
        <p:nvSpPr>
          <p:cNvPr id="15" name="Rektangel med rundade hörn 14"/>
          <p:cNvSpPr/>
          <p:nvPr/>
        </p:nvSpPr>
        <p:spPr>
          <a:xfrm>
            <a:off x="251520" y="1340768"/>
            <a:ext cx="8658610" cy="525658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textruta 15"/>
          <p:cNvSpPr txBox="1"/>
          <p:nvPr/>
        </p:nvSpPr>
        <p:spPr>
          <a:xfrm>
            <a:off x="827584" y="1628800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u="sng" dirty="0" smtClean="0"/>
              <a:t>Matte</a:t>
            </a:r>
            <a:r>
              <a:rPr lang="sv-SE" sz="2000" dirty="0" smtClean="0"/>
              <a:t> -&gt;</a:t>
            </a:r>
            <a:r>
              <a:rPr lang="sv-SE" sz="2000" u="sng" dirty="0" smtClean="0"/>
              <a:t> 2c </a:t>
            </a:r>
            <a:r>
              <a:rPr lang="sv-SE" sz="2000" dirty="0" smtClean="0"/>
              <a:t>-&gt; </a:t>
            </a:r>
            <a:r>
              <a:rPr lang="sv-SE" sz="2000" u="sng" dirty="0" smtClean="0"/>
              <a:t>kapitel 4</a:t>
            </a:r>
            <a:endParaRPr lang="sv-SE" sz="2000" u="sng" dirty="0"/>
          </a:p>
        </p:txBody>
      </p:sp>
      <p:sp>
        <p:nvSpPr>
          <p:cNvPr id="2" name="Rektangel 1"/>
          <p:cNvSpPr/>
          <p:nvPr/>
        </p:nvSpPr>
        <p:spPr>
          <a:xfrm>
            <a:off x="611560" y="2028910"/>
            <a:ext cx="7848872" cy="4136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textruta 2"/>
          <p:cNvSpPr txBox="1"/>
          <p:nvPr/>
        </p:nvSpPr>
        <p:spPr>
          <a:xfrm>
            <a:off x="793719" y="2276872"/>
            <a:ext cx="71647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Lorem</a:t>
            </a:r>
            <a:r>
              <a:rPr lang="sv-SE" dirty="0"/>
              <a:t> </a:t>
            </a:r>
            <a:r>
              <a:rPr lang="sv-SE" dirty="0" err="1"/>
              <a:t>ipsum</a:t>
            </a:r>
            <a:r>
              <a:rPr lang="sv-SE" dirty="0"/>
              <a:t> </a:t>
            </a:r>
            <a:r>
              <a:rPr lang="sv-SE" dirty="0" err="1"/>
              <a:t>dolor</a:t>
            </a:r>
            <a:r>
              <a:rPr lang="sv-SE" dirty="0"/>
              <a:t> </a:t>
            </a:r>
            <a:r>
              <a:rPr lang="sv-SE" dirty="0" err="1"/>
              <a:t>sit</a:t>
            </a:r>
            <a:r>
              <a:rPr lang="sv-SE" dirty="0"/>
              <a:t> </a:t>
            </a:r>
            <a:r>
              <a:rPr lang="sv-SE" dirty="0" err="1"/>
              <a:t>amet</a:t>
            </a:r>
            <a:r>
              <a:rPr lang="sv-SE" dirty="0"/>
              <a:t>, </a:t>
            </a:r>
            <a:r>
              <a:rPr lang="sv-SE" dirty="0" err="1"/>
              <a:t>consectetur</a:t>
            </a:r>
            <a:r>
              <a:rPr lang="sv-SE" dirty="0"/>
              <a:t> </a:t>
            </a:r>
            <a:r>
              <a:rPr lang="sv-SE" dirty="0" err="1"/>
              <a:t>adipiscing</a:t>
            </a:r>
            <a:r>
              <a:rPr lang="sv-SE" dirty="0"/>
              <a:t> elit. </a:t>
            </a:r>
            <a:r>
              <a:rPr lang="sv-SE" dirty="0" err="1"/>
              <a:t>Aenean</a:t>
            </a:r>
            <a:r>
              <a:rPr lang="sv-SE" dirty="0"/>
              <a:t> eget </a:t>
            </a:r>
            <a:r>
              <a:rPr lang="sv-SE" dirty="0" err="1"/>
              <a:t>neque</a:t>
            </a:r>
            <a:r>
              <a:rPr lang="sv-SE" dirty="0"/>
              <a:t> </a:t>
            </a:r>
            <a:r>
              <a:rPr lang="sv-SE" dirty="0" err="1"/>
              <a:t>enim</a:t>
            </a:r>
            <a:r>
              <a:rPr lang="sv-SE" dirty="0"/>
              <a:t>. </a:t>
            </a:r>
            <a:r>
              <a:rPr lang="sv-SE" dirty="0" err="1"/>
              <a:t>Nulla</a:t>
            </a:r>
            <a:r>
              <a:rPr lang="sv-SE" dirty="0"/>
              <a:t> </a:t>
            </a:r>
            <a:r>
              <a:rPr lang="sv-SE" dirty="0" err="1"/>
              <a:t>bibendum</a:t>
            </a:r>
            <a:r>
              <a:rPr lang="sv-SE" dirty="0"/>
              <a:t> </a:t>
            </a:r>
            <a:r>
              <a:rPr lang="sv-SE" dirty="0" err="1"/>
              <a:t>nibh</a:t>
            </a:r>
            <a:r>
              <a:rPr lang="sv-SE" dirty="0"/>
              <a:t> et </a:t>
            </a:r>
            <a:r>
              <a:rPr lang="sv-SE" dirty="0" err="1"/>
              <a:t>ipsum</a:t>
            </a:r>
            <a:r>
              <a:rPr lang="sv-SE" dirty="0"/>
              <a:t> </a:t>
            </a:r>
            <a:r>
              <a:rPr lang="sv-SE" dirty="0" err="1"/>
              <a:t>consectetur</a:t>
            </a:r>
            <a:r>
              <a:rPr lang="sv-SE" dirty="0"/>
              <a:t>, </a:t>
            </a:r>
            <a:r>
              <a:rPr lang="sv-SE" dirty="0" err="1"/>
              <a:t>nec</a:t>
            </a:r>
            <a:r>
              <a:rPr lang="sv-SE" dirty="0"/>
              <a:t> </a:t>
            </a:r>
            <a:r>
              <a:rPr lang="sv-SE" dirty="0" err="1"/>
              <a:t>dapibus</a:t>
            </a:r>
            <a:r>
              <a:rPr lang="sv-SE" dirty="0"/>
              <a:t> </a:t>
            </a:r>
            <a:r>
              <a:rPr lang="sv-SE" dirty="0" err="1"/>
              <a:t>quam</a:t>
            </a:r>
            <a:r>
              <a:rPr lang="sv-SE" dirty="0"/>
              <a:t> </a:t>
            </a:r>
            <a:r>
              <a:rPr lang="sv-SE" dirty="0" err="1"/>
              <a:t>dictum</a:t>
            </a:r>
            <a:r>
              <a:rPr lang="sv-SE" dirty="0"/>
              <a:t>. </a:t>
            </a:r>
            <a:r>
              <a:rPr lang="sv-SE" dirty="0" err="1"/>
              <a:t>Morbi</a:t>
            </a:r>
            <a:r>
              <a:rPr lang="sv-SE" dirty="0"/>
              <a:t> </a:t>
            </a:r>
            <a:r>
              <a:rPr lang="sv-SE" dirty="0" err="1"/>
              <a:t>eleifend</a:t>
            </a:r>
            <a:r>
              <a:rPr lang="sv-SE" dirty="0"/>
              <a:t> </a:t>
            </a:r>
            <a:r>
              <a:rPr lang="sv-SE" dirty="0" err="1"/>
              <a:t>nibh</a:t>
            </a:r>
            <a:r>
              <a:rPr lang="sv-SE" dirty="0"/>
              <a:t> </a:t>
            </a:r>
            <a:r>
              <a:rPr lang="sv-SE" dirty="0" err="1"/>
              <a:t>tempor</a:t>
            </a:r>
            <a:r>
              <a:rPr lang="sv-SE" dirty="0"/>
              <a:t> elit </a:t>
            </a:r>
            <a:r>
              <a:rPr lang="sv-SE" dirty="0" err="1"/>
              <a:t>mattis</a:t>
            </a:r>
            <a:r>
              <a:rPr lang="sv-SE" dirty="0"/>
              <a:t> </a:t>
            </a:r>
            <a:r>
              <a:rPr lang="sv-SE" dirty="0" err="1"/>
              <a:t>venenatis</a:t>
            </a:r>
            <a:r>
              <a:rPr lang="sv-SE" dirty="0"/>
              <a:t>. </a:t>
            </a:r>
            <a:r>
              <a:rPr lang="sv-SE" dirty="0" err="1"/>
              <a:t>Quisque</a:t>
            </a:r>
            <a:r>
              <a:rPr lang="sv-SE" dirty="0"/>
              <a:t> </a:t>
            </a:r>
            <a:r>
              <a:rPr lang="sv-SE" dirty="0" err="1"/>
              <a:t>commodo</a:t>
            </a:r>
            <a:r>
              <a:rPr lang="sv-SE" dirty="0"/>
              <a:t> ante </a:t>
            </a:r>
            <a:r>
              <a:rPr lang="sv-SE" dirty="0" err="1"/>
              <a:t>augue</a:t>
            </a:r>
            <a:r>
              <a:rPr lang="sv-SE" dirty="0"/>
              <a:t>, </a:t>
            </a:r>
            <a:r>
              <a:rPr lang="sv-SE" dirty="0" err="1"/>
              <a:t>aliquam</a:t>
            </a:r>
            <a:r>
              <a:rPr lang="sv-SE" dirty="0"/>
              <a:t> gravida </a:t>
            </a:r>
            <a:r>
              <a:rPr lang="sv-SE" dirty="0" err="1"/>
              <a:t>ipsum</a:t>
            </a:r>
            <a:r>
              <a:rPr lang="sv-SE" dirty="0"/>
              <a:t> </a:t>
            </a:r>
            <a:r>
              <a:rPr lang="sv-SE" dirty="0" err="1"/>
              <a:t>fermentum</a:t>
            </a:r>
            <a:r>
              <a:rPr lang="sv-SE" dirty="0"/>
              <a:t> sed. </a:t>
            </a:r>
            <a:r>
              <a:rPr lang="sv-SE" dirty="0" err="1"/>
              <a:t>Maecenas</a:t>
            </a:r>
            <a:r>
              <a:rPr lang="sv-SE" dirty="0"/>
              <a:t> </a:t>
            </a:r>
            <a:r>
              <a:rPr lang="sv-SE" dirty="0" err="1"/>
              <a:t>tempor</a:t>
            </a:r>
            <a:r>
              <a:rPr lang="sv-SE" dirty="0"/>
              <a:t> </a:t>
            </a:r>
            <a:r>
              <a:rPr lang="sv-SE" dirty="0" err="1"/>
              <a:t>venenatis</a:t>
            </a:r>
            <a:r>
              <a:rPr lang="sv-SE" dirty="0"/>
              <a:t> </a:t>
            </a:r>
            <a:r>
              <a:rPr lang="sv-SE" dirty="0" err="1"/>
              <a:t>risus</a:t>
            </a:r>
            <a:r>
              <a:rPr lang="sv-SE" dirty="0"/>
              <a:t>, id </a:t>
            </a:r>
            <a:r>
              <a:rPr lang="sv-SE" dirty="0" err="1"/>
              <a:t>pulvinar</a:t>
            </a:r>
            <a:r>
              <a:rPr lang="sv-SE" dirty="0"/>
              <a:t> eros </a:t>
            </a:r>
            <a:r>
              <a:rPr lang="sv-SE" dirty="0" err="1"/>
              <a:t>scelerisque</a:t>
            </a:r>
            <a:r>
              <a:rPr lang="sv-SE" dirty="0"/>
              <a:t> et. Sed </a:t>
            </a:r>
            <a:r>
              <a:rPr lang="sv-SE" dirty="0" err="1"/>
              <a:t>egestas</a:t>
            </a:r>
            <a:r>
              <a:rPr lang="sv-SE" dirty="0"/>
              <a:t> </a:t>
            </a:r>
            <a:r>
              <a:rPr lang="sv-SE" dirty="0" err="1"/>
              <a:t>ultricies</a:t>
            </a:r>
            <a:r>
              <a:rPr lang="sv-SE" dirty="0"/>
              <a:t> </a:t>
            </a:r>
            <a:r>
              <a:rPr lang="sv-SE" dirty="0" err="1"/>
              <a:t>purus</a:t>
            </a:r>
            <a:r>
              <a:rPr lang="sv-SE" dirty="0"/>
              <a:t> </a:t>
            </a:r>
            <a:r>
              <a:rPr lang="sv-SE" dirty="0" err="1"/>
              <a:t>quis</a:t>
            </a:r>
            <a:r>
              <a:rPr lang="sv-SE" dirty="0"/>
              <a:t> </a:t>
            </a:r>
            <a:r>
              <a:rPr lang="sv-SE" dirty="0" err="1"/>
              <a:t>vehicula</a:t>
            </a:r>
            <a:r>
              <a:rPr lang="sv-SE" dirty="0"/>
              <a:t>. Sed </a:t>
            </a:r>
            <a:r>
              <a:rPr lang="sv-SE" dirty="0" err="1"/>
              <a:t>commodo</a:t>
            </a:r>
            <a:r>
              <a:rPr lang="sv-SE" dirty="0"/>
              <a:t> </a:t>
            </a:r>
            <a:r>
              <a:rPr lang="sv-SE" dirty="0" err="1"/>
              <a:t>nisi</a:t>
            </a:r>
            <a:r>
              <a:rPr lang="sv-SE" dirty="0"/>
              <a:t> non </a:t>
            </a:r>
            <a:r>
              <a:rPr lang="sv-SE" dirty="0" err="1"/>
              <a:t>fringilla</a:t>
            </a:r>
            <a:r>
              <a:rPr lang="sv-SE" dirty="0"/>
              <a:t> </a:t>
            </a:r>
            <a:r>
              <a:rPr lang="sv-SE" dirty="0" err="1"/>
              <a:t>tempor</a:t>
            </a:r>
            <a:r>
              <a:rPr lang="sv-SE" dirty="0"/>
              <a:t>. </a:t>
            </a:r>
            <a:r>
              <a:rPr lang="sv-SE" dirty="0" err="1"/>
              <a:t>Nunc</a:t>
            </a:r>
            <a:r>
              <a:rPr lang="sv-SE" dirty="0"/>
              <a:t> </a:t>
            </a:r>
            <a:r>
              <a:rPr lang="sv-SE" dirty="0" err="1"/>
              <a:t>quis</a:t>
            </a:r>
            <a:r>
              <a:rPr lang="sv-SE" dirty="0"/>
              <a:t> </a:t>
            </a:r>
            <a:r>
              <a:rPr lang="sv-SE" dirty="0" err="1"/>
              <a:t>suscipit</a:t>
            </a:r>
            <a:r>
              <a:rPr lang="sv-SE" dirty="0"/>
              <a:t> </a:t>
            </a:r>
            <a:r>
              <a:rPr lang="sv-SE" dirty="0" err="1"/>
              <a:t>mauris</a:t>
            </a:r>
            <a:r>
              <a:rPr lang="sv-SE" dirty="0"/>
              <a:t>. </a:t>
            </a:r>
            <a:r>
              <a:rPr lang="sv-SE" dirty="0" err="1"/>
              <a:t>Nunc</a:t>
            </a:r>
            <a:r>
              <a:rPr lang="sv-SE" dirty="0"/>
              <a:t> </a:t>
            </a:r>
            <a:r>
              <a:rPr lang="sv-SE" dirty="0" err="1"/>
              <a:t>ultrices</a:t>
            </a:r>
            <a:r>
              <a:rPr lang="sv-SE" dirty="0"/>
              <a:t> </a:t>
            </a:r>
            <a:r>
              <a:rPr lang="sv-SE" dirty="0" err="1"/>
              <a:t>nunc</a:t>
            </a:r>
            <a:r>
              <a:rPr lang="sv-SE" dirty="0"/>
              <a:t> </a:t>
            </a:r>
            <a:r>
              <a:rPr lang="sv-SE" dirty="0" err="1"/>
              <a:t>ac</a:t>
            </a:r>
            <a:r>
              <a:rPr lang="sv-SE" dirty="0"/>
              <a:t> </a:t>
            </a:r>
            <a:r>
              <a:rPr lang="sv-SE" dirty="0" err="1"/>
              <a:t>bibendum</a:t>
            </a:r>
            <a:r>
              <a:rPr lang="sv-SE" dirty="0"/>
              <a:t> </a:t>
            </a:r>
            <a:r>
              <a:rPr lang="sv-SE" dirty="0" err="1"/>
              <a:t>feugiat</a:t>
            </a:r>
            <a:r>
              <a:rPr lang="sv-SE" dirty="0"/>
              <a:t>. </a:t>
            </a:r>
            <a:r>
              <a:rPr lang="sv-SE" dirty="0" err="1"/>
              <a:t>Donec</a:t>
            </a:r>
            <a:r>
              <a:rPr lang="sv-SE" dirty="0"/>
              <a:t> </a:t>
            </a:r>
            <a:r>
              <a:rPr lang="sv-SE" dirty="0" err="1"/>
              <a:t>posuere</a:t>
            </a:r>
            <a:r>
              <a:rPr lang="sv-SE" dirty="0"/>
              <a:t> erat sed </a:t>
            </a:r>
            <a:r>
              <a:rPr lang="sv-SE" dirty="0" err="1"/>
              <a:t>malesuada</a:t>
            </a:r>
            <a:r>
              <a:rPr lang="sv-SE" dirty="0"/>
              <a:t> </a:t>
            </a:r>
            <a:r>
              <a:rPr lang="sv-SE" dirty="0" err="1"/>
              <a:t>ultrices</a:t>
            </a:r>
            <a:r>
              <a:rPr lang="sv-SE" dirty="0"/>
              <a:t>. </a:t>
            </a:r>
            <a:r>
              <a:rPr lang="sv-SE" dirty="0" err="1"/>
              <a:t>Quisque</a:t>
            </a:r>
            <a:r>
              <a:rPr lang="sv-SE" dirty="0"/>
              <a:t> </a:t>
            </a:r>
            <a:r>
              <a:rPr lang="sv-SE" dirty="0" err="1"/>
              <a:t>vel</a:t>
            </a:r>
            <a:r>
              <a:rPr lang="sv-SE" dirty="0"/>
              <a:t> elit at massa </a:t>
            </a:r>
            <a:r>
              <a:rPr lang="sv-SE" dirty="0" err="1"/>
              <a:t>tincidunt</a:t>
            </a:r>
            <a:r>
              <a:rPr lang="sv-SE" dirty="0"/>
              <a:t> </a:t>
            </a:r>
            <a:r>
              <a:rPr lang="sv-SE" dirty="0" err="1"/>
              <a:t>consectetur</a:t>
            </a:r>
            <a:r>
              <a:rPr lang="sv-SE" dirty="0"/>
              <a:t>. </a:t>
            </a:r>
            <a:r>
              <a:rPr lang="sv-SE" dirty="0" err="1"/>
              <a:t>Duis</a:t>
            </a:r>
            <a:r>
              <a:rPr lang="sv-SE" dirty="0"/>
              <a:t> </a:t>
            </a:r>
            <a:r>
              <a:rPr lang="sv-SE" dirty="0" err="1"/>
              <a:t>fermentum</a:t>
            </a:r>
            <a:r>
              <a:rPr lang="sv-SE" dirty="0"/>
              <a:t> </a:t>
            </a:r>
            <a:r>
              <a:rPr lang="sv-SE" dirty="0" err="1"/>
              <a:t>mauris</a:t>
            </a:r>
            <a:r>
              <a:rPr lang="sv-SE" dirty="0"/>
              <a:t> porttitor </a:t>
            </a:r>
            <a:r>
              <a:rPr lang="sv-SE" dirty="0" err="1"/>
              <a:t>dapibus</a:t>
            </a:r>
            <a:r>
              <a:rPr lang="sv-SE" dirty="0"/>
              <a:t> </a:t>
            </a:r>
            <a:r>
              <a:rPr lang="sv-SE" dirty="0" err="1"/>
              <a:t>congue</a:t>
            </a:r>
            <a:r>
              <a:rPr lang="sv-SE" dirty="0"/>
              <a:t>. </a:t>
            </a:r>
            <a:r>
              <a:rPr lang="sv-SE" dirty="0" err="1"/>
              <a:t>Morbi</a:t>
            </a:r>
            <a:r>
              <a:rPr lang="sv-SE" dirty="0"/>
              <a:t> </a:t>
            </a:r>
            <a:r>
              <a:rPr lang="sv-SE" dirty="0" err="1"/>
              <a:t>augue</a:t>
            </a:r>
            <a:r>
              <a:rPr lang="sv-SE" dirty="0"/>
              <a:t> </a:t>
            </a:r>
            <a:r>
              <a:rPr lang="sv-SE" dirty="0" err="1"/>
              <a:t>nulla</a:t>
            </a:r>
            <a:r>
              <a:rPr lang="sv-SE" dirty="0"/>
              <a:t>, </a:t>
            </a:r>
            <a:r>
              <a:rPr lang="sv-SE" dirty="0" err="1"/>
              <a:t>pulvinar</a:t>
            </a:r>
            <a:r>
              <a:rPr lang="sv-SE" dirty="0"/>
              <a:t> </a:t>
            </a:r>
            <a:r>
              <a:rPr lang="sv-SE" dirty="0" err="1"/>
              <a:t>ac</a:t>
            </a:r>
            <a:r>
              <a:rPr lang="sv-SE" dirty="0"/>
              <a:t> </a:t>
            </a:r>
            <a:r>
              <a:rPr lang="sv-SE" dirty="0" err="1"/>
              <a:t>ipsum</a:t>
            </a:r>
            <a:r>
              <a:rPr lang="sv-SE" dirty="0"/>
              <a:t> </a:t>
            </a:r>
            <a:r>
              <a:rPr lang="sv-SE" dirty="0" err="1"/>
              <a:t>vel</a:t>
            </a:r>
            <a:r>
              <a:rPr lang="sv-SE" dirty="0"/>
              <a:t>, </a:t>
            </a:r>
            <a:r>
              <a:rPr lang="sv-SE" dirty="0" err="1"/>
              <a:t>sollicitudin</a:t>
            </a:r>
            <a:r>
              <a:rPr lang="sv-SE" dirty="0"/>
              <a:t> </a:t>
            </a:r>
            <a:r>
              <a:rPr lang="sv-SE" dirty="0" err="1"/>
              <a:t>posuere</a:t>
            </a:r>
            <a:r>
              <a:rPr lang="sv-SE" dirty="0"/>
              <a:t> sem. </a:t>
            </a:r>
            <a:r>
              <a:rPr lang="sv-SE" dirty="0" err="1"/>
              <a:t>Etiam</a:t>
            </a:r>
            <a:r>
              <a:rPr lang="sv-SE" dirty="0"/>
              <a:t> </a:t>
            </a:r>
            <a:r>
              <a:rPr lang="sv-SE" dirty="0" err="1"/>
              <a:t>tristique</a:t>
            </a:r>
            <a:r>
              <a:rPr lang="sv-SE" dirty="0"/>
              <a:t> </a:t>
            </a:r>
            <a:r>
              <a:rPr lang="sv-SE" dirty="0" err="1"/>
              <a:t>adipiscing</a:t>
            </a:r>
            <a:r>
              <a:rPr lang="sv-SE" dirty="0"/>
              <a:t> ante, </a:t>
            </a:r>
            <a:r>
              <a:rPr lang="sv-SE" dirty="0" err="1"/>
              <a:t>vel</a:t>
            </a:r>
            <a:r>
              <a:rPr lang="sv-SE" dirty="0"/>
              <a:t> </a:t>
            </a:r>
            <a:r>
              <a:rPr lang="sv-SE" dirty="0" err="1"/>
              <a:t>viverra</a:t>
            </a:r>
            <a:r>
              <a:rPr lang="sv-SE" dirty="0"/>
              <a:t> </a:t>
            </a:r>
            <a:r>
              <a:rPr lang="sv-SE" dirty="0" err="1"/>
              <a:t>quam</a:t>
            </a:r>
            <a:r>
              <a:rPr lang="sv-SE" dirty="0"/>
              <a:t> </a:t>
            </a:r>
            <a:r>
              <a:rPr lang="sv-SE" dirty="0" err="1"/>
              <a:t>pretium</a:t>
            </a:r>
            <a:r>
              <a:rPr lang="sv-SE" dirty="0"/>
              <a:t> </a:t>
            </a:r>
            <a:r>
              <a:rPr lang="sv-SE" dirty="0" err="1"/>
              <a:t>sit</a:t>
            </a:r>
            <a:r>
              <a:rPr lang="sv-SE" dirty="0"/>
              <a:t> </a:t>
            </a:r>
            <a:r>
              <a:rPr lang="sv-SE" dirty="0" err="1"/>
              <a:t>amet</a:t>
            </a:r>
            <a:r>
              <a:rPr lang="sv-SE" dirty="0"/>
              <a:t>. </a:t>
            </a:r>
            <a:r>
              <a:rPr lang="sv-SE" dirty="0" err="1"/>
              <a:t>Nullam</a:t>
            </a:r>
            <a:r>
              <a:rPr lang="sv-SE" dirty="0"/>
              <a:t> </a:t>
            </a:r>
            <a:r>
              <a:rPr lang="sv-SE" dirty="0" err="1"/>
              <a:t>ultricies</a:t>
            </a:r>
            <a:r>
              <a:rPr lang="sv-SE" dirty="0"/>
              <a:t> </a:t>
            </a:r>
            <a:r>
              <a:rPr lang="sv-SE" dirty="0" err="1"/>
              <a:t>felis</a:t>
            </a:r>
            <a:r>
              <a:rPr lang="sv-SE" dirty="0"/>
              <a:t> at </a:t>
            </a:r>
            <a:r>
              <a:rPr lang="sv-SE" dirty="0" err="1"/>
              <a:t>nisl</a:t>
            </a:r>
            <a:r>
              <a:rPr lang="sv-SE" dirty="0"/>
              <a:t> </a:t>
            </a:r>
            <a:r>
              <a:rPr lang="sv-SE" dirty="0" err="1"/>
              <a:t>tempor</a:t>
            </a:r>
            <a:r>
              <a:rPr lang="sv-SE" dirty="0"/>
              <a:t> </a:t>
            </a:r>
            <a:r>
              <a:rPr lang="sv-SE" dirty="0" err="1"/>
              <a:t>rhoncus</a:t>
            </a:r>
            <a:r>
              <a:rPr lang="sv-SE" dirty="0"/>
              <a:t>. </a:t>
            </a:r>
            <a:r>
              <a:rPr lang="sv-SE" dirty="0" err="1"/>
              <a:t>Nam</a:t>
            </a:r>
            <a:r>
              <a:rPr lang="sv-SE" dirty="0"/>
              <a:t> et </a:t>
            </a:r>
            <a:r>
              <a:rPr lang="sv-SE" dirty="0" err="1"/>
              <a:t>ullamcorper</a:t>
            </a:r>
            <a:r>
              <a:rPr lang="sv-SE" dirty="0"/>
              <a:t> </a:t>
            </a:r>
            <a:r>
              <a:rPr lang="sv-SE" dirty="0" err="1"/>
              <a:t>enim</a:t>
            </a:r>
            <a:r>
              <a:rPr lang="sv-SE" dirty="0"/>
              <a:t>.</a:t>
            </a:r>
          </a:p>
        </p:txBody>
      </p:sp>
      <p:sp>
        <p:nvSpPr>
          <p:cNvPr id="7" name="textruta 6"/>
          <p:cNvSpPr txBox="1"/>
          <p:nvPr/>
        </p:nvSpPr>
        <p:spPr>
          <a:xfrm>
            <a:off x="5609430" y="6182561"/>
            <a:ext cx="23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Tack för ditt svar!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12889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554</Words>
  <Application>Microsoft Office PowerPoint</Application>
  <PresentationFormat>Bildspel på skärmen (4:3)</PresentationFormat>
  <Paragraphs>49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7" baseType="lpstr"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nti</dc:creator>
  <cp:lastModifiedBy>nti</cp:lastModifiedBy>
  <cp:revision>4</cp:revision>
  <dcterms:created xsi:type="dcterms:W3CDTF">2014-04-25T09:43:35Z</dcterms:created>
  <dcterms:modified xsi:type="dcterms:W3CDTF">2014-04-25T10:21:06Z</dcterms:modified>
</cp:coreProperties>
</file>