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>
        <p:scale>
          <a:sx n="100" d="100"/>
          <a:sy n="100" d="100"/>
        </p:scale>
        <p:origin x="573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A9C5-D415-4A6B-8AAC-B09ADFC25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8B4CC-79DC-4E16-BF89-6BCFC47FB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F0799-43BB-4DEA-99B0-31911DCF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102-A38E-4231-841D-323938327BE2}" type="datetimeFigureOut">
              <a:rPr lang="fr-CH" smtClean="0"/>
              <a:t>05.08.2022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833A-E168-4E83-B77B-5395527B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2EA93-EEC1-4F31-AA92-2D861D08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C58A-79EA-4447-8215-9BDAC2816C1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484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B76B-EB81-4291-96DB-06195483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6F657-6984-403B-AE77-64C4840DC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4D0C2-D253-4054-80CF-85A2D309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102-A38E-4231-841D-323938327BE2}" type="datetimeFigureOut">
              <a:rPr lang="fr-CH" smtClean="0"/>
              <a:t>05.08.2022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597AB-65F2-42BD-93CD-73998A97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93C03-AAAE-4AC6-A499-157BE838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C58A-79EA-4447-8215-9BDAC2816C1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126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8616A-C5BF-45C4-A322-73389B8F3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37DD9-002B-4B3E-AA8E-F764D9EDB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15F19-E6A6-4888-A890-7C579E8E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102-A38E-4231-841D-323938327BE2}" type="datetimeFigureOut">
              <a:rPr lang="fr-CH" smtClean="0"/>
              <a:t>05.08.2022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86D5-FFD7-47BF-BD0B-F31458F0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276BD-BD28-445A-8AB1-4775825C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C58A-79EA-4447-8215-9BDAC2816C1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733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EC43-A745-46AA-8A4D-630DE8D6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15D7-F896-4745-A31C-D940514B8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1866D-7813-4A9B-A57E-02EBAB3F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102-A38E-4231-841D-323938327BE2}" type="datetimeFigureOut">
              <a:rPr lang="fr-CH" smtClean="0"/>
              <a:t>05.08.2022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B66CA-E0B4-4A8B-BCD7-DCFF9783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B418A-1E86-4D0E-94A2-30F219EB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C58A-79EA-4447-8215-9BDAC2816C1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794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706D-CC76-4D31-A91A-B01F47AF4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A2A5F-07E8-45E8-BCA0-DF4236AAF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6CEFB-6205-480E-BAE2-B5E1850B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102-A38E-4231-841D-323938327BE2}" type="datetimeFigureOut">
              <a:rPr lang="fr-CH" smtClean="0"/>
              <a:t>05.08.2022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6E15A-97E3-4264-AF89-55F9ACB5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2DF26-15E5-4322-A192-9E91F0C0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C58A-79EA-4447-8215-9BDAC2816C1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278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98B8-5049-4840-B0BD-5E662979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6A04-754A-491F-B0E4-2F72576E3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CFA52-385B-4863-B4CA-7D1ECA67C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BDDD3-2F4F-4FF5-A85E-170B6FA6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102-A38E-4231-841D-323938327BE2}" type="datetimeFigureOut">
              <a:rPr lang="fr-CH" smtClean="0"/>
              <a:t>05.08.2022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0E8A4-0DE6-4E6A-B994-E11DC90D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D0CFB-0D04-44A1-A7AD-2B52DFB0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C58A-79EA-4447-8215-9BDAC2816C1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946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3C7A-6E00-4E0D-A926-05F6BDBC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ACF01-4AFC-4602-ADC7-283F8D05D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39CFC-1393-48F0-A165-AC420E938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6A42A-23EC-455B-A66D-D6A3BBFA2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CDED0-46E3-44F0-BB5E-9B08025D4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F9A57-C392-4206-93BB-C4DF6275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102-A38E-4231-841D-323938327BE2}" type="datetimeFigureOut">
              <a:rPr lang="fr-CH" smtClean="0"/>
              <a:t>05.08.2022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F19D1-7A82-4DFC-84C3-97C4CBC9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2BD8B-2E91-4344-8E95-B90A6CD5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C58A-79EA-4447-8215-9BDAC2816C1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559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4769-5BF1-45CA-A474-AC8B1CBC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2AD01-DDC4-4F2D-9FBF-016BEC95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102-A38E-4231-841D-323938327BE2}" type="datetimeFigureOut">
              <a:rPr lang="fr-CH" smtClean="0"/>
              <a:t>05.08.2022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D85CF-E2F0-4F1A-A2FA-8320BFA7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851A5-25AA-458B-98AA-AC3957C8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C58A-79EA-4447-8215-9BDAC2816C1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077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C8184-4FED-458B-8317-F6C51A15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102-A38E-4231-841D-323938327BE2}" type="datetimeFigureOut">
              <a:rPr lang="fr-CH" smtClean="0"/>
              <a:t>05.08.2022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323A6-3159-4A00-BED6-12020FC5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32D80-9F6F-40DF-88B2-72BD4EA8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C58A-79EA-4447-8215-9BDAC2816C1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595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E460-BD55-4121-ACF9-A48FC64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102A-A21A-4566-9112-96F850218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9ADC3-3745-48B0-8250-EF1307996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4C11C-F6EC-425D-AAA9-B09369CE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102-A38E-4231-841D-323938327BE2}" type="datetimeFigureOut">
              <a:rPr lang="fr-CH" smtClean="0"/>
              <a:t>05.08.2022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FC068-3446-46DD-83B0-6FA354A2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7F57C-365C-4ACE-B926-C25AA9FD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C58A-79EA-4447-8215-9BDAC2816C1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392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33D7-BD26-41F8-B453-7E55F56B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7F248-0FAF-42ED-BACB-70EECA4C9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D3B08-4FEC-4A86-B8A2-B88560492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222B2-62F2-4A3B-9CB1-F74C7CA7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6102-A38E-4231-841D-323938327BE2}" type="datetimeFigureOut">
              <a:rPr lang="fr-CH" smtClean="0"/>
              <a:t>05.08.2022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474CF-22D5-4DBF-8924-C33C5C45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C6D3-CB4F-43E0-829E-2F688422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C58A-79EA-4447-8215-9BDAC2816C1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111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A9B5A-0727-4D85-8296-D45A425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DE446-AB81-40E9-99F6-377AFA18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36E89-86F4-44B6-9421-2C61CC856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6102-A38E-4231-841D-323938327BE2}" type="datetimeFigureOut">
              <a:rPr lang="fr-CH" smtClean="0"/>
              <a:t>05.08.2022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DDDEA-BC9D-4B9C-9910-1ABEAD985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435F8-CFD7-4CF9-BAAD-568D7C3D4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7C58A-79EA-4447-8215-9BDAC2816C1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134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082F66-9699-4280-8390-125F98862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68" y="3543991"/>
            <a:ext cx="2870200" cy="272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AA4EBDC-04D0-43EB-9166-52C80A90A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93243">
            <a:off x="5539496" y="1028915"/>
            <a:ext cx="4230908" cy="40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FC1B2F4-63EE-43EF-8774-D771D149756E}"/>
              </a:ext>
            </a:extLst>
          </p:cNvPr>
          <p:cNvSpPr/>
          <p:nvPr/>
        </p:nvSpPr>
        <p:spPr>
          <a:xfrm>
            <a:off x="1261533" y="3543991"/>
            <a:ext cx="131234" cy="139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CB9BB4-F685-4534-B882-465D63CFED65}"/>
              </a:ext>
            </a:extLst>
          </p:cNvPr>
          <p:cNvSpPr/>
          <p:nvPr/>
        </p:nvSpPr>
        <p:spPr>
          <a:xfrm>
            <a:off x="821266" y="5982391"/>
            <a:ext cx="131234" cy="139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28B1F7-1734-4E3F-AC16-7C58E02C33A6}"/>
              </a:ext>
            </a:extLst>
          </p:cNvPr>
          <p:cNvSpPr/>
          <p:nvPr/>
        </p:nvSpPr>
        <p:spPr>
          <a:xfrm>
            <a:off x="3289299" y="6051895"/>
            <a:ext cx="131234" cy="139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2975D2-B687-4069-AE2C-B0A813E3BFE3}"/>
              </a:ext>
            </a:extLst>
          </p:cNvPr>
          <p:cNvSpPr/>
          <p:nvPr/>
        </p:nvSpPr>
        <p:spPr>
          <a:xfrm>
            <a:off x="3289299" y="3613495"/>
            <a:ext cx="131234" cy="139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5F2D0D-6A7E-4BE1-B92E-60FE4A09CA5C}"/>
              </a:ext>
            </a:extLst>
          </p:cNvPr>
          <p:cNvSpPr/>
          <p:nvPr/>
        </p:nvSpPr>
        <p:spPr>
          <a:xfrm>
            <a:off x="5791199" y="1517995"/>
            <a:ext cx="131234" cy="139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D7E5DC-4928-4341-B2AA-2F45435BD05C}"/>
              </a:ext>
            </a:extLst>
          </p:cNvPr>
          <p:cNvSpPr/>
          <p:nvPr/>
        </p:nvSpPr>
        <p:spPr>
          <a:xfrm>
            <a:off x="8750299" y="772928"/>
            <a:ext cx="131234" cy="139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E45D3F-780B-4E30-B18A-F5CB957C9823}"/>
              </a:ext>
            </a:extLst>
          </p:cNvPr>
          <p:cNvSpPr/>
          <p:nvPr/>
        </p:nvSpPr>
        <p:spPr>
          <a:xfrm>
            <a:off x="9740899" y="4248495"/>
            <a:ext cx="131234" cy="139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917F82-D0B5-4E56-AB21-19FBF5CAD008}"/>
              </a:ext>
            </a:extLst>
          </p:cNvPr>
          <p:cNvSpPr/>
          <p:nvPr/>
        </p:nvSpPr>
        <p:spPr>
          <a:xfrm>
            <a:off x="6206065" y="5162896"/>
            <a:ext cx="131234" cy="139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D3F560-E6F8-4AEF-B29A-20E7052D2A0E}"/>
              </a:ext>
            </a:extLst>
          </p:cNvPr>
          <p:cNvSpPr/>
          <p:nvPr/>
        </p:nvSpPr>
        <p:spPr>
          <a:xfrm>
            <a:off x="6079067" y="1083733"/>
            <a:ext cx="3412066" cy="4076700"/>
          </a:xfrm>
          <a:custGeom>
            <a:avLst/>
            <a:gdLst>
              <a:gd name="connsiteX0" fmla="*/ 2142066 w 3412066"/>
              <a:gd name="connsiteY0" fmla="*/ 0 h 4076700"/>
              <a:gd name="connsiteX1" fmla="*/ 0 w 3412066"/>
              <a:gd name="connsiteY1" fmla="*/ 719667 h 4076700"/>
              <a:gd name="connsiteX2" fmla="*/ 1032933 w 3412066"/>
              <a:gd name="connsiteY2" fmla="*/ 4076700 h 4076700"/>
              <a:gd name="connsiteX3" fmla="*/ 3412066 w 3412066"/>
              <a:gd name="connsiteY3" fmla="*/ 3272367 h 4076700"/>
              <a:gd name="connsiteX4" fmla="*/ 2645833 w 3412066"/>
              <a:gd name="connsiteY4" fmla="*/ 148167 h 4076700"/>
              <a:gd name="connsiteX5" fmla="*/ 2142066 w 3412066"/>
              <a:gd name="connsiteY5" fmla="*/ 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2066" h="4076700">
                <a:moveTo>
                  <a:pt x="2142066" y="0"/>
                </a:moveTo>
                <a:lnTo>
                  <a:pt x="0" y="719667"/>
                </a:lnTo>
                <a:lnTo>
                  <a:pt x="1032933" y="4076700"/>
                </a:lnTo>
                <a:lnTo>
                  <a:pt x="3412066" y="3272367"/>
                </a:lnTo>
                <a:lnTo>
                  <a:pt x="2645833" y="148167"/>
                </a:lnTo>
                <a:lnTo>
                  <a:pt x="2142066" y="0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1BD776-BD41-45CD-A160-C4E30C4D1C01}"/>
              </a:ext>
            </a:extLst>
          </p:cNvPr>
          <p:cNvSpPr txBox="1"/>
          <p:nvPr/>
        </p:nvSpPr>
        <p:spPr>
          <a:xfrm>
            <a:off x="1261533" y="6252949"/>
            <a:ext cx="316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Plan d’architecte non géoréférencé (ce que nous avons)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4B23D0-47F8-4EBE-A4A2-6F220C5F6897}"/>
              </a:ext>
            </a:extLst>
          </p:cNvPr>
          <p:cNvSpPr txBox="1"/>
          <p:nvPr/>
        </p:nvSpPr>
        <p:spPr>
          <a:xfrm>
            <a:off x="1469446" y="3431777"/>
            <a:ext cx="427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DB6C84-32C3-4E3C-B097-A8E515735891}"/>
              </a:ext>
            </a:extLst>
          </p:cNvPr>
          <p:cNvSpPr txBox="1"/>
          <p:nvPr/>
        </p:nvSpPr>
        <p:spPr>
          <a:xfrm>
            <a:off x="3452765" y="3540106"/>
            <a:ext cx="427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D6094E-A77C-49A2-A434-D29B7280633E}"/>
              </a:ext>
            </a:extLst>
          </p:cNvPr>
          <p:cNvSpPr txBox="1"/>
          <p:nvPr/>
        </p:nvSpPr>
        <p:spPr>
          <a:xfrm>
            <a:off x="3540367" y="5982391"/>
            <a:ext cx="427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2B6E25-94E1-4A00-8317-9594A57B0247}"/>
              </a:ext>
            </a:extLst>
          </p:cNvPr>
          <p:cNvSpPr txBox="1"/>
          <p:nvPr/>
        </p:nvSpPr>
        <p:spPr>
          <a:xfrm>
            <a:off x="8805957" y="1587499"/>
            <a:ext cx="316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Plan d’architecte géoréférencé (ce que nous souhaitons avoir)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0DC22-B7BE-4739-9242-04D3398B009C}"/>
              </a:ext>
            </a:extLst>
          </p:cNvPr>
          <p:cNvSpPr txBox="1"/>
          <p:nvPr/>
        </p:nvSpPr>
        <p:spPr>
          <a:xfrm>
            <a:off x="916516" y="6052404"/>
            <a:ext cx="427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224035-636F-47D9-9823-FAC1190CA39E}"/>
              </a:ext>
            </a:extLst>
          </p:cNvPr>
          <p:cNvSpPr txBox="1"/>
          <p:nvPr/>
        </p:nvSpPr>
        <p:spPr>
          <a:xfrm>
            <a:off x="5866823" y="1588746"/>
            <a:ext cx="427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EEA238-43B8-4493-A028-D4AEDE27B814}"/>
              </a:ext>
            </a:extLst>
          </p:cNvPr>
          <p:cNvSpPr txBox="1"/>
          <p:nvPr/>
        </p:nvSpPr>
        <p:spPr>
          <a:xfrm>
            <a:off x="8931204" y="582337"/>
            <a:ext cx="427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ECD2DF-FE2E-4273-AD53-A30E83BE588F}"/>
              </a:ext>
            </a:extLst>
          </p:cNvPr>
          <p:cNvSpPr txBox="1"/>
          <p:nvPr/>
        </p:nvSpPr>
        <p:spPr>
          <a:xfrm>
            <a:off x="9951317" y="4179499"/>
            <a:ext cx="427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787882-6669-43D5-8FE2-3384AB0475F2}"/>
              </a:ext>
            </a:extLst>
          </p:cNvPr>
          <p:cNvSpPr txBox="1"/>
          <p:nvPr/>
        </p:nvSpPr>
        <p:spPr>
          <a:xfrm>
            <a:off x="6337299" y="5230675"/>
            <a:ext cx="427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126212-7A08-479E-80E1-810278D92870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flipV="1">
            <a:off x="1261533" y="1636647"/>
            <a:ext cx="4548885" cy="197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E34B14-ED46-431A-904A-8B95FD25DA77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3420533" y="891580"/>
            <a:ext cx="5348985" cy="275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D0D87-7700-432A-9FAB-C7A56E9086CC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3420533" y="4318000"/>
            <a:ext cx="6320366" cy="180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A9B3B4-0A39-41CE-94B0-CB96F23A42E4}"/>
              </a:ext>
            </a:extLst>
          </p:cNvPr>
          <p:cNvCxnSpPr>
            <a:stCxn id="7" idx="6"/>
            <a:endCxn id="13" idx="2"/>
          </p:cNvCxnSpPr>
          <p:nvPr/>
        </p:nvCxnSpPr>
        <p:spPr>
          <a:xfrm flipV="1">
            <a:off x="952500" y="5232401"/>
            <a:ext cx="5253565" cy="81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8F8A9BE-AF9B-4848-9082-62D9B45231A7}"/>
              </a:ext>
            </a:extLst>
          </p:cNvPr>
          <p:cNvSpPr txBox="1"/>
          <p:nvPr/>
        </p:nvSpPr>
        <p:spPr>
          <a:xfrm rot="20054879">
            <a:off x="3410235" y="3572284"/>
            <a:ext cx="316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Vecteurs entre les coordonnées locales des point de référence et les coordonnées en MN03</a:t>
            </a:r>
          </a:p>
        </p:txBody>
      </p:sp>
    </p:spTree>
    <p:extLst>
      <p:ext uri="{BB962C8B-B14F-4D97-AF65-F5344CB8AC3E}">
        <p14:creationId xmlns:p14="http://schemas.microsoft.com/office/powerpoint/2010/main" val="356842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Longchamp Régis</dc:creator>
  <cp:lastModifiedBy>Longchamp Régis</cp:lastModifiedBy>
  <cp:revision>2</cp:revision>
  <dcterms:created xsi:type="dcterms:W3CDTF">2022-08-05T19:57:00Z</dcterms:created>
  <dcterms:modified xsi:type="dcterms:W3CDTF">2022-08-05T20:20:59Z</dcterms:modified>
</cp:coreProperties>
</file>