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362" r:id="rId2"/>
    <p:sldId id="256" r:id="rId3"/>
    <p:sldId id="360" r:id="rId4"/>
    <p:sldId id="299" r:id="rId5"/>
    <p:sldId id="348" r:id="rId6"/>
    <p:sldId id="349" r:id="rId7"/>
    <p:sldId id="363" r:id="rId8"/>
    <p:sldId id="350" r:id="rId9"/>
    <p:sldId id="351" r:id="rId10"/>
    <p:sldId id="364" r:id="rId11"/>
    <p:sldId id="365" r:id="rId12"/>
    <p:sldId id="366" r:id="rId13"/>
    <p:sldId id="367" r:id="rId14"/>
    <p:sldId id="368" r:id="rId15"/>
    <p:sldId id="369" r:id="rId16"/>
    <p:sldId id="371" r:id="rId17"/>
    <p:sldId id="37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6B530-C34A-4329-AF77-FE147838C972}">
  <a:tblStyle styleId="{0176B530-C34A-4329-AF77-FE147838C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67" autoAdjust="0"/>
  </p:normalViewPr>
  <p:slideViewPr>
    <p:cSldViewPr snapToGrid="0" showGuides="1">
      <p:cViewPr varScale="1">
        <p:scale>
          <a:sx n="118" d="100"/>
          <a:sy n="118" d="100"/>
        </p:scale>
        <p:origin x="1404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919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84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70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443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67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06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74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45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27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1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8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IPG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-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projet du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CH" sz="1200" dirty="0"/>
              <a:t>IPN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du projet mandataire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IAN : informations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IAG : Informations-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88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7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6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2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030402" y="4896205"/>
            <a:ext cx="739827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A31E7-1C22-4E0E-B827-66433F3E3C37}" type="datetime1">
              <a:rPr lang="de-CH" smtClean="0">
                <a:solidFill>
                  <a:srgbClr val="000000"/>
                </a:solidFill>
              </a:rPr>
              <a:t>04.09.2025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9873" y="4896205"/>
            <a:ext cx="6391148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CC-BY 2018 FHNW/INSER                                                                 SBB Onboarding BIM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29872" y="1026973"/>
            <a:ext cx="7878826" cy="246214"/>
          </a:xfrm>
        </p:spPr>
        <p:txBody>
          <a:bodyPr/>
          <a:lstStyle>
            <a:lvl1pPr>
              <a:defRPr sz="136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31230" y="1494563"/>
            <a:ext cx="7878826" cy="3036641"/>
          </a:xfrm>
        </p:spPr>
        <p:txBody>
          <a:bodyPr/>
          <a:lstStyle>
            <a:lvl1pPr>
              <a:spcBef>
                <a:spcPts val="816"/>
              </a:spcBef>
              <a:defRPr sz="136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302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as-bim.github.io/etl-bi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s-bim.github.io/etl-bi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D9D709-7640-4816-BCEB-75EED16EAFFD}"/>
              </a:ext>
            </a:extLst>
          </p:cNvPr>
          <p:cNvSpPr/>
          <p:nvPr/>
        </p:nvSpPr>
        <p:spPr>
          <a:xfrm>
            <a:off x="-641555" y="0"/>
            <a:ext cx="9785555" cy="569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Cas en Coordination BIM, Édition 2022, Module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4E5E6-02DC-4687-A80E-BF7578598B62}"/>
              </a:ext>
            </a:extLst>
          </p:cNvPr>
          <p:cNvSpPr/>
          <p:nvPr/>
        </p:nvSpPr>
        <p:spPr>
          <a:xfrm>
            <a:off x="239928" y="1598934"/>
            <a:ext cx="767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Support du cours + théorie + exercices : </a:t>
            </a:r>
          </a:p>
          <a:p>
            <a:endParaRPr lang="fr-CH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61072-005B-406A-BCFC-B0098A2E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78" y="1806331"/>
            <a:ext cx="3232588" cy="323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C5ECF-BC71-46D8-8831-B2FF7D980577}"/>
              </a:ext>
            </a:extLst>
          </p:cNvPr>
          <p:cNvSpPr txBox="1"/>
          <p:nvPr/>
        </p:nvSpPr>
        <p:spPr>
          <a:xfrm>
            <a:off x="239928" y="1814872"/>
            <a:ext cx="6225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hlinkClick r:id="rId4"/>
              </a:rPr>
              <a:t>https://cas-bim.github.io/etl-bim/</a:t>
            </a:r>
            <a:endParaRPr lang="fr-CH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A956F-418D-4EAB-B7A2-BE7EB9619FA5}"/>
              </a:ext>
            </a:extLst>
          </p:cNvPr>
          <p:cNvSpPr txBox="1"/>
          <p:nvPr/>
        </p:nvSpPr>
        <p:spPr>
          <a:xfrm>
            <a:off x="261518" y="330010"/>
            <a:ext cx="703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/>
              <a:t>Cas en Coordination BIM, Édition 2022, Module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07BC9-1E2D-4F87-ACB7-914E9FA9DF4C}"/>
              </a:ext>
            </a:extLst>
          </p:cNvPr>
          <p:cNvSpPr txBox="1"/>
          <p:nvPr/>
        </p:nvSpPr>
        <p:spPr>
          <a:xfrm>
            <a:off x="261518" y="834305"/>
            <a:ext cx="872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err="1"/>
              <a:t>Géobim</a:t>
            </a:r>
            <a:r>
              <a:rPr lang="fr-CH" sz="2000" b="1" dirty="0"/>
              <a:t>: Gestion des données BIM à l'aide d'un logiciel ETL</a:t>
            </a:r>
          </a:p>
        </p:txBody>
      </p:sp>
      <p:pic>
        <p:nvPicPr>
          <p:cNvPr id="2" name="Picture 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EBE44F8-AE56-BBCC-4545-9243600C8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2905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1309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Lecture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IFC vers SIG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0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Ecriture d’un fichier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0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Export PDF 3D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IFC LOD 100 to LOD 2 </a:t>
            </a:r>
            <a:r>
              <a:rPr lang="en-GB" sz="3600" dirty="0" err="1">
                <a:solidFill>
                  <a:schemeClr val="dk1"/>
                </a:solidFill>
              </a:rPr>
              <a:t>CityGML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https://community.safe.com/s/article/bim-to-gis-basic-ifc-lod-100-to-lod-2-citygml</a:t>
            </a:r>
          </a:p>
        </p:txBody>
      </p:sp>
    </p:spTree>
    <p:extLst>
      <p:ext uri="{BB962C8B-B14F-4D97-AF65-F5344CB8AC3E}">
        <p14:creationId xmlns:p14="http://schemas.microsoft.com/office/powerpoint/2010/main" val="407621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Updating IFC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https://community.safe.com/s/article/updating-ifc-example</a:t>
            </a:r>
          </a:p>
        </p:txBody>
      </p:sp>
    </p:spTree>
    <p:extLst>
      <p:ext uri="{BB962C8B-B14F-4D97-AF65-F5344CB8AC3E}">
        <p14:creationId xmlns:p14="http://schemas.microsoft.com/office/powerpoint/2010/main" val="305951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Revit to Sketchup and Acrobat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https://community.safe.com/s/article/revit-to-sketchup-and-acrobat-tutorial</a:t>
            </a:r>
          </a:p>
        </p:txBody>
      </p:sp>
    </p:spTree>
    <p:extLst>
      <p:ext uri="{BB962C8B-B14F-4D97-AF65-F5344CB8AC3E}">
        <p14:creationId xmlns:p14="http://schemas.microsoft.com/office/powerpoint/2010/main" val="226858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AutoCAD to IFC Conversion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https://community.safe.com/s/article/autocad-to-ifc-conversion-example</a:t>
            </a:r>
          </a:p>
        </p:txBody>
      </p:sp>
    </p:spTree>
    <p:extLst>
      <p:ext uri="{BB962C8B-B14F-4D97-AF65-F5344CB8AC3E}">
        <p14:creationId xmlns:p14="http://schemas.microsoft.com/office/powerpoint/2010/main" val="32722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Exercices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BIM FME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 bwMode="auto">
          <a:xfrm>
            <a:off x="435347" y="383648"/>
            <a:ext cx="8002512" cy="5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" sz="3600" dirty="0">
                <a:solidFill>
                  <a:schemeClr val="dk1"/>
                </a:solidFill>
              </a:rPr>
              <a:t>Execrcies</a:t>
            </a:r>
            <a:endParaRPr lang="de-CH" sz="3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891" y="1006595"/>
            <a:ext cx="663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Support</a:t>
            </a:r>
            <a:r>
              <a:rPr lang="fr-CH" sz="1600" dirty="0"/>
              <a:t> </a:t>
            </a:r>
            <a:r>
              <a:rPr lang="fr-CH" sz="1200" dirty="0"/>
              <a:t>de cours : </a:t>
            </a:r>
          </a:p>
          <a:p>
            <a:r>
              <a:rPr lang="fr-CH" sz="1200" dirty="0">
                <a:hlinkClick r:id="rId3"/>
              </a:rPr>
              <a:t>https://cas-bim.github.io/etl-bim/</a:t>
            </a:r>
            <a:r>
              <a:rPr lang="fr-CH" sz="1200" dirty="0"/>
              <a:t> </a:t>
            </a:r>
          </a:p>
          <a:p>
            <a:endParaRPr lang="fr-CH" sz="12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98222-7F34-4187-AAE2-9DBCBCB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624" y="383648"/>
            <a:ext cx="4594235" cy="3882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FF2B-FA7B-4597-A437-6FF90C1E2CEE}"/>
              </a:ext>
            </a:extLst>
          </p:cNvPr>
          <p:cNvSpPr txBox="1"/>
          <p:nvPr/>
        </p:nvSpPr>
        <p:spPr>
          <a:xfrm>
            <a:off x="5254052" y="3402767"/>
            <a:ext cx="2383437" cy="86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07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Inspection de données avec FME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Transformation de format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7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Création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Extraction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Changement de système de coordonnées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Contrôle des 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657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Raleway</vt:lpstr>
      <vt:lpstr>Lato</vt:lpstr>
      <vt:lpstr>Swiss</vt:lpstr>
      <vt:lpstr>PowerPoint Presentation</vt:lpstr>
      <vt:lpstr>Exercices</vt:lpstr>
      <vt:lpstr>PowerPoint Presentation</vt:lpstr>
      <vt:lpstr>Exercice : Inspection de données avec FME</vt:lpstr>
      <vt:lpstr>Exercice : Transformation de format</vt:lpstr>
      <vt:lpstr>Exercice : Création d’un DWG</vt:lpstr>
      <vt:lpstr>Exercice : Extraction d’un DWG</vt:lpstr>
      <vt:lpstr>Exercice : Changement de système de coordonnées</vt:lpstr>
      <vt:lpstr>Exercice : Contrôle des données</vt:lpstr>
      <vt:lpstr>Exercice : Lecture IFC</vt:lpstr>
      <vt:lpstr>Exercice : IFC vers SIG</vt:lpstr>
      <vt:lpstr>Exercice : Ecriture d’un fichier IFC</vt:lpstr>
      <vt:lpstr>Exercice : Export PDF 3D</vt:lpstr>
      <vt:lpstr>Exercice :  IFC LOD 100 to LOD 2 CityGML</vt:lpstr>
      <vt:lpstr>Exercice :  Updating IFC Example</vt:lpstr>
      <vt:lpstr>Exercice :  Revit to Sketchup and Acrobat</vt:lpstr>
      <vt:lpstr>Exercice :  AutoCAD to IFC Conversion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FME IFC</dc:title>
  <dc:creator>longchamp</dc:creator>
  <cp:lastModifiedBy>Damiano Luzzi</cp:lastModifiedBy>
  <cp:revision>62</cp:revision>
  <dcterms:modified xsi:type="dcterms:W3CDTF">2025-09-04T15:18:40Z</dcterms:modified>
</cp:coreProperties>
</file>