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i="1" sz="4000"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latin typeface="+mn-lt"/>
        <a:ea typeface="+mn-ea"/>
        <a:cs typeface="+mn-cs"/>
        <a:sym typeface="Hoefler Text"/>
      </a:defRPr>
    </a:lvl1pPr>
    <a:lvl2pPr indent="228600" algn="ctr" defTabSz="584200">
      <a:defRPr i="1" sz="4000"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latin typeface="+mn-lt"/>
        <a:ea typeface="+mn-ea"/>
        <a:cs typeface="+mn-cs"/>
        <a:sym typeface="Hoefler Text"/>
      </a:defRPr>
    </a:lvl2pPr>
    <a:lvl3pPr indent="457200" algn="ctr" defTabSz="584200">
      <a:defRPr i="1" sz="4000"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latin typeface="+mn-lt"/>
        <a:ea typeface="+mn-ea"/>
        <a:cs typeface="+mn-cs"/>
        <a:sym typeface="Hoefler Text"/>
      </a:defRPr>
    </a:lvl3pPr>
    <a:lvl4pPr indent="685800" algn="ctr" defTabSz="584200">
      <a:defRPr i="1" sz="4000"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latin typeface="+mn-lt"/>
        <a:ea typeface="+mn-ea"/>
        <a:cs typeface="+mn-cs"/>
        <a:sym typeface="Hoefler Text"/>
      </a:defRPr>
    </a:lvl4pPr>
    <a:lvl5pPr indent="914400" algn="ctr" defTabSz="584200">
      <a:defRPr i="1" sz="4000"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latin typeface="+mn-lt"/>
        <a:ea typeface="+mn-ea"/>
        <a:cs typeface="+mn-cs"/>
        <a:sym typeface="Hoefler Text"/>
      </a:defRPr>
    </a:lvl5pPr>
    <a:lvl6pPr indent="1143000" algn="ctr" defTabSz="584200">
      <a:defRPr i="1" sz="4000"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latin typeface="+mn-lt"/>
        <a:ea typeface="+mn-ea"/>
        <a:cs typeface="+mn-cs"/>
        <a:sym typeface="Hoefler Text"/>
      </a:defRPr>
    </a:lvl6pPr>
    <a:lvl7pPr indent="1371600" algn="ctr" defTabSz="584200">
      <a:defRPr i="1" sz="4000"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latin typeface="+mn-lt"/>
        <a:ea typeface="+mn-ea"/>
        <a:cs typeface="+mn-cs"/>
        <a:sym typeface="Hoefler Text"/>
      </a:defRPr>
    </a:lvl7pPr>
    <a:lvl8pPr indent="1600200" algn="ctr" defTabSz="584200">
      <a:defRPr i="1" sz="4000"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latin typeface="+mn-lt"/>
        <a:ea typeface="+mn-ea"/>
        <a:cs typeface="+mn-cs"/>
        <a:sym typeface="Hoefler Text"/>
      </a:defRPr>
    </a:lvl8pPr>
    <a:lvl9pPr indent="1828800" algn="ctr" defTabSz="584200">
      <a:defRPr i="1" sz="4000">
        <a:solidFill>
          <a:srgbClr val="86837F">
            <a:alpha val="80000"/>
          </a:srgbClr>
        </a:solidFill>
        <a:effectLst>
          <a:outerShdw sx="100000" sy="100000" kx="0" ky="0" algn="b" rotWithShape="0" blurRad="25400" dist="12700" dir="5400000">
            <a:srgbClr val="FFFFFF"/>
          </a:outerShdw>
        </a:effectLst>
        <a:latin typeface="+mn-lt"/>
        <a:ea typeface="+mn-ea"/>
        <a:cs typeface="+mn-cs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8C8AF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E7E6E2">
              <a:alpha val="60000"/>
            </a:srgbClr>
          </a:solidFill>
        </a:fill>
      </a:tcStyle>
    </a:wholeTbl>
    <a:band2H>
      <a:tcTxStyle b="def" i="def"/>
      <a:tcStyle>
        <a:tcBdr/>
        <a:fill>
          <a:solidFill>
            <a:srgbClr val="B6BEC8">
              <a:alpha val="3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B2B2B2"/>
              </a:solidFill>
              <a:prstDash val="solid"/>
              <a:miter lim="400000"/>
            </a:ln>
          </a:left>
          <a:right>
            <a:ln w="12700" cap="flat">
              <a:solidFill>
                <a:srgbClr val="B2B2B2"/>
              </a:solidFill>
              <a:prstDash val="solid"/>
              <a:miter lim="400000"/>
            </a:ln>
          </a:right>
          <a:top>
            <a:ln w="12700" cap="flat">
              <a:solidFill>
                <a:srgbClr val="B2B2B2"/>
              </a:solidFill>
              <a:prstDash val="solid"/>
              <a:miter lim="400000"/>
            </a:ln>
          </a:top>
          <a:bottom>
            <a:ln w="12700" cap="flat">
              <a:solidFill>
                <a:srgbClr val="B2B2B2"/>
              </a:solidFill>
              <a:prstDash val="solid"/>
              <a:miter lim="400000"/>
            </a:ln>
          </a:bottom>
          <a:insideH>
            <a:ln w="12700" cap="flat">
              <a:solidFill>
                <a:srgbClr val="B2B2B2"/>
              </a:solidFill>
              <a:prstDash val="solid"/>
              <a:miter lim="400000"/>
            </a:ln>
          </a:insideH>
          <a:insideV>
            <a:ln w="12700" cap="flat">
              <a:solidFill>
                <a:srgbClr val="B2B2B2"/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wholeTbl>
    <a:band2H>
      <a:tcTxStyle b="def" i="def"/>
      <a:tcStyle>
        <a:tcBdr/>
        <a:fill>
          <a:solidFill>
            <a:srgbClr val="CBCAB9">
              <a:alpha val="7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25400" cap="flat">
              <a:solidFill>
                <a:srgbClr val="6D6A67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  <a:fill>
          <a:solidFill>
            <a:srgbClr val="E6E4D7">
              <a:alpha val="70000"/>
            </a:srgbClr>
          </a:solidFill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C7C0AD"/>
              </a:solidFill>
              <a:prstDash val="solid"/>
              <a:miter lim="400000"/>
            </a:ln>
          </a:left>
          <a:right>
            <a:ln w="12700" cap="flat">
              <a:solidFill>
                <a:srgbClr val="C7C0AD"/>
              </a:solidFill>
              <a:prstDash val="solid"/>
              <a:miter lim="400000"/>
            </a:ln>
          </a:right>
          <a:top>
            <a:ln w="12700" cap="flat">
              <a:solidFill>
                <a:srgbClr val="C7C0AD"/>
              </a:solidFill>
              <a:prstDash val="solid"/>
              <a:miter lim="400000"/>
            </a:ln>
          </a:top>
          <a:bottom>
            <a:ln w="12700" cap="flat">
              <a:solidFill>
                <a:srgbClr val="C7C0AD"/>
              </a:solidFill>
              <a:prstDash val="solid"/>
              <a:miter lim="400000"/>
            </a:ln>
          </a:bottom>
          <a:insideH>
            <a:ln w="12700" cap="flat">
              <a:solidFill>
                <a:srgbClr val="C7C0AD"/>
              </a:solidFill>
              <a:prstDash val="solid"/>
              <a:miter lim="400000"/>
            </a:ln>
          </a:insideH>
          <a:insideV>
            <a:ln w="12700" cap="flat">
              <a:solidFill>
                <a:srgbClr val="C7C0AD"/>
              </a:solidFill>
              <a:prstDash val="solid"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9E0">
              <a:alpha val="8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solidFill>
                <a:srgbClr val="5A5950"/>
              </a:solidFill>
              <a:prstDash val="solid"/>
              <a:miter lim="400000"/>
            </a:ln>
          </a:insideV>
        </a:tcBdr>
        <a:fill>
          <a:solidFill>
            <a:srgbClr val="DBD9C9">
              <a:alpha val="30000"/>
            </a:srgbClr>
          </a:solidFill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9B9B9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ADADA">
              <a:alpha val="50000"/>
            </a:srgbClr>
          </a:solidFill>
        </a:fill>
      </a:tcStyle>
    </a:band2H>
    <a:firstCol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solidFill>
                <a:srgbClr val="5A5950"/>
              </a:solidFill>
              <a:prstDash val="solid"/>
              <a:miter lim="400000"/>
            </a:ln>
          </a:left>
          <a:right>
            <a:ln w="254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A5950"/>
              </a:solidFill>
              <a:prstDash val="solid"/>
              <a:miter lim="400000"/>
            </a:ln>
          </a:top>
          <a:bottom>
            <a:ln w="127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B4B4B"/>
        </a:fontRef>
        <a:srgbClr val="4B4B4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A5950"/>
              </a:solidFill>
              <a:prstDash val="solid"/>
              <a:miter lim="400000"/>
            </a:ln>
          </a:top>
          <a:bottom>
            <a:ln w="25400" cap="flat">
              <a:solidFill>
                <a:srgbClr val="5A5950"/>
              </a:solidFill>
              <a:prstDash val="solid"/>
              <a:miter lim="400000"/>
            </a:ln>
          </a:bottom>
          <a:insideH>
            <a:ln w="12700" cap="flat">
              <a:solidFill>
                <a:srgbClr val="5A595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DingBat_H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8040" y="5264150"/>
            <a:ext cx="740872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>
            <p:ph type="title"/>
          </p:nvPr>
        </p:nvSpPr>
        <p:spPr>
          <a:xfrm>
            <a:off x="1841500" y="2273300"/>
            <a:ext cx="9321800" cy="2819400"/>
          </a:xfrm>
          <a:prstGeom prst="rect">
            <a:avLst/>
          </a:prstGeom>
        </p:spPr>
        <p:txBody>
          <a:bodyPr anchor="b"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841500" y="5905500"/>
            <a:ext cx="9321800" cy="140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 lvl="0">
              <a:defRPr i="0" sz="1800">
                <a:solidFill>
                  <a:srgbClr val="000000"/>
                </a:solidFill>
                <a:effectLst/>
              </a:defRPr>
            </a:pPr>
            <a:r>
              <a:rPr i="1"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rPr>
              <a:t>Body Level One</a:t>
            </a:r>
            <a:endParaRPr i="1" sz="3400">
              <a:solidFill>
                <a:srgbClr val="C8AF7B"/>
              </a:solidFill>
              <a:effectLst>
                <a:outerShdw sx="100000" sy="100000" kx="0" ky="0" algn="b" rotWithShape="0" blurRad="25400" dist="12700" dir="16200000">
                  <a:srgbClr val="000000">
                    <a:alpha val="48000"/>
                  </a:srgbClr>
                </a:outerShdw>
              </a:effectLst>
            </a:endParaRPr>
          </a:p>
          <a:p>
            <a:pPr lvl="1">
              <a:defRPr i="0" sz="1800">
                <a:solidFill>
                  <a:srgbClr val="000000"/>
                </a:solidFill>
                <a:effectLst/>
              </a:defRPr>
            </a:pPr>
            <a:r>
              <a:rPr i="1"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rPr>
              <a:t>Body Level Two</a:t>
            </a:r>
            <a:endParaRPr i="1" sz="3400">
              <a:solidFill>
                <a:srgbClr val="C8AF7B"/>
              </a:solidFill>
              <a:effectLst>
                <a:outerShdw sx="100000" sy="100000" kx="0" ky="0" algn="b" rotWithShape="0" blurRad="25400" dist="12700" dir="16200000">
                  <a:srgbClr val="000000">
                    <a:alpha val="48000"/>
                  </a:srgbClr>
                </a:outerShdw>
              </a:effectLst>
            </a:endParaRPr>
          </a:p>
          <a:p>
            <a:pPr lvl="2">
              <a:defRPr i="0" sz="1800">
                <a:solidFill>
                  <a:srgbClr val="000000"/>
                </a:solidFill>
                <a:effectLst/>
              </a:defRPr>
            </a:pPr>
            <a:r>
              <a:rPr i="1"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rPr>
              <a:t>Body Level Three</a:t>
            </a:r>
            <a:endParaRPr i="1" sz="3400">
              <a:solidFill>
                <a:srgbClr val="C8AF7B"/>
              </a:solidFill>
              <a:effectLst>
                <a:outerShdw sx="100000" sy="100000" kx="0" ky="0" algn="b" rotWithShape="0" blurRad="25400" dist="12700" dir="16200000">
                  <a:srgbClr val="000000">
                    <a:alpha val="48000"/>
                  </a:srgbClr>
                </a:outerShdw>
              </a:effectLst>
            </a:endParaRPr>
          </a:p>
          <a:p>
            <a:pPr lvl="3">
              <a:defRPr i="0" sz="1800">
                <a:solidFill>
                  <a:srgbClr val="000000"/>
                </a:solidFill>
                <a:effectLst/>
              </a:defRPr>
            </a:pPr>
            <a:r>
              <a:rPr i="1"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rPr>
              <a:t>Body Level Four</a:t>
            </a:r>
            <a:endParaRPr i="1" sz="3400">
              <a:solidFill>
                <a:srgbClr val="C8AF7B"/>
              </a:solidFill>
              <a:effectLst>
                <a:outerShdw sx="100000" sy="100000" kx="0" ky="0" algn="b" rotWithShape="0" blurRad="25400" dist="12700" dir="16200000">
                  <a:srgbClr val="000000">
                    <a:alpha val="48000"/>
                  </a:srgbClr>
                </a:outerShdw>
              </a:effectLst>
            </a:endParaRPr>
          </a:p>
          <a:p>
            <a:pPr lvl="4">
              <a:defRPr i="0" sz="1800">
                <a:solidFill>
                  <a:srgbClr val="000000"/>
                </a:solidFill>
                <a:effectLst/>
              </a:defRPr>
            </a:pPr>
            <a:r>
              <a:rPr i="1"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841500" y="6985000"/>
            <a:ext cx="9321800" cy="1231900"/>
          </a:xfrm>
          <a:prstGeom prst="rect">
            <a:avLst/>
          </a:prstGeom>
        </p:spPr>
        <p:txBody>
          <a:bodyPr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841500" y="8204200"/>
            <a:ext cx="93218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 lvl="0">
              <a:defRPr i="0" sz="1800">
                <a:solidFill>
                  <a:srgbClr val="000000"/>
                </a:solidFill>
                <a:effectLst/>
              </a:defRPr>
            </a:pPr>
            <a:r>
              <a:rPr i="1"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rPr>
              <a:t>Body Level One</a:t>
            </a:r>
            <a:endParaRPr i="1" sz="3400">
              <a:solidFill>
                <a:srgbClr val="C8AF7B"/>
              </a:solidFill>
              <a:effectLst>
                <a:outerShdw sx="100000" sy="100000" kx="0" ky="0" algn="b" rotWithShape="0" blurRad="25400" dist="12700" dir="16200000">
                  <a:srgbClr val="000000">
                    <a:alpha val="48000"/>
                  </a:srgbClr>
                </a:outerShdw>
              </a:effectLst>
            </a:endParaRPr>
          </a:p>
          <a:p>
            <a:pPr lvl="1">
              <a:defRPr i="0" sz="1800">
                <a:solidFill>
                  <a:srgbClr val="000000"/>
                </a:solidFill>
                <a:effectLst/>
              </a:defRPr>
            </a:pPr>
            <a:r>
              <a:rPr i="1"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rPr>
              <a:t>Body Level Two</a:t>
            </a:r>
            <a:endParaRPr i="1" sz="3400">
              <a:solidFill>
                <a:srgbClr val="C8AF7B"/>
              </a:solidFill>
              <a:effectLst>
                <a:outerShdw sx="100000" sy="100000" kx="0" ky="0" algn="b" rotWithShape="0" blurRad="25400" dist="12700" dir="16200000">
                  <a:srgbClr val="000000">
                    <a:alpha val="48000"/>
                  </a:srgbClr>
                </a:outerShdw>
              </a:effectLst>
            </a:endParaRPr>
          </a:p>
          <a:p>
            <a:pPr lvl="2">
              <a:defRPr i="0" sz="1800">
                <a:solidFill>
                  <a:srgbClr val="000000"/>
                </a:solidFill>
                <a:effectLst/>
              </a:defRPr>
            </a:pPr>
            <a:r>
              <a:rPr i="1"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rPr>
              <a:t>Body Level Three</a:t>
            </a:r>
            <a:endParaRPr i="1" sz="3400">
              <a:solidFill>
                <a:srgbClr val="C8AF7B"/>
              </a:solidFill>
              <a:effectLst>
                <a:outerShdw sx="100000" sy="100000" kx="0" ky="0" algn="b" rotWithShape="0" blurRad="25400" dist="12700" dir="16200000">
                  <a:srgbClr val="000000">
                    <a:alpha val="48000"/>
                  </a:srgbClr>
                </a:outerShdw>
              </a:effectLst>
            </a:endParaRPr>
          </a:p>
          <a:p>
            <a:pPr lvl="3">
              <a:defRPr i="0" sz="1800">
                <a:solidFill>
                  <a:srgbClr val="000000"/>
                </a:solidFill>
                <a:effectLst/>
              </a:defRPr>
            </a:pPr>
            <a:r>
              <a:rPr i="1"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rPr>
              <a:t>Body Level Four</a:t>
            </a:r>
            <a:endParaRPr i="1" sz="3400">
              <a:solidFill>
                <a:srgbClr val="C8AF7B"/>
              </a:solidFill>
              <a:effectLst>
                <a:outerShdw sx="100000" sy="100000" kx="0" ky="0" algn="b" rotWithShape="0" blurRad="25400" dist="12700" dir="16200000">
                  <a:srgbClr val="000000">
                    <a:alpha val="48000"/>
                  </a:srgbClr>
                </a:outerShdw>
              </a:effectLst>
            </a:endParaRPr>
          </a:p>
          <a:p>
            <a:pPr lvl="4">
              <a:defRPr i="0" sz="1800">
                <a:solidFill>
                  <a:srgbClr val="000000"/>
                </a:solidFill>
                <a:effectLst/>
              </a:defRPr>
            </a:pPr>
            <a:r>
              <a:rPr i="1"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771900"/>
            <a:ext cx="10464800" cy="2209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sx="100000" sy="100000" kx="0" ky="0" algn="b" rotWithShape="0" blurRad="12700" dist="12700" dir="16200000">
                    <a:srgbClr val="000000">
                      <a:alpha val="5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74700" y="2717800"/>
            <a:ext cx="6045200" cy="2438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sx="100000" sy="100000" kx="0" ky="0" algn="b" rotWithShape="0" blurRad="12700" dist="12700" dir="16200000">
                    <a:srgbClr val="000000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74700" y="5168900"/>
            <a:ext cx="6045200" cy="2755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 lvl="0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One</a:t>
            </a:r>
            <a:endParaRPr i="1" sz="36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1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Two</a:t>
            </a:r>
            <a:endParaRPr i="1" sz="36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2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Three</a:t>
            </a:r>
            <a:endParaRPr i="1" sz="36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3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Four</a:t>
            </a:r>
            <a:endParaRPr i="1" sz="36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4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sx="100000" sy="100000" kx="0" ky="0" algn="b" rotWithShape="0" blurRad="12700" dist="12700" dir="16200000">
                    <a:srgbClr val="000000">
                      <a:alpha val="5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sx="100000" sy="100000" kx="0" ky="0" algn="b" rotWithShape="0" blurRad="12700" dist="12700" dir="16200000">
                    <a:srgbClr val="000000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One</a:t>
            </a:r>
            <a:endParaRPr i="1" sz="36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1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Two</a:t>
            </a:r>
            <a:endParaRPr i="1" sz="36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2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Three</a:t>
            </a:r>
            <a:endParaRPr i="1" sz="36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3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Four</a:t>
            </a:r>
            <a:endParaRPr i="1" sz="36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4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sx="100000" sy="100000" kx="0" ky="0" algn="b" rotWithShape="0" blurRad="12700" dist="12700" dir="16200000">
                    <a:srgbClr val="000000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1270000" y="2984500"/>
            <a:ext cx="5257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One</a:t>
            </a:r>
            <a:endParaRPr i="1" sz="36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1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Two</a:t>
            </a:r>
            <a:endParaRPr i="1" sz="36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2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Three</a:t>
            </a:r>
            <a:endParaRPr i="1" sz="36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3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Four</a:t>
            </a:r>
            <a:endParaRPr i="1" sz="36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4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1270000" y="825500"/>
            <a:ext cx="10464800" cy="81026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3"/>
              </a:buBlip>
              <a:defRPr sz="4200"/>
            </a:lvl1pPr>
            <a:lvl2pPr marL="965200" indent="-482600">
              <a:spcBef>
                <a:spcPts val="3200"/>
              </a:spcBef>
              <a:buBlip>
                <a:blip r:embed="rId3"/>
              </a:buBlip>
              <a:defRPr sz="4200"/>
            </a:lvl2pPr>
            <a:lvl3pPr marL="1447800" indent="-482600">
              <a:spcBef>
                <a:spcPts val="3200"/>
              </a:spcBef>
              <a:buBlip>
                <a:blip r:embed="rId3"/>
              </a:buBlip>
              <a:defRPr sz="4200"/>
            </a:lvl3pPr>
            <a:lvl4pPr marL="1930400" indent="-482600">
              <a:spcBef>
                <a:spcPts val="3200"/>
              </a:spcBef>
              <a:buBlip>
                <a:blip r:embed="rId3"/>
              </a:buBlip>
              <a:defRPr sz="4200"/>
            </a:lvl4pPr>
            <a:lvl5pPr marL="2413000" indent="-482600">
              <a:spcBef>
                <a:spcPts val="3200"/>
              </a:spcBef>
              <a:buBlip>
                <a:blip r:embed="rId3"/>
              </a:buBlip>
              <a:defRPr sz="4200"/>
            </a:lvl5pPr>
          </a:lstStyle>
          <a:p>
            <a:pPr lvl="0">
              <a:defRPr i="0" sz="1800">
                <a:solidFill>
                  <a:srgbClr val="000000"/>
                </a:solidFill>
                <a:effectLst/>
              </a:defRPr>
            </a:pPr>
            <a:r>
              <a:rPr i="1" sz="42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One</a:t>
            </a:r>
            <a:endParaRPr i="1" sz="42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1">
              <a:defRPr i="0" sz="1800">
                <a:solidFill>
                  <a:srgbClr val="000000"/>
                </a:solidFill>
                <a:effectLst/>
              </a:defRPr>
            </a:pPr>
            <a:r>
              <a:rPr i="1" sz="42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Two</a:t>
            </a:r>
            <a:endParaRPr i="1" sz="42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2">
              <a:defRPr i="0" sz="1800">
                <a:solidFill>
                  <a:srgbClr val="000000"/>
                </a:solidFill>
                <a:effectLst/>
              </a:defRPr>
            </a:pPr>
            <a:r>
              <a:rPr i="1" sz="42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Three</a:t>
            </a:r>
            <a:endParaRPr i="1" sz="42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3">
              <a:defRPr i="0" sz="1800">
                <a:solidFill>
                  <a:srgbClr val="000000"/>
                </a:solidFill>
                <a:effectLst/>
              </a:defRPr>
            </a:pPr>
            <a:r>
              <a:rPr i="1" sz="42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Four</a:t>
            </a:r>
            <a:endParaRPr i="1" sz="42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4">
              <a:defRPr i="0" sz="1800">
                <a:solidFill>
                  <a:srgbClr val="000000"/>
                </a:solidFill>
                <a:effectLst/>
              </a:defRPr>
            </a:pPr>
            <a:r>
              <a:rPr i="1" sz="42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sx="100000" sy="100000" kx="0" ky="0" algn="b" rotWithShape="0" blurRad="12700" dist="12700" dir="16200000">
                    <a:srgbClr val="000000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9845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One</a:t>
            </a:r>
            <a:endParaRPr i="1" sz="36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1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Two</a:t>
            </a:r>
            <a:endParaRPr i="1" sz="36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2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Three</a:t>
            </a:r>
            <a:endParaRPr i="1" sz="36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3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Four</a:t>
            </a:r>
            <a:endParaRPr i="1" sz="3600">
              <a:solidFill>
                <a:srgbClr val="86837F">
                  <a:alpha val="80000"/>
                </a:srgbClr>
              </a:solidFill>
              <a:effectLst>
                <a:outerShdw sx="100000" sy="100000" kx="0" ky="0" algn="b" rotWithShape="0" blurRad="25400" dist="12700" dir="5400000">
                  <a:srgbClr val="FFFFFF"/>
                </a:outerShdw>
              </a:effectLst>
            </a:endParaRPr>
          </a:p>
          <a:p>
            <a:pPr lvl="4">
              <a:defRPr i="0" sz="1800">
                <a:solidFill>
                  <a:srgbClr val="000000"/>
                </a:solidFill>
                <a:effectLst/>
              </a:defRPr>
            </a:pPr>
            <a:r>
              <a:rPr i="1" sz="36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sz="6800"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1pPr>
      <a:lvl2pPr indent="228600" algn="ctr" defTabSz="584200">
        <a:defRPr sz="6800"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2pPr>
      <a:lvl3pPr indent="457200" algn="ctr" defTabSz="584200">
        <a:defRPr sz="6800"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3pPr>
      <a:lvl4pPr indent="685800" algn="ctr" defTabSz="584200">
        <a:defRPr sz="6800"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4pPr>
      <a:lvl5pPr indent="914400" algn="ctr" defTabSz="584200">
        <a:defRPr sz="6800"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5pPr>
      <a:lvl6pPr indent="1143000" algn="ctr" defTabSz="584200">
        <a:defRPr sz="6800"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6pPr>
      <a:lvl7pPr indent="1371600" algn="ctr" defTabSz="584200">
        <a:defRPr sz="6800"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7pPr>
      <a:lvl8pPr indent="1600200" algn="ctr" defTabSz="584200">
        <a:defRPr sz="6800"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8pPr>
      <a:lvl9pPr indent="1828800" algn="ctr" defTabSz="584200">
        <a:defRPr sz="6800"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latin typeface="+mn-lt"/>
          <a:ea typeface="+mn-ea"/>
          <a:cs typeface="+mn-cs"/>
          <a:sym typeface="Hoefler Text"/>
        </a:defRPr>
      </a:lvl9pPr>
    </p:titleStyle>
    <p:bodyStyle>
      <a:lvl1pPr marL="419100" indent="-419100" defTabSz="584200">
        <a:lnSpc>
          <a:spcPct val="120000"/>
        </a:lnSpc>
        <a:spcBef>
          <a:spcPts val="2800"/>
        </a:spcBef>
        <a:buSzPct val="50000"/>
        <a:buBlip>
          <a:blip r:embed="rId3"/>
        </a:buBlip>
        <a:defRPr i="1" sz="3600"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1pPr>
      <a:lvl2pPr marL="838200" indent="-419100" defTabSz="584200">
        <a:lnSpc>
          <a:spcPct val="120000"/>
        </a:lnSpc>
        <a:spcBef>
          <a:spcPts val="2800"/>
        </a:spcBef>
        <a:buSzPct val="50000"/>
        <a:buBlip>
          <a:blip r:embed="rId3"/>
        </a:buBlip>
        <a:defRPr i="1" sz="3600"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2pPr>
      <a:lvl3pPr marL="1257300" indent="-419100" defTabSz="584200">
        <a:lnSpc>
          <a:spcPct val="120000"/>
        </a:lnSpc>
        <a:spcBef>
          <a:spcPts val="2800"/>
        </a:spcBef>
        <a:buSzPct val="50000"/>
        <a:buBlip>
          <a:blip r:embed="rId3"/>
        </a:buBlip>
        <a:defRPr i="1" sz="3600"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3pPr>
      <a:lvl4pPr marL="1676400" indent="-419100" defTabSz="584200">
        <a:lnSpc>
          <a:spcPct val="120000"/>
        </a:lnSpc>
        <a:spcBef>
          <a:spcPts val="2800"/>
        </a:spcBef>
        <a:buSzPct val="50000"/>
        <a:buBlip>
          <a:blip r:embed="rId3"/>
        </a:buBlip>
        <a:defRPr i="1" sz="3600"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4pPr>
      <a:lvl5pPr marL="2095500" indent="-419100" defTabSz="584200">
        <a:lnSpc>
          <a:spcPct val="120000"/>
        </a:lnSpc>
        <a:spcBef>
          <a:spcPts val="2800"/>
        </a:spcBef>
        <a:buSzPct val="50000"/>
        <a:buBlip>
          <a:blip r:embed="rId3"/>
        </a:buBlip>
        <a:defRPr i="1" sz="3600"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5pPr>
      <a:lvl6pPr marL="2514600" indent="-419100" defTabSz="584200">
        <a:lnSpc>
          <a:spcPct val="120000"/>
        </a:lnSpc>
        <a:spcBef>
          <a:spcPts val="2800"/>
        </a:spcBef>
        <a:buSzPct val="50000"/>
        <a:buBlip>
          <a:blip r:embed="rId3"/>
        </a:buBlip>
        <a:defRPr i="1" sz="3600"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6pPr>
      <a:lvl7pPr marL="2933700" indent="-419100" defTabSz="584200">
        <a:lnSpc>
          <a:spcPct val="120000"/>
        </a:lnSpc>
        <a:spcBef>
          <a:spcPts val="2800"/>
        </a:spcBef>
        <a:buSzPct val="50000"/>
        <a:buBlip>
          <a:blip r:embed="rId3"/>
        </a:buBlip>
        <a:defRPr i="1" sz="3600"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7pPr>
      <a:lvl8pPr marL="3352800" indent="-419100" defTabSz="584200">
        <a:lnSpc>
          <a:spcPct val="120000"/>
        </a:lnSpc>
        <a:spcBef>
          <a:spcPts val="2800"/>
        </a:spcBef>
        <a:buSzPct val="50000"/>
        <a:buBlip>
          <a:blip r:embed="rId3"/>
        </a:buBlip>
        <a:defRPr i="1" sz="3600"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8pPr>
      <a:lvl9pPr marL="3771900" indent="-419100" defTabSz="584200">
        <a:lnSpc>
          <a:spcPct val="120000"/>
        </a:lnSpc>
        <a:spcBef>
          <a:spcPts val="2800"/>
        </a:spcBef>
        <a:buSzPct val="50000"/>
        <a:buBlip>
          <a:blip r:embed="rId3"/>
        </a:buBlip>
        <a:defRPr i="1" sz="3600"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latin typeface="+mn-lt"/>
          <a:ea typeface="+mn-ea"/>
          <a:cs typeface="+mn-cs"/>
          <a:sym typeface="Hoefler Text"/>
        </a:defRPr>
      </a:lvl9pPr>
    </p:bodyStyle>
    <p:otherStyle>
      <a:lvl1pPr algn="ctr" defTabSz="584200">
        <a:defRPr b="1" sz="2000"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1pPr>
      <a:lvl2pPr indent="228600" algn="ctr" defTabSz="584200">
        <a:defRPr b="1" sz="2000"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2pPr>
      <a:lvl3pPr indent="457200" algn="ctr" defTabSz="584200">
        <a:defRPr b="1" sz="2000"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3pPr>
      <a:lvl4pPr indent="685800" algn="ctr" defTabSz="584200">
        <a:defRPr b="1" sz="2000"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4pPr>
      <a:lvl5pPr indent="914400" algn="ctr" defTabSz="584200">
        <a:defRPr b="1" sz="2000"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5pPr>
      <a:lvl6pPr indent="1143000" algn="ctr" defTabSz="584200">
        <a:defRPr b="1" sz="2000"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6pPr>
      <a:lvl7pPr indent="1371600" algn="ctr" defTabSz="584200">
        <a:defRPr b="1" sz="2000"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7pPr>
      <a:lvl8pPr indent="1600200" algn="ctr" defTabSz="584200">
        <a:defRPr b="1" sz="2000"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8pPr>
      <a:lvl9pPr indent="1828800" algn="ctr" defTabSz="584200">
        <a:defRPr b="1" sz="2000"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3200"/>
              </a:spcBef>
              <a:defRPr i="1" sz="51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effectLst/>
              </a:defRPr>
            </a:pPr>
            <a:r>
              <a:rPr i="1" sz="51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Create a RESTful API  in 100 lines!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sx="100000" sy="100000" kx="0" ky="0" algn="b" rotWithShape="0" blurRad="12700" dist="12700" dir="16200000">
                    <a:srgbClr val="000000">
                      <a:alpha val="50000"/>
                    </a:srgbClr>
                  </a:outerShdw>
                </a:effectLst>
              </a:rPr>
              <a:t>OR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3200"/>
              </a:spcBef>
              <a:defRPr i="1" sz="55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  <a:effectLst/>
              </a:defRPr>
            </a:pPr>
            <a:r>
              <a:rPr i="1" sz="5500">
                <a:solidFill>
                  <a:srgbClr val="86837F">
                    <a:alpha val="80000"/>
                  </a:srgbClr>
                </a:solidFill>
                <a:effectLst>
                  <a:outerShdw sx="100000" sy="100000" kx="0" ky="0" algn="b" rotWithShape="0" blurRad="25400" dist="12700" dir="5400000">
                    <a:srgbClr val="FFFFFF"/>
                  </a:outerShdw>
                </a:effectLst>
              </a:rPr>
              <a:t>Create a RESTful API in 5 steps!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sx="100000" sy="100000" kx="0" ky="0" algn="b" rotWithShape="0" blurRad="12700" dist="12700" dir="16200000">
                    <a:srgbClr val="000000">
                      <a:alpha val="50000"/>
                    </a:srgbClr>
                  </a:outerShdw>
                </a:effectLst>
              </a:rPr>
              <a:t>1. Install ‘jbuilder’ gem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sx="100000" sy="100000" kx="0" ky="0" algn="b" rotWithShape="0" blurRad="12700" dist="12700" dir="16200000">
                    <a:srgbClr val="000000">
                      <a:alpha val="50000"/>
                    </a:srgbClr>
                  </a:outerShdw>
                </a:effectLst>
              </a:rPr>
              <a:t>2. Create routes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sx="100000" sy="100000" kx="0" ky="0" algn="b" rotWithShape="0" blurRad="12700" dist="12700" dir="16200000">
                    <a:srgbClr val="000000">
                      <a:alpha val="50000"/>
                    </a:srgbClr>
                  </a:outerShdw>
                </a:effectLst>
              </a:rPr>
              <a:t>3. Create API controller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sx="100000" sy="100000" kx="0" ky="0" algn="b" rotWithShape="0" blurRad="12700" dist="12700" dir="16200000">
                    <a:srgbClr val="000000">
                      <a:alpha val="50000"/>
                    </a:srgbClr>
                  </a:outerShdw>
                </a:effectLst>
              </a:rPr>
              <a:t>4. Create API views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800">
                <a:solidFill>
                  <a:srgbClr val="BCB08F"/>
                </a:solidFill>
                <a:effectLst>
                  <a:outerShdw sx="100000" sy="100000" kx="0" ky="0" algn="b" rotWithShape="0" blurRad="12700" dist="12700" dir="16200000">
                    <a:srgbClr val="000000">
                      <a:alpha val="50000"/>
                    </a:srgbClr>
                  </a:outerShdw>
                </a:effectLst>
              </a:rPr>
              <a:t>5. Write some code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73E86"/>
      </a:dk1>
      <a:lt1>
        <a:srgbClr val="86837F">
          <a:alpha val="80000"/>
        </a:srgbClr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A3BFC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00000"/>
      </a:dk1>
      <a:lt1>
        <a:srgbClr val="FFFFFF"/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oefler Text"/>
        <a:ea typeface="Hoefler Text"/>
        <a:cs typeface="Hoefler Text"/>
      </a:majorFont>
      <a:minorFont>
        <a:latin typeface="Hoefler Text"/>
        <a:ea typeface="Hoefler Text"/>
        <a:cs typeface="Hoefler Text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A3BFC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+mn-lt"/>
            <a:ea typeface="+mn-ea"/>
            <a:cs typeface="+mn-cs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