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Argumento</a:t>
            </a:r>
            <a:br>
              <a:rPr lang="en-US"/>
            </a:br>
            <a:r>
              <a:rPr lang="pt-BR"/>
              <a:t>Cinematográfico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15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s-IS" sz="5400" dirty="0"/>
              <a:t>I</a:t>
            </a:r>
            <a:r>
              <a:rPr lang="en-US" sz="5400" dirty="0" err="1"/>
              <a:t>nício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 err="1"/>
              <a:t>Meio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 err="1"/>
              <a:t>Fim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358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narrativas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personagens</a:t>
            </a:r>
            <a:endParaRPr lang="en-US" dirty="0"/>
          </a:p>
          <a:p>
            <a:r>
              <a:rPr lang="en-US" dirty="0" err="1"/>
              <a:t>Narra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r>
              <a:rPr lang="en-US" dirty="0" err="1"/>
              <a:t>Encadeia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fatos</a:t>
            </a:r>
            <a:endParaRPr lang="en-US" dirty="0"/>
          </a:p>
          <a:p>
            <a:r>
              <a:rPr lang="en-US" dirty="0" err="1"/>
              <a:t>Articula</a:t>
            </a:r>
            <a:r>
              <a:rPr lang="en-US" dirty="0"/>
              <a:t> </a:t>
            </a:r>
            <a:r>
              <a:rPr lang="en-US" dirty="0" err="1"/>
              <a:t>causalidade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o spoiler,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instrumento</a:t>
            </a:r>
            <a:r>
              <a:rPr lang="en-US" dirty="0"/>
              <a:t> </a:t>
            </a:r>
            <a:r>
              <a:rPr lang="en-US" dirty="0" err="1"/>
              <a:t>narrativo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finalidade</a:t>
            </a:r>
            <a:r>
              <a:rPr lang="en-US" dirty="0"/>
              <a:t> e </a:t>
            </a:r>
            <a:r>
              <a:rPr lang="en-US" dirty="0" err="1"/>
              <a:t>essência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9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</a:t>
            </a:r>
            <a:r>
              <a:rPr lang="en-US" dirty="0"/>
              <a:t> da 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Contínua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</a:t>
            </a:r>
            <a:r>
              <a:rPr lang="en-US" dirty="0" err="1"/>
              <a:t>livre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a </a:t>
            </a:r>
            <a:r>
              <a:rPr lang="en-US" dirty="0" err="1"/>
              <a:t>unidade</a:t>
            </a:r>
            <a:r>
              <a:rPr lang="en-US" dirty="0"/>
              <a:t> de </a:t>
            </a:r>
            <a:r>
              <a:rPr lang="en-US" dirty="0" err="1"/>
              <a:t>cena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diálogos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discurso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, mas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referidos</a:t>
            </a:r>
            <a:r>
              <a:rPr lang="en-US" dirty="0"/>
              <a:t> (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).</a:t>
            </a:r>
          </a:p>
          <a:p>
            <a:r>
              <a:rPr lang="en-US" dirty="0"/>
              <a:t>Tem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roteiro</a:t>
            </a:r>
            <a:r>
              <a:rPr lang="en-US" dirty="0"/>
              <a:t>.</a:t>
            </a:r>
          </a:p>
          <a:p>
            <a:r>
              <a:rPr lang="en-US" dirty="0"/>
              <a:t>Mancha da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ampla</a:t>
            </a:r>
            <a:r>
              <a:rPr lang="en-US" dirty="0"/>
              <a:t>.</a:t>
            </a:r>
          </a:p>
          <a:p>
            <a:r>
              <a:rPr lang="en-US" dirty="0" err="1"/>
              <a:t>Indentação</a:t>
            </a:r>
            <a:r>
              <a:rPr lang="en-US" dirty="0"/>
              <a:t> </a:t>
            </a:r>
            <a:r>
              <a:rPr lang="en-US" dirty="0" err="1"/>
              <a:t>livre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externas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4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da </a:t>
            </a:r>
            <a:r>
              <a:rPr lang="en-US" dirty="0" err="1"/>
              <a:t>narrativa</a:t>
            </a:r>
            <a:r>
              <a:rPr lang="en-US" dirty="0"/>
              <a:t>.</a:t>
            </a:r>
          </a:p>
          <a:p>
            <a:r>
              <a:rPr lang="en-US" dirty="0" err="1"/>
              <a:t>Compreensão</a:t>
            </a:r>
            <a:r>
              <a:rPr lang="en-US" dirty="0"/>
              <a:t> da </a:t>
            </a:r>
            <a:r>
              <a:rPr lang="en-US" dirty="0" err="1"/>
              <a:t>narrativa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.</a:t>
            </a:r>
          </a:p>
          <a:p>
            <a:r>
              <a:rPr lang="en-US" dirty="0" err="1"/>
              <a:t>Compartilhamento</a:t>
            </a:r>
            <a:r>
              <a:rPr lang="en-US" dirty="0"/>
              <a:t> da </a:t>
            </a:r>
            <a:r>
              <a:rPr lang="en-US" dirty="0" err="1"/>
              <a:t>narrativa</a:t>
            </a:r>
            <a:r>
              <a:rPr lang="en-US" dirty="0"/>
              <a:t>.</a:t>
            </a:r>
          </a:p>
          <a:p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autoral</a:t>
            </a:r>
            <a:r>
              <a:rPr lang="en-US" dirty="0"/>
              <a:t>.</a:t>
            </a:r>
          </a:p>
          <a:p>
            <a:r>
              <a:rPr lang="en-US" dirty="0" err="1"/>
              <a:t>Prospecção</a:t>
            </a:r>
            <a:r>
              <a:rPr lang="en-US" dirty="0"/>
              <a:t> de </a:t>
            </a:r>
            <a:r>
              <a:rPr lang="en-US" dirty="0" err="1"/>
              <a:t>parceiros</a:t>
            </a:r>
            <a:r>
              <a:rPr lang="en-US" dirty="0"/>
              <a:t>.</a:t>
            </a:r>
          </a:p>
          <a:p>
            <a:r>
              <a:rPr lang="en-US" dirty="0" err="1"/>
              <a:t>Prospecção</a:t>
            </a:r>
            <a:r>
              <a:rPr lang="en-US" dirty="0"/>
              <a:t> de </a:t>
            </a:r>
            <a:r>
              <a:rPr lang="en-US" dirty="0" err="1"/>
              <a:t>fomentos</a:t>
            </a:r>
            <a:r>
              <a:rPr lang="en-US" dirty="0"/>
              <a:t>.</a:t>
            </a:r>
          </a:p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de </a:t>
            </a:r>
            <a:r>
              <a:rPr lang="en-US" dirty="0" err="1"/>
              <a:t>narrativas</a:t>
            </a:r>
            <a:r>
              <a:rPr lang="en-US" dirty="0"/>
              <a:t>.</a:t>
            </a:r>
          </a:p>
          <a:p>
            <a:r>
              <a:rPr lang="en-US" dirty="0" err="1"/>
              <a:t>Prognósticos</a:t>
            </a:r>
            <a:r>
              <a:rPr lang="en-US" dirty="0"/>
              <a:t> </a:t>
            </a:r>
            <a:r>
              <a:rPr lang="en-US" dirty="0" err="1"/>
              <a:t>narrativos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fr-FR" dirty="0"/>
              <a:t>q</a:t>
            </a:r>
            <a:r>
              <a:rPr lang="en-US" dirty="0" err="1"/>
              <a:t>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argumento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Arguição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.</a:t>
            </a:r>
          </a:p>
          <a:p>
            <a:r>
              <a:rPr lang="en-US" dirty="0"/>
              <a:t>Nota de </a:t>
            </a:r>
            <a:r>
              <a:rPr lang="en-US" dirty="0" err="1"/>
              <a:t>direção</a:t>
            </a:r>
            <a:r>
              <a:rPr lang="en-US" dirty="0"/>
              <a:t>.</a:t>
            </a:r>
          </a:p>
          <a:p>
            <a:r>
              <a:rPr lang="en-US" dirty="0"/>
              <a:t>Material de </a:t>
            </a:r>
            <a:r>
              <a:rPr lang="en-US" dirty="0" err="1"/>
              <a:t>pesquisa</a:t>
            </a:r>
            <a:r>
              <a:rPr lang="en-US" dirty="0"/>
              <a:t>.</a:t>
            </a:r>
          </a:p>
          <a:p>
            <a:r>
              <a:rPr lang="en-US" dirty="0" err="1"/>
              <a:t>Escaletas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r>
              <a:rPr lang="en-US" dirty="0" err="1"/>
              <a:t>Perfis</a:t>
            </a:r>
            <a:r>
              <a:rPr lang="en-US" dirty="0"/>
              <a:t>, </a:t>
            </a:r>
            <a:r>
              <a:rPr lang="en-US" dirty="0" err="1"/>
              <a:t>fichas</a:t>
            </a:r>
            <a:r>
              <a:rPr lang="en-US" dirty="0"/>
              <a:t> 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personagens</a:t>
            </a:r>
            <a:r>
              <a:rPr lang="en-US" dirty="0"/>
              <a:t>.</a:t>
            </a:r>
          </a:p>
          <a:p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roteiro</a:t>
            </a:r>
            <a:r>
              <a:rPr lang="en-US" dirty="0"/>
              <a:t>, o </a:t>
            </a:r>
            <a:r>
              <a:rPr lang="en-US" dirty="0" err="1"/>
              <a:t>filme</a:t>
            </a:r>
            <a:r>
              <a:rPr lang="en-US" dirty="0"/>
              <a:t>, a </a:t>
            </a:r>
            <a:r>
              <a:rPr lang="en-US" dirty="0" err="1"/>
              <a:t>direção</a:t>
            </a:r>
            <a:r>
              <a:rPr lang="en-US" dirty="0"/>
              <a:t> etc.</a:t>
            </a:r>
          </a:p>
          <a:p>
            <a:r>
              <a:rPr lang="en-US" dirty="0"/>
              <a:t>Nota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4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Versões</a:t>
            </a:r>
            <a:r>
              <a:rPr lang="en-US" dirty="0"/>
              <a:t> do </a:t>
            </a:r>
            <a:r>
              <a:rPr lang="en-US" dirty="0" err="1"/>
              <a:t>argumento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aprimoramentos</a:t>
            </a:r>
            <a:r>
              <a:rPr lang="en-US" dirty="0"/>
              <a:t>: </a:t>
            </a:r>
            <a:r>
              <a:rPr lang="en-US" dirty="0" err="1"/>
              <a:t>tratamentos</a:t>
            </a:r>
            <a:r>
              <a:rPr lang="en-US" dirty="0"/>
              <a:t>.</a:t>
            </a:r>
          </a:p>
          <a:p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destinos</a:t>
            </a:r>
            <a:r>
              <a:rPr lang="en-US" dirty="0"/>
              <a:t>; </a:t>
            </a:r>
            <a:r>
              <a:rPr lang="en-US" dirty="0" err="1"/>
              <a:t>exemplos</a:t>
            </a:r>
            <a:r>
              <a:rPr lang="en-US" dirty="0"/>
              <a:t>: </a:t>
            </a:r>
            <a:r>
              <a:rPr lang="en-US" dirty="0" err="1"/>
              <a:t>fomento</a:t>
            </a:r>
            <a:r>
              <a:rPr lang="en-US" dirty="0"/>
              <a:t> A </a:t>
            </a:r>
            <a:r>
              <a:rPr lang="en-US" dirty="0" err="1"/>
              <a:t>pede</a:t>
            </a:r>
            <a:r>
              <a:rPr lang="en-US" dirty="0"/>
              <a:t> X </a:t>
            </a:r>
            <a:r>
              <a:rPr lang="en-US" dirty="0" err="1"/>
              <a:t>páginas</a:t>
            </a:r>
            <a:r>
              <a:rPr lang="en-US" dirty="0"/>
              <a:t>; </a:t>
            </a:r>
            <a:r>
              <a:rPr lang="en-US" dirty="0" err="1"/>
              <a:t>fomento</a:t>
            </a:r>
            <a:r>
              <a:rPr lang="en-US" dirty="0"/>
              <a:t> B </a:t>
            </a:r>
            <a:r>
              <a:rPr lang="en-US" dirty="0" err="1"/>
              <a:t>pede</a:t>
            </a:r>
            <a:r>
              <a:rPr lang="en-US" dirty="0"/>
              <a:t> Y </a:t>
            </a:r>
            <a:r>
              <a:rPr lang="en-US" dirty="0" err="1"/>
              <a:t>páginas</a:t>
            </a:r>
            <a:r>
              <a:rPr lang="en-US" dirty="0"/>
              <a:t>.</a:t>
            </a:r>
          </a:p>
          <a:p>
            <a:r>
              <a:rPr lang="en-US" dirty="0" err="1"/>
              <a:t>Traduções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50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pode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vendido</a:t>
            </a:r>
            <a:r>
              <a:rPr lang="en-US" dirty="0"/>
              <a:t> (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renda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roteirista</a:t>
            </a:r>
            <a:r>
              <a:rPr lang="en-US" dirty="0"/>
              <a:t>).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transformado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roteiro</a:t>
            </a:r>
            <a:r>
              <a:rPr lang="en-US" dirty="0"/>
              <a:t>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transformado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forma </a:t>
            </a:r>
            <a:r>
              <a:rPr lang="en-US" dirty="0" err="1"/>
              <a:t>narrativa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: </a:t>
            </a:r>
            <a:r>
              <a:rPr lang="en-US" dirty="0" err="1"/>
              <a:t>teatro</a:t>
            </a:r>
            <a:r>
              <a:rPr lang="en-US" dirty="0"/>
              <a:t>, </a:t>
            </a:r>
            <a:r>
              <a:rPr lang="en-US" dirty="0" err="1"/>
              <a:t>literatura</a:t>
            </a:r>
            <a:r>
              <a:rPr lang="en-US" dirty="0"/>
              <a:t>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plagiado</a:t>
            </a:r>
            <a:r>
              <a:rPr lang="en-US" dirty="0"/>
              <a:t>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esquecido</a:t>
            </a:r>
            <a:r>
              <a:rPr lang="en-US" dirty="0"/>
              <a:t>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refeito</a:t>
            </a:r>
            <a:r>
              <a:rPr lang="en-US" dirty="0"/>
              <a:t> (</a:t>
            </a:r>
            <a:r>
              <a:rPr lang="en-US" dirty="0" err="1"/>
              <a:t>nunca</a:t>
            </a:r>
            <a:r>
              <a:rPr lang="en-US" dirty="0"/>
              <a:t> se </a:t>
            </a:r>
            <a:r>
              <a:rPr lang="en-US" dirty="0" err="1"/>
              <a:t>descarta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deleta</a:t>
            </a:r>
            <a:r>
              <a:rPr lang="en-US" dirty="0"/>
              <a:t>)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 e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currículos</a:t>
            </a:r>
            <a:r>
              <a:rPr lang="en-US" dirty="0"/>
              <a:t>.</a:t>
            </a:r>
          </a:p>
          <a:p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portfólio</a:t>
            </a:r>
            <a:r>
              <a:rPr lang="en-US" dirty="0"/>
              <a:t> de </a:t>
            </a:r>
            <a:r>
              <a:rPr lang="en-US" dirty="0" err="1"/>
              <a:t>ideias</a:t>
            </a:r>
            <a:r>
              <a:rPr lang="en-US" dirty="0"/>
              <a:t> do </a:t>
            </a:r>
            <a:r>
              <a:rPr lang="en-US" dirty="0" err="1"/>
              <a:t>roteirista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2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argumento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É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.</a:t>
            </a:r>
          </a:p>
          <a:p>
            <a:r>
              <a:rPr lang="fr-FR" dirty="0" err="1"/>
              <a:t>É</a:t>
            </a:r>
            <a:r>
              <a:rPr lang="en-US" dirty="0"/>
              <a:t> </a:t>
            </a:r>
            <a:r>
              <a:rPr lang="en-US" dirty="0" err="1"/>
              <a:t>limpo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restringe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narrativa</a:t>
            </a:r>
            <a:r>
              <a:rPr lang="en-US" dirty="0"/>
              <a:t>.</a:t>
            </a:r>
          </a:p>
          <a:p>
            <a:r>
              <a:rPr lang="en-US" dirty="0" err="1"/>
              <a:t>Articula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narrativos</a:t>
            </a:r>
            <a:r>
              <a:rPr lang="en-US" dirty="0"/>
              <a:t> com </a:t>
            </a:r>
            <a:r>
              <a:rPr lang="en-US" dirty="0" err="1"/>
              <a:t>causalidade</a:t>
            </a:r>
            <a:r>
              <a:rPr lang="en-US" dirty="0"/>
              <a:t>.</a:t>
            </a:r>
          </a:p>
          <a:p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personagens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excessivamente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.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excessivamente</a:t>
            </a:r>
            <a:r>
              <a:rPr lang="en-US" dirty="0"/>
              <a:t> </a:t>
            </a:r>
            <a:r>
              <a:rPr lang="en-US" dirty="0" err="1"/>
              <a:t>detalhado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6058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</TotalTime>
  <Words>343</Words>
  <Application>Microsoft Office PowerPoint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 Black </vt:lpstr>
      <vt:lpstr>Argumento Cinematográfico</vt:lpstr>
      <vt:lpstr>Argumento desenvolvido</vt:lpstr>
      <vt:lpstr>Características narrativas</vt:lpstr>
      <vt:lpstr>Característica da forma</vt:lpstr>
      <vt:lpstr>Utilidade</vt:lpstr>
      <vt:lpstr>O que não é argumento</vt:lpstr>
      <vt:lpstr>Versões do argumento</vt:lpstr>
      <vt:lpstr>O Argumento pode</vt:lpstr>
      <vt:lpstr>O Bom argumento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Mr. Argumento</dc:title>
  <dc:creator>Gabriela Bervian</dc:creator>
  <cp:lastModifiedBy>GILSON PADILHA DE VARGAS</cp:lastModifiedBy>
  <cp:revision>7</cp:revision>
  <dcterms:created xsi:type="dcterms:W3CDTF">2017-06-01T12:25:05Z</dcterms:created>
  <dcterms:modified xsi:type="dcterms:W3CDTF">2020-11-11T15:17:50Z</dcterms:modified>
</cp:coreProperties>
</file>