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4" r:id="rId4"/>
    <p:sldId id="265" r:id="rId5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54E8-7A33-A247-BC95-D81D4979EE48}" type="datetimeFigureOut">
              <a:rPr lang="pt-BR" smtClean="0"/>
              <a:t>26/08/2020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7243-4306-6E4F-BAFF-B020981CFF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54E8-7A33-A247-BC95-D81D4979EE48}" type="datetimeFigureOut">
              <a:rPr lang="pt-BR" smtClean="0"/>
              <a:t>26/08/2020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7243-4306-6E4F-BAFF-B020981CFF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54E8-7A33-A247-BC95-D81D4979EE48}" type="datetimeFigureOut">
              <a:rPr lang="pt-BR" smtClean="0"/>
              <a:t>26/08/2020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7243-4306-6E4F-BAFF-B020981CFF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54E8-7A33-A247-BC95-D81D4979EE48}" type="datetimeFigureOut">
              <a:rPr lang="pt-BR" smtClean="0"/>
              <a:t>26/08/2020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7243-4306-6E4F-BAFF-B020981CFF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54E8-7A33-A247-BC95-D81D4979EE48}" type="datetimeFigureOut">
              <a:rPr lang="pt-BR" smtClean="0"/>
              <a:t>26/08/2020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7243-4306-6E4F-BAFF-B020981CFF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54E8-7A33-A247-BC95-D81D4979EE48}" type="datetimeFigureOut">
              <a:rPr lang="pt-BR" smtClean="0"/>
              <a:t>26/08/2020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7243-4306-6E4F-BAFF-B020981CFF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54E8-7A33-A247-BC95-D81D4979EE48}" type="datetimeFigureOut">
              <a:rPr lang="pt-BR" smtClean="0"/>
              <a:t>26/08/2020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7243-4306-6E4F-BAFF-B020981CFF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54E8-7A33-A247-BC95-D81D4979EE48}" type="datetimeFigureOut">
              <a:rPr lang="pt-BR" smtClean="0"/>
              <a:t>26/08/2020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7243-4306-6E4F-BAFF-B020981CFF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54E8-7A33-A247-BC95-D81D4979EE48}" type="datetimeFigureOut">
              <a:rPr lang="pt-BR" smtClean="0"/>
              <a:t>26/08/2020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7243-4306-6E4F-BAFF-B020981CFF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54E8-7A33-A247-BC95-D81D4979EE48}" type="datetimeFigureOut">
              <a:rPr lang="pt-BR" smtClean="0"/>
              <a:t>26/08/2020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7243-4306-6E4F-BAFF-B020981CFF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54E8-7A33-A247-BC95-D81D4979EE48}" type="datetimeFigureOut">
              <a:rPr lang="pt-BR" smtClean="0"/>
              <a:t>26/08/2020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7243-4306-6E4F-BAFF-B020981CFF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754E8-7A33-A247-BC95-D81D4979EE48}" type="datetimeFigureOut">
              <a:rPr lang="pt-BR" smtClean="0"/>
              <a:t>26/08/2020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D7243-4306-6E4F-BAFF-B020981CFFE8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7200" b="1" dirty="0"/>
              <a:t>Finais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Quanto ao desfecho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err="1"/>
              <a:t>Estrito</a:t>
            </a:r>
            <a:r>
              <a:rPr lang="en-US" dirty="0"/>
              <a:t> (no </a:t>
            </a:r>
            <a:r>
              <a:rPr lang="en-US" dirty="0" err="1"/>
              <a:t>sentido</a:t>
            </a:r>
            <a:r>
              <a:rPr lang="en-US" dirty="0"/>
              <a:t> de </a:t>
            </a:r>
            <a:r>
              <a:rPr lang="en-US" dirty="0" err="1"/>
              <a:t>convergir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conclusão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- </a:t>
            </a:r>
            <a:r>
              <a:rPr lang="en-US" dirty="0" err="1"/>
              <a:t>Ambivalente</a:t>
            </a:r>
            <a:r>
              <a:rPr lang="en-US" dirty="0"/>
              <a:t> (no </a:t>
            </a:r>
            <a:r>
              <a:rPr lang="en-US" dirty="0" err="1"/>
              <a:t>sentido</a:t>
            </a:r>
            <a:r>
              <a:rPr lang="en-US" dirty="0"/>
              <a:t> de </a:t>
            </a:r>
            <a:r>
              <a:rPr lang="en-US" dirty="0" err="1"/>
              <a:t>haver</a:t>
            </a:r>
            <a:r>
              <a:rPr lang="en-US" dirty="0"/>
              <a:t> </a:t>
            </a:r>
            <a:r>
              <a:rPr lang="en-US" dirty="0" err="1"/>
              <a:t>dualidade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- </a:t>
            </a:r>
            <a:r>
              <a:rPr lang="en-US" dirty="0" err="1"/>
              <a:t>Polissêmico</a:t>
            </a:r>
            <a:r>
              <a:rPr lang="en-US" dirty="0"/>
              <a:t> (no </a:t>
            </a:r>
            <a:r>
              <a:rPr lang="en-US" dirty="0" err="1"/>
              <a:t>sentido</a:t>
            </a:r>
            <a:r>
              <a:rPr lang="en-US" dirty="0"/>
              <a:t> de </a:t>
            </a:r>
            <a:r>
              <a:rPr lang="en-US" dirty="0" err="1"/>
              <a:t>várias</a:t>
            </a:r>
            <a:r>
              <a:rPr lang="en-US" dirty="0"/>
              <a:t> </a:t>
            </a:r>
            <a:r>
              <a:rPr lang="en-US" dirty="0" err="1"/>
              <a:t>possibilidades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- </a:t>
            </a:r>
            <a:r>
              <a:rPr lang="en-US" dirty="0" err="1"/>
              <a:t>Aberto</a:t>
            </a:r>
            <a:r>
              <a:rPr lang="en-US" dirty="0"/>
              <a:t> (no </a:t>
            </a:r>
            <a:r>
              <a:rPr lang="en-US" dirty="0" err="1"/>
              <a:t>sentido</a:t>
            </a:r>
            <a:r>
              <a:rPr lang="en-US" dirty="0"/>
              <a:t> de </a:t>
            </a:r>
            <a:r>
              <a:rPr lang="en-US" dirty="0" err="1"/>
              <a:t>possibilidades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quantificáveis</a:t>
            </a:r>
            <a:r>
              <a:rPr lang="en-US" dirty="0"/>
              <a:t>)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Quanto ao </a:t>
            </a:r>
            <a:r>
              <a:rPr lang="pt-BR" i="1" dirty="0"/>
              <a:t>status</a:t>
            </a:r>
            <a:r>
              <a:rPr lang="pt-BR" dirty="0"/>
              <a:t> do personagem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9248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- </a:t>
            </a:r>
            <a:r>
              <a:rPr lang="en-US" dirty="0" err="1"/>
              <a:t>Plenamente</a:t>
            </a:r>
            <a:r>
              <a:rPr lang="en-US" dirty="0"/>
              <a:t> </a:t>
            </a:r>
            <a:r>
              <a:rPr lang="en-US" dirty="0" err="1"/>
              <a:t>bem-sucedido</a:t>
            </a:r>
            <a:endParaRPr lang="en-US" dirty="0"/>
          </a:p>
          <a:p>
            <a:pPr>
              <a:buNone/>
            </a:pPr>
            <a:r>
              <a:rPr lang="en-US" dirty="0"/>
              <a:t>- </a:t>
            </a:r>
            <a:r>
              <a:rPr lang="en-US" dirty="0" err="1"/>
              <a:t>Bem-sucedido</a:t>
            </a:r>
            <a:r>
              <a:rPr lang="en-US" dirty="0"/>
              <a:t>, </a:t>
            </a:r>
            <a:r>
              <a:rPr lang="en-US" dirty="0" err="1"/>
              <a:t>mas</a:t>
            </a:r>
            <a:r>
              <a:rPr lang="en-US" dirty="0"/>
              <a:t> com </a:t>
            </a:r>
            <a:r>
              <a:rPr lang="en-US" dirty="0" err="1"/>
              <a:t>prejuízos</a:t>
            </a:r>
            <a:endParaRPr lang="en-US" dirty="0"/>
          </a:p>
          <a:p>
            <a:pPr>
              <a:buNone/>
            </a:pPr>
            <a:r>
              <a:rPr lang="en-US" dirty="0"/>
              <a:t>- </a:t>
            </a:r>
            <a:r>
              <a:rPr lang="en-US" dirty="0" err="1"/>
              <a:t>Malsucedido</a:t>
            </a:r>
            <a:endParaRPr lang="en-US" dirty="0"/>
          </a:p>
          <a:p>
            <a:pPr>
              <a:buNone/>
            </a:pPr>
            <a:r>
              <a:rPr lang="en-US" dirty="0"/>
              <a:t>- </a:t>
            </a:r>
            <a:r>
              <a:rPr lang="en-US" dirty="0" err="1"/>
              <a:t>Malsucedido</a:t>
            </a:r>
            <a:r>
              <a:rPr lang="en-US" dirty="0"/>
              <a:t> no </a:t>
            </a:r>
            <a:r>
              <a:rPr lang="en-US" dirty="0" err="1"/>
              <a:t>objetivo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, </a:t>
            </a:r>
            <a:r>
              <a:rPr lang="en-US" dirty="0" err="1"/>
              <a:t>mas</a:t>
            </a:r>
            <a:r>
              <a:rPr lang="en-US" dirty="0"/>
              <a:t> com </a:t>
            </a:r>
            <a:r>
              <a:rPr lang="en-US" dirty="0" err="1"/>
              <a:t>ganhos</a:t>
            </a:r>
            <a:r>
              <a:rPr lang="en-US" dirty="0"/>
              <a:t> </a:t>
            </a:r>
            <a:r>
              <a:rPr lang="en-US" dirty="0" err="1"/>
              <a:t>imprevistos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Quanto a reposição da ordem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- Circular - </a:t>
            </a:r>
            <a:r>
              <a:rPr lang="en-US" dirty="0" err="1"/>
              <a:t>tudo</a:t>
            </a:r>
            <a:r>
              <a:rPr lang="en-US" dirty="0"/>
              <a:t> </a:t>
            </a:r>
            <a:r>
              <a:rPr lang="en-US" dirty="0" err="1"/>
              <a:t>volta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normal</a:t>
            </a:r>
          </a:p>
          <a:p>
            <a:pPr>
              <a:buNone/>
            </a:pPr>
            <a:r>
              <a:rPr lang="en-US" dirty="0"/>
              <a:t>- Circular com </a:t>
            </a:r>
            <a:r>
              <a:rPr lang="en-US" dirty="0" err="1"/>
              <a:t>avanço</a:t>
            </a:r>
            <a:r>
              <a:rPr lang="en-US" dirty="0"/>
              <a:t> - </a:t>
            </a:r>
            <a:r>
              <a:rPr lang="en-US" dirty="0" err="1"/>
              <a:t>ultrapassa</a:t>
            </a:r>
            <a:r>
              <a:rPr lang="en-US" dirty="0"/>
              <a:t> a </a:t>
            </a:r>
            <a:r>
              <a:rPr lang="en-US" dirty="0" err="1"/>
              <a:t>ordem</a:t>
            </a:r>
            <a:r>
              <a:rPr lang="en-US" dirty="0"/>
              <a:t> </a:t>
            </a:r>
            <a:r>
              <a:rPr lang="en-US" dirty="0" err="1"/>
              <a:t>inicial</a:t>
            </a:r>
            <a:endParaRPr lang="en-US" dirty="0"/>
          </a:p>
          <a:p>
            <a:pPr>
              <a:buNone/>
            </a:pPr>
            <a:r>
              <a:rPr lang="en-US" dirty="0"/>
              <a:t>- </a:t>
            </a:r>
            <a:r>
              <a:rPr lang="en-US" dirty="0" err="1"/>
              <a:t>Desvio</a:t>
            </a:r>
            <a:r>
              <a:rPr lang="en-US" dirty="0"/>
              <a:t> - novo </a:t>
            </a:r>
            <a:r>
              <a:rPr lang="en-US" dirty="0" err="1"/>
              <a:t>caminho</a:t>
            </a:r>
            <a:r>
              <a:rPr lang="en-US" dirty="0"/>
              <a:t> </a:t>
            </a:r>
            <a:r>
              <a:rPr lang="en-US" dirty="0" err="1"/>
              <a:t>apontado</a:t>
            </a:r>
            <a:endParaRPr lang="en-US" dirty="0"/>
          </a:p>
          <a:p>
            <a:pPr>
              <a:buNone/>
            </a:pPr>
            <a:r>
              <a:rPr lang="en-US" dirty="0"/>
              <a:t>- </a:t>
            </a:r>
            <a:r>
              <a:rPr lang="en-US" dirty="0" err="1"/>
              <a:t>Encruzilhada</a:t>
            </a:r>
            <a:r>
              <a:rPr lang="en-US" dirty="0"/>
              <a:t> - </a:t>
            </a:r>
            <a:r>
              <a:rPr lang="en-US" dirty="0" err="1"/>
              <a:t>mais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possibilidade</a:t>
            </a:r>
            <a:r>
              <a:rPr lang="en-US" dirty="0"/>
              <a:t> </a:t>
            </a:r>
            <a:r>
              <a:rPr lang="en-US" dirty="0" err="1"/>
              <a:t>indicada</a:t>
            </a:r>
            <a:endParaRPr lang="en-US" dirty="0"/>
          </a:p>
          <a:p>
            <a:pPr>
              <a:buNone/>
            </a:pPr>
            <a:r>
              <a:rPr lang="en-US" dirty="0"/>
              <a:t>-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saída</a:t>
            </a:r>
            <a:r>
              <a:rPr lang="en-US" dirty="0"/>
              <a:t> -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nova </a:t>
            </a:r>
            <a:r>
              <a:rPr lang="en-US" dirty="0" err="1"/>
              <a:t>ordem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572710EF9680E4DB79070442CAF8131" ma:contentTypeVersion="2" ma:contentTypeDescription="Crie um novo documento." ma:contentTypeScope="" ma:versionID="818bb6bb98fea62a86ecf5ac4f546b49">
  <xsd:schema xmlns:xsd="http://www.w3.org/2001/XMLSchema" xmlns:xs="http://www.w3.org/2001/XMLSchema" xmlns:p="http://schemas.microsoft.com/office/2006/metadata/properties" xmlns:ns2="cad6812d-72a3-4b3c-81e0-04704f9699c3" targetNamespace="http://schemas.microsoft.com/office/2006/metadata/properties" ma:root="true" ma:fieldsID="8c927cd798ee25f438427c4a671d7837" ns2:_="">
    <xsd:import namespace="cad6812d-72a3-4b3c-81e0-04704f9699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d6812d-72a3-4b3c-81e0-04704f9699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3CC550-BAE9-4636-ABAA-928427D40E67}"/>
</file>

<file path=customXml/itemProps2.xml><?xml version="1.0" encoding="utf-8"?>
<ds:datastoreItem xmlns:ds="http://schemas.openxmlformats.org/officeDocument/2006/customXml" ds:itemID="{4FB766C5-448E-4F55-81F4-765CE456AA3A}"/>
</file>

<file path=customXml/itemProps3.xml><?xml version="1.0" encoding="utf-8"?>
<ds:datastoreItem xmlns:ds="http://schemas.openxmlformats.org/officeDocument/2006/customXml" ds:itemID="{9E0467AE-7CA8-40DD-BC7C-8490B0F53FF8}"/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118</Words>
  <Application>Microsoft Office PowerPoint</Application>
  <PresentationFormat>Apresentação na tela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Office Theme</vt:lpstr>
      <vt:lpstr>Finais</vt:lpstr>
      <vt:lpstr>Quanto ao desfecho</vt:lpstr>
      <vt:lpstr>Quanto ao status do personagem</vt:lpstr>
      <vt:lpstr>Quanto a reposição da ordem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Ambivalente</dc:title>
  <dc:creator>Gilson Vargas</dc:creator>
  <cp:lastModifiedBy>GILSON PADILHA DE VARGAS</cp:lastModifiedBy>
  <cp:revision>85</cp:revision>
  <dcterms:created xsi:type="dcterms:W3CDTF">2015-11-03T20:05:26Z</dcterms:created>
  <dcterms:modified xsi:type="dcterms:W3CDTF">2020-08-26T14:38:07Z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0x0101006572710EF9680E4DB79070442CAF8131</vt:lpwstr>
  </property>
</Properties>
</file>