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30422-7C5E-39AF-25D1-D434CA691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9A24E-B1E2-F498-2D68-966A1BA0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9D4EE-DC1D-E12D-C094-6016399B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9BECD-D43A-E1B7-88E5-2739C406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8E9A7-FE1E-3C74-64CD-3B576A5C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6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07F01-CABF-D24A-F103-B5219706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D52E32-D1A5-B96B-163A-1CD36606E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1125D-8636-78CD-9715-4038E1EF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4FF122-9208-963A-EB6B-41C45E8A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F0A97-D5E5-EAB3-D93B-166192DB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62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12879-3565-6EF8-D863-4806AE00D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6DE6E9-1F19-25A9-42DE-B40ED3EF1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5233B-C2AC-21EE-A3DE-947D42FA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C46F8A-176F-B501-2C9D-56AB9F7D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8FF8D1-3AF7-901F-FE56-5FEAA885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8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38D1F-647B-22E8-70A2-880C9692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A4986-1AEB-F78E-7396-78A66FC3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0C6B1D-DE29-7646-03DE-AD1D442E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79BC1-5730-D1DB-1E42-CE89B88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140DD-90FD-7855-CF7C-4FD6782E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F900F-09F9-7211-E423-EFC863BE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91281C-E2A7-73D2-492D-6F43C23D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98FE4-282D-915A-FCC4-46AE2B4E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FD1C8-1A60-9663-9479-F94497AA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410D5-4255-4011-2590-8E9F634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58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6D4A7-0786-02EA-6D23-E4257FD4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EFC9D-92EB-1B0A-03D5-3CA200036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A2F162-6B2C-A7BE-57F4-CD54F19A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8CF86-9583-E9E2-B5E7-F9739D21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94FCA4-2215-DE28-9F30-487401EA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845D0-E0A1-E44D-3CAD-592B76F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8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381A7-3E41-94A3-EFC3-DA835A73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9563D9-F032-E57A-E6FE-85689CFB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FDA29E-BB8F-A035-E587-CFB719717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200B13-FB42-895F-437C-6616E15D2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4733DA-01D1-09BE-BFEA-78078F9EF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FB4A7D-1426-1C2E-3517-5EEC1E9B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11CEF8-186D-A4DE-7A0D-F2C04C86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A1C919-9920-82A2-831E-A9A5860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B823E-9B5D-461F-70B9-45B8322A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06D8CE-F247-B504-96B9-E99E6034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FD9C9F-8497-1296-E1DA-31A4A969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828AD6-F79E-8AB4-86FE-02999582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88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9D3A41-0BF7-2086-88F5-A94F2871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EBD13D-D8A4-1424-5FE2-470CA187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A3D3D5-F70D-BC25-FD62-CCB6A71F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4597B-F6E0-2EE7-535D-AED836AB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BE8BD-54C4-DD3A-A050-B96CF2AB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891D68-0601-40DC-DA3B-12D60F542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502412-C7EF-164B-C16E-0A1E1E05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A49D5-2720-9D26-53AD-3BCFFFDA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5E724-F6A6-B71C-0C60-3D1524E0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54A8-5CAA-EF60-E13A-6B50B33A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CE8D7B-6076-8D3E-ADA9-D25F1B1E5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B57EA4-35EE-63A3-56F1-46802C67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6A0AE-0234-A03D-FEB0-13DB2D2D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D3836-C739-F11C-D0C4-9F3D792E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4200B2-FD8A-346F-A875-7584BB0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3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A467C3-A7B1-216F-FCCE-83210038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C99A57-E1AF-286E-2BEB-A9E9EC30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14033-2B71-5AB6-69D0-C39CBA7EF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0383-B892-43A7-8E80-74A67C740698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2EC89-7368-16B0-6EEA-E00FCF21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DA0C9-4CC2-AF14-0864-F7059CE2A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D2FC-0E27-482E-A5A7-B8936B6B112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01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F1437A7-A596-4F07-54E9-499815B6374E}"/>
              </a:ext>
            </a:extLst>
          </p:cNvPr>
          <p:cNvSpPr/>
          <p:nvPr/>
        </p:nvSpPr>
        <p:spPr>
          <a:xfrm>
            <a:off x="3205240" y="1255199"/>
            <a:ext cx="5040000" cy="4320000"/>
          </a:xfrm>
          <a:prstGeom prst="roundRect">
            <a:avLst>
              <a:gd name="adj" fmla="val 1195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F5E304C-2AD3-3799-D362-02D186DCD6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86346" y="1976731"/>
            <a:ext cx="2030123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8F6E6D8-FADF-EF60-0389-222F97E41A80}"/>
              </a:ext>
            </a:extLst>
          </p:cNvPr>
          <p:cNvCxnSpPr>
            <a:cxnSpLocks/>
          </p:cNvCxnSpPr>
          <p:nvPr/>
        </p:nvCxnSpPr>
        <p:spPr>
          <a:xfrm flipV="1">
            <a:off x="2486346" y="3559200"/>
            <a:ext cx="4349393" cy="1286069"/>
          </a:xfrm>
          <a:prstGeom prst="bentConnector2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8331162F-FA64-EC7E-C007-85A2F26DEE97}"/>
              </a:ext>
            </a:extLst>
          </p:cNvPr>
          <p:cNvSpPr>
            <a:spLocks noChangeAspect="1"/>
          </p:cNvSpPr>
          <p:nvPr/>
        </p:nvSpPr>
        <p:spPr>
          <a:xfrm>
            <a:off x="4516469" y="1832731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A3CB8CD-9F7E-F230-97C0-D7F372A6968A}"/>
              </a:ext>
            </a:extLst>
          </p:cNvPr>
          <p:cNvSpPr>
            <a:spLocks noChangeAspect="1"/>
          </p:cNvSpPr>
          <p:nvPr/>
        </p:nvSpPr>
        <p:spPr>
          <a:xfrm>
            <a:off x="5952000" y="32850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6EE8B10-8212-F49C-4754-EC5301E898D2}"/>
              </a:ext>
            </a:extLst>
          </p:cNvPr>
          <p:cNvSpPr>
            <a:spLocks noChangeAspect="1"/>
          </p:cNvSpPr>
          <p:nvPr/>
        </p:nvSpPr>
        <p:spPr>
          <a:xfrm>
            <a:off x="5962510" y="1837201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F01DD5D-9786-36F2-5529-3C2BDBCC158F}"/>
              </a:ext>
            </a:extLst>
          </p:cNvPr>
          <p:cNvSpPr>
            <a:spLocks noChangeAspect="1"/>
          </p:cNvSpPr>
          <p:nvPr/>
        </p:nvSpPr>
        <p:spPr>
          <a:xfrm>
            <a:off x="6691739" y="32712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8D84320-E677-EFC1-C7FA-BCF646B9B4D5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4804469" y="1976731"/>
            <a:ext cx="1158041" cy="44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00D4E45-9C4D-EF55-BA8F-6B85281DABD0}"/>
              </a:ext>
            </a:extLst>
          </p:cNvPr>
          <p:cNvSpPr/>
          <p:nvPr/>
        </p:nvSpPr>
        <p:spPr>
          <a:xfrm>
            <a:off x="2076396" y="1832731"/>
            <a:ext cx="504497" cy="273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200" dirty="0">
                <a:solidFill>
                  <a:schemeClr val="tx1"/>
                </a:solidFill>
              </a:rPr>
              <a:t>C</a:t>
            </a:r>
            <a:r>
              <a:rPr lang="es-ES" sz="2200" baseline="-25000" dirty="0">
                <a:solidFill>
                  <a:schemeClr val="tx1"/>
                </a:solidFill>
              </a:rPr>
              <a:t>t-1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B101F88-7C9A-676D-646F-0A0BB70289CA}"/>
              </a:ext>
            </a:extLst>
          </p:cNvPr>
          <p:cNvSpPr/>
          <p:nvPr/>
        </p:nvSpPr>
        <p:spPr>
          <a:xfrm>
            <a:off x="8911277" y="1851393"/>
            <a:ext cx="504497" cy="273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200" dirty="0" err="1">
                <a:solidFill>
                  <a:schemeClr val="tx1"/>
                </a:solidFill>
              </a:rPr>
              <a:t>C</a:t>
            </a:r>
            <a:r>
              <a:rPr lang="es-ES" sz="2200" baseline="-25000" dirty="0" err="1">
                <a:solidFill>
                  <a:schemeClr val="tx1"/>
                </a:solidFill>
              </a:rPr>
              <a:t>t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B8B7BD59-6167-D52E-EA8A-95FE6EDC9F22}"/>
              </a:ext>
            </a:extLst>
          </p:cNvPr>
          <p:cNvCxnSpPr>
            <a:cxnSpLocks/>
            <a:stCxn id="32" idx="3"/>
            <a:endCxn id="12" idx="4"/>
          </p:cNvCxnSpPr>
          <p:nvPr/>
        </p:nvCxnSpPr>
        <p:spPr>
          <a:xfrm flipV="1">
            <a:off x="2552089" y="3573000"/>
            <a:ext cx="3543911" cy="1272269"/>
          </a:xfrm>
          <a:prstGeom prst="bentConnector2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1CE9467-2CD0-2D7A-E712-72EFEB61A663}"/>
              </a:ext>
            </a:extLst>
          </p:cNvPr>
          <p:cNvSpPr/>
          <p:nvPr/>
        </p:nvSpPr>
        <p:spPr>
          <a:xfrm>
            <a:off x="2047592" y="4708634"/>
            <a:ext cx="504497" cy="273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200" dirty="0">
                <a:solidFill>
                  <a:schemeClr val="tx1"/>
                </a:solidFill>
              </a:rPr>
              <a:t>h</a:t>
            </a:r>
            <a:r>
              <a:rPr lang="es-ES" sz="2200" baseline="-25000" dirty="0">
                <a:solidFill>
                  <a:schemeClr val="tx1"/>
                </a:solidFill>
              </a:rPr>
              <a:t>t-1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C451584-62CD-BAFB-0267-FDFBBAA8AC6D}"/>
              </a:ext>
            </a:extLst>
          </p:cNvPr>
          <p:cNvSpPr/>
          <p:nvPr/>
        </p:nvSpPr>
        <p:spPr>
          <a:xfrm>
            <a:off x="8911277" y="4733339"/>
            <a:ext cx="504497" cy="273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200" dirty="0" err="1">
                <a:solidFill>
                  <a:schemeClr val="tx1"/>
                </a:solidFill>
              </a:rPr>
              <a:t>h</a:t>
            </a:r>
            <a:r>
              <a:rPr lang="es-ES" sz="2200" baseline="-25000" dirty="0" err="1">
                <a:solidFill>
                  <a:schemeClr val="tx1"/>
                </a:solidFill>
              </a:rPr>
              <a:t>t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4CFB91D7-C914-4AD9-712C-539CC98D96E5}"/>
              </a:ext>
            </a:extLst>
          </p:cNvPr>
          <p:cNvCxnSpPr>
            <a:cxnSpLocks/>
            <a:stCxn id="32" idx="3"/>
            <a:endCxn id="12" idx="2"/>
          </p:cNvCxnSpPr>
          <p:nvPr/>
        </p:nvCxnSpPr>
        <p:spPr>
          <a:xfrm flipV="1">
            <a:off x="2552089" y="3429000"/>
            <a:ext cx="3399911" cy="1416269"/>
          </a:xfrm>
          <a:prstGeom prst="bentConnector3">
            <a:avLst>
              <a:gd name="adj1" fmla="val 82768"/>
            </a:avLst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594BF136-71F0-5C95-9138-69BADC2AD414}"/>
              </a:ext>
            </a:extLst>
          </p:cNvPr>
          <p:cNvCxnSpPr>
            <a:cxnSpLocks/>
            <a:stCxn id="52" idx="0"/>
            <a:endCxn id="11" idx="4"/>
          </p:cNvCxnSpPr>
          <p:nvPr/>
        </p:nvCxnSpPr>
        <p:spPr>
          <a:xfrm rot="5400000" flipH="1" flipV="1">
            <a:off x="2245059" y="3831018"/>
            <a:ext cx="4125696" cy="705123"/>
          </a:xfrm>
          <a:prstGeom prst="bentConnector3">
            <a:avLst>
              <a:gd name="adj1" fmla="val 33993"/>
            </a:avLst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736AE07-9F9A-9500-EA1B-CAB5DC72949E}"/>
              </a:ext>
            </a:extLst>
          </p:cNvPr>
          <p:cNvSpPr/>
          <p:nvPr/>
        </p:nvSpPr>
        <p:spPr>
          <a:xfrm>
            <a:off x="3703097" y="6246427"/>
            <a:ext cx="504497" cy="131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200" dirty="0" err="1">
                <a:solidFill>
                  <a:schemeClr val="tx1"/>
                </a:solidFill>
              </a:rPr>
              <a:t>X</a:t>
            </a:r>
            <a:r>
              <a:rPr lang="es-ES" sz="2200" baseline="-25000" dirty="0" err="1">
                <a:solidFill>
                  <a:schemeClr val="tx1"/>
                </a:solidFill>
              </a:rPr>
              <a:t>t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41F39D2-C2DD-1D3B-0A92-D45A6ABCD1FF}"/>
              </a:ext>
            </a:extLst>
          </p:cNvPr>
          <p:cNvSpPr/>
          <p:nvPr/>
        </p:nvSpPr>
        <p:spPr>
          <a:xfrm>
            <a:off x="7317427" y="6166287"/>
            <a:ext cx="504497" cy="273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200" dirty="0" err="1">
                <a:solidFill>
                  <a:schemeClr val="tx1"/>
                </a:solidFill>
              </a:rPr>
              <a:t>h</a:t>
            </a:r>
            <a:r>
              <a:rPr lang="es-ES" sz="2200" baseline="-25000" dirty="0" err="1">
                <a:solidFill>
                  <a:schemeClr val="tx1"/>
                </a:solidFill>
              </a:rPr>
              <a:t>t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11C6947-145E-6DA0-C2D8-3A0F726689D2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125201"/>
            <a:ext cx="10510" cy="115979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989FA8DA-7314-E4C7-00F9-300D819A34A4}"/>
              </a:ext>
            </a:extLst>
          </p:cNvPr>
          <p:cNvCxnSpPr>
            <a:cxnSpLocks/>
            <a:stCxn id="13" idx="6"/>
            <a:endCxn id="23" idx="1"/>
          </p:cNvCxnSpPr>
          <p:nvPr/>
        </p:nvCxnSpPr>
        <p:spPr>
          <a:xfrm>
            <a:off x="6250510" y="1981201"/>
            <a:ext cx="2660767" cy="682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39D38C8C-DFBC-BD7E-3BFB-48048F989251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6250510" y="1981201"/>
            <a:ext cx="585229" cy="1289999"/>
          </a:xfrm>
          <a:prstGeom prst="bentConnector2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554E1057-749A-33DB-1E6B-9ADB3C8E4763}"/>
              </a:ext>
            </a:extLst>
          </p:cNvPr>
          <p:cNvCxnSpPr>
            <a:cxnSpLocks/>
            <a:stCxn id="14" idx="6"/>
            <a:endCxn id="53" idx="0"/>
          </p:cNvCxnSpPr>
          <p:nvPr/>
        </p:nvCxnSpPr>
        <p:spPr>
          <a:xfrm>
            <a:off x="6979739" y="3415200"/>
            <a:ext cx="589937" cy="2751087"/>
          </a:xfrm>
          <a:prstGeom prst="bentConnector2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C98ADCAC-EE01-2BB8-6E30-208A3D6438E9}"/>
              </a:ext>
            </a:extLst>
          </p:cNvPr>
          <p:cNvCxnSpPr>
            <a:cxnSpLocks/>
            <a:stCxn id="14" idx="6"/>
            <a:endCxn id="33" idx="1"/>
          </p:cNvCxnSpPr>
          <p:nvPr/>
        </p:nvCxnSpPr>
        <p:spPr>
          <a:xfrm>
            <a:off x="6979739" y="3415200"/>
            <a:ext cx="1931538" cy="1454774"/>
          </a:xfrm>
          <a:prstGeom prst="bentConnector3">
            <a:avLst>
              <a:gd name="adj1" fmla="val 31151"/>
            </a:avLst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477D1BE-E34C-F868-DAF8-59338C141568}"/>
              </a:ext>
            </a:extLst>
          </p:cNvPr>
          <p:cNvSpPr/>
          <p:nvPr/>
        </p:nvSpPr>
        <p:spPr>
          <a:xfrm>
            <a:off x="4585127" y="3961021"/>
            <a:ext cx="15068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l-GR" sz="2200" dirty="0">
                <a:solidFill>
                  <a:schemeClr val="tx1"/>
                </a:solidFill>
              </a:rPr>
              <a:t>σ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BF8DABC-0560-FDCD-1E18-56314BB886AE}"/>
              </a:ext>
            </a:extLst>
          </p:cNvPr>
          <p:cNvSpPr/>
          <p:nvPr/>
        </p:nvSpPr>
        <p:spPr>
          <a:xfrm>
            <a:off x="5294389" y="3961021"/>
            <a:ext cx="15068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l-GR" sz="2200" dirty="0">
                <a:solidFill>
                  <a:schemeClr val="tx1"/>
                </a:solidFill>
              </a:rPr>
              <a:t>σ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7329C10-3515-240F-2F12-3E85B4EBE4F2}"/>
              </a:ext>
            </a:extLst>
          </p:cNvPr>
          <p:cNvSpPr/>
          <p:nvPr/>
        </p:nvSpPr>
        <p:spPr>
          <a:xfrm>
            <a:off x="5834493" y="3961020"/>
            <a:ext cx="52072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s-ES" sz="2200" dirty="0" err="1">
                <a:solidFill>
                  <a:schemeClr val="tx1"/>
                </a:solidFill>
              </a:rPr>
              <a:t>tanh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0046A8A-0BDA-D7EF-77BC-98CA3E2B7664}"/>
              </a:ext>
            </a:extLst>
          </p:cNvPr>
          <p:cNvSpPr/>
          <p:nvPr/>
        </p:nvSpPr>
        <p:spPr>
          <a:xfrm>
            <a:off x="6760397" y="3961020"/>
            <a:ext cx="15068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l-GR" sz="2200" dirty="0">
                <a:solidFill>
                  <a:schemeClr val="tx1"/>
                </a:solidFill>
              </a:rPr>
              <a:t>σ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80CD397-4747-C635-4423-E406E1D831F4}"/>
              </a:ext>
            </a:extLst>
          </p:cNvPr>
          <p:cNvSpPr/>
          <p:nvPr/>
        </p:nvSpPr>
        <p:spPr>
          <a:xfrm>
            <a:off x="6575379" y="2494827"/>
            <a:ext cx="52072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s-ES" sz="2200" dirty="0" err="1">
                <a:solidFill>
                  <a:schemeClr val="tx1"/>
                </a:solidFill>
              </a:rPr>
              <a:t>tanh</a:t>
            </a: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44515DF-9B76-8EE5-F898-860B33B3356E}"/>
              </a:ext>
            </a:extLst>
          </p:cNvPr>
          <p:cNvSpPr/>
          <p:nvPr/>
        </p:nvSpPr>
        <p:spPr>
          <a:xfrm>
            <a:off x="4290755" y="1692284"/>
            <a:ext cx="705124" cy="2908592"/>
          </a:xfrm>
          <a:custGeom>
            <a:avLst/>
            <a:gdLst>
              <a:gd name="connsiteX0" fmla="*/ 0 w 705124"/>
              <a:gd name="connsiteY0" fmla="*/ 117523 h 2908592"/>
              <a:gd name="connsiteX1" fmla="*/ 117523 w 705124"/>
              <a:gd name="connsiteY1" fmla="*/ 0 h 2908592"/>
              <a:gd name="connsiteX2" fmla="*/ 587601 w 705124"/>
              <a:gd name="connsiteY2" fmla="*/ 0 h 2908592"/>
              <a:gd name="connsiteX3" fmla="*/ 705124 w 705124"/>
              <a:gd name="connsiteY3" fmla="*/ 117523 h 2908592"/>
              <a:gd name="connsiteX4" fmla="*/ 705124 w 705124"/>
              <a:gd name="connsiteY4" fmla="*/ 812645 h 2908592"/>
              <a:gd name="connsiteX5" fmla="*/ 705124 w 705124"/>
              <a:gd name="connsiteY5" fmla="*/ 1400825 h 2908592"/>
              <a:gd name="connsiteX6" fmla="*/ 705124 w 705124"/>
              <a:gd name="connsiteY6" fmla="*/ 2015741 h 2908592"/>
              <a:gd name="connsiteX7" fmla="*/ 705124 w 705124"/>
              <a:gd name="connsiteY7" fmla="*/ 2791069 h 2908592"/>
              <a:gd name="connsiteX8" fmla="*/ 587601 w 705124"/>
              <a:gd name="connsiteY8" fmla="*/ 2908592 h 2908592"/>
              <a:gd name="connsiteX9" fmla="*/ 117523 w 705124"/>
              <a:gd name="connsiteY9" fmla="*/ 2908592 h 2908592"/>
              <a:gd name="connsiteX10" fmla="*/ 0 w 705124"/>
              <a:gd name="connsiteY10" fmla="*/ 2791069 h 2908592"/>
              <a:gd name="connsiteX11" fmla="*/ 0 w 705124"/>
              <a:gd name="connsiteY11" fmla="*/ 2095947 h 2908592"/>
              <a:gd name="connsiteX12" fmla="*/ 0 w 705124"/>
              <a:gd name="connsiteY12" fmla="*/ 1454296 h 2908592"/>
              <a:gd name="connsiteX13" fmla="*/ 0 w 705124"/>
              <a:gd name="connsiteY13" fmla="*/ 759174 h 2908592"/>
              <a:gd name="connsiteX14" fmla="*/ 0 w 705124"/>
              <a:gd name="connsiteY14" fmla="*/ 117523 h 290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05124" h="2908592" extrusionOk="0">
                <a:moveTo>
                  <a:pt x="0" y="117523"/>
                </a:moveTo>
                <a:cubicBezTo>
                  <a:pt x="-5729" y="62668"/>
                  <a:pt x="50797" y="-752"/>
                  <a:pt x="117523" y="0"/>
                </a:cubicBezTo>
                <a:cubicBezTo>
                  <a:pt x="240658" y="-21384"/>
                  <a:pt x="480262" y="-8909"/>
                  <a:pt x="587601" y="0"/>
                </a:cubicBezTo>
                <a:cubicBezTo>
                  <a:pt x="652576" y="-7935"/>
                  <a:pt x="693740" y="44432"/>
                  <a:pt x="705124" y="117523"/>
                </a:cubicBezTo>
                <a:cubicBezTo>
                  <a:pt x="700025" y="263814"/>
                  <a:pt x="695170" y="668303"/>
                  <a:pt x="705124" y="812645"/>
                </a:cubicBezTo>
                <a:cubicBezTo>
                  <a:pt x="715078" y="956987"/>
                  <a:pt x="696793" y="1158898"/>
                  <a:pt x="705124" y="1400825"/>
                </a:cubicBezTo>
                <a:cubicBezTo>
                  <a:pt x="713455" y="1642752"/>
                  <a:pt x="724668" y="1728308"/>
                  <a:pt x="705124" y="2015741"/>
                </a:cubicBezTo>
                <a:cubicBezTo>
                  <a:pt x="685580" y="2303174"/>
                  <a:pt x="705895" y="2457824"/>
                  <a:pt x="705124" y="2791069"/>
                </a:cubicBezTo>
                <a:cubicBezTo>
                  <a:pt x="704131" y="2851788"/>
                  <a:pt x="638723" y="2905161"/>
                  <a:pt x="587601" y="2908592"/>
                </a:cubicBezTo>
                <a:cubicBezTo>
                  <a:pt x="402837" y="2927550"/>
                  <a:pt x="342469" y="2917836"/>
                  <a:pt x="117523" y="2908592"/>
                </a:cubicBezTo>
                <a:cubicBezTo>
                  <a:pt x="45164" y="2910568"/>
                  <a:pt x="-2513" y="2847842"/>
                  <a:pt x="0" y="2791069"/>
                </a:cubicBezTo>
                <a:cubicBezTo>
                  <a:pt x="-254" y="2456547"/>
                  <a:pt x="-17742" y="2300728"/>
                  <a:pt x="0" y="2095947"/>
                </a:cubicBezTo>
                <a:cubicBezTo>
                  <a:pt x="17742" y="1891166"/>
                  <a:pt x="-20465" y="1730337"/>
                  <a:pt x="0" y="1454296"/>
                </a:cubicBezTo>
                <a:cubicBezTo>
                  <a:pt x="20465" y="1178255"/>
                  <a:pt x="-30671" y="950897"/>
                  <a:pt x="0" y="759174"/>
                </a:cubicBezTo>
                <a:cubicBezTo>
                  <a:pt x="30671" y="567451"/>
                  <a:pt x="16635" y="290692"/>
                  <a:pt x="0" y="117523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27CD2376-C0D7-90E7-5E7E-DE2DBDA42581}"/>
              </a:ext>
            </a:extLst>
          </p:cNvPr>
          <p:cNvSpPr/>
          <p:nvPr/>
        </p:nvSpPr>
        <p:spPr>
          <a:xfrm>
            <a:off x="5231720" y="3123956"/>
            <a:ext cx="1152280" cy="1996684"/>
          </a:xfrm>
          <a:custGeom>
            <a:avLst/>
            <a:gdLst>
              <a:gd name="connsiteX0" fmla="*/ 0 w 1152280"/>
              <a:gd name="connsiteY0" fmla="*/ 192051 h 1996684"/>
              <a:gd name="connsiteX1" fmla="*/ 192051 w 1152280"/>
              <a:gd name="connsiteY1" fmla="*/ 0 h 1996684"/>
              <a:gd name="connsiteX2" fmla="*/ 576140 w 1152280"/>
              <a:gd name="connsiteY2" fmla="*/ 0 h 1996684"/>
              <a:gd name="connsiteX3" fmla="*/ 960229 w 1152280"/>
              <a:gd name="connsiteY3" fmla="*/ 0 h 1996684"/>
              <a:gd name="connsiteX4" fmla="*/ 1152280 w 1152280"/>
              <a:gd name="connsiteY4" fmla="*/ 192051 h 1996684"/>
              <a:gd name="connsiteX5" fmla="*/ 1152280 w 1152280"/>
              <a:gd name="connsiteY5" fmla="*/ 729578 h 1996684"/>
              <a:gd name="connsiteX6" fmla="*/ 1152280 w 1152280"/>
              <a:gd name="connsiteY6" fmla="*/ 1234854 h 1996684"/>
              <a:gd name="connsiteX7" fmla="*/ 1152280 w 1152280"/>
              <a:gd name="connsiteY7" fmla="*/ 1804633 h 1996684"/>
              <a:gd name="connsiteX8" fmla="*/ 960229 w 1152280"/>
              <a:gd name="connsiteY8" fmla="*/ 1996684 h 1996684"/>
              <a:gd name="connsiteX9" fmla="*/ 568458 w 1152280"/>
              <a:gd name="connsiteY9" fmla="*/ 1996684 h 1996684"/>
              <a:gd name="connsiteX10" fmla="*/ 192051 w 1152280"/>
              <a:gd name="connsiteY10" fmla="*/ 1996684 h 1996684"/>
              <a:gd name="connsiteX11" fmla="*/ 0 w 1152280"/>
              <a:gd name="connsiteY11" fmla="*/ 1804633 h 1996684"/>
              <a:gd name="connsiteX12" fmla="*/ 0 w 1152280"/>
              <a:gd name="connsiteY12" fmla="*/ 1283231 h 1996684"/>
              <a:gd name="connsiteX13" fmla="*/ 0 w 1152280"/>
              <a:gd name="connsiteY13" fmla="*/ 729578 h 1996684"/>
              <a:gd name="connsiteX14" fmla="*/ 0 w 1152280"/>
              <a:gd name="connsiteY14" fmla="*/ 192051 h 199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52280" h="1996684" extrusionOk="0">
                <a:moveTo>
                  <a:pt x="0" y="192051"/>
                </a:moveTo>
                <a:cubicBezTo>
                  <a:pt x="-12920" y="108652"/>
                  <a:pt x="76542" y="-3899"/>
                  <a:pt x="192051" y="0"/>
                </a:cubicBezTo>
                <a:cubicBezTo>
                  <a:pt x="360556" y="-18971"/>
                  <a:pt x="495996" y="-10531"/>
                  <a:pt x="576140" y="0"/>
                </a:cubicBezTo>
                <a:cubicBezTo>
                  <a:pt x="656284" y="10531"/>
                  <a:pt x="878207" y="1206"/>
                  <a:pt x="960229" y="0"/>
                </a:cubicBezTo>
                <a:cubicBezTo>
                  <a:pt x="1073227" y="-4485"/>
                  <a:pt x="1138131" y="89230"/>
                  <a:pt x="1152280" y="192051"/>
                </a:cubicBezTo>
                <a:cubicBezTo>
                  <a:pt x="1165878" y="360872"/>
                  <a:pt x="1130091" y="508923"/>
                  <a:pt x="1152280" y="729578"/>
                </a:cubicBezTo>
                <a:cubicBezTo>
                  <a:pt x="1174469" y="950233"/>
                  <a:pt x="1155232" y="1069667"/>
                  <a:pt x="1152280" y="1234854"/>
                </a:cubicBezTo>
                <a:cubicBezTo>
                  <a:pt x="1149328" y="1400041"/>
                  <a:pt x="1178713" y="1553910"/>
                  <a:pt x="1152280" y="1804633"/>
                </a:cubicBezTo>
                <a:cubicBezTo>
                  <a:pt x="1151402" y="1906997"/>
                  <a:pt x="1043252" y="1990949"/>
                  <a:pt x="960229" y="1996684"/>
                </a:cubicBezTo>
                <a:cubicBezTo>
                  <a:pt x="867117" y="1991994"/>
                  <a:pt x="740298" y="1984015"/>
                  <a:pt x="568458" y="1996684"/>
                </a:cubicBezTo>
                <a:cubicBezTo>
                  <a:pt x="396618" y="2009353"/>
                  <a:pt x="346216" y="1985621"/>
                  <a:pt x="192051" y="1996684"/>
                </a:cubicBezTo>
                <a:cubicBezTo>
                  <a:pt x="84719" y="2003175"/>
                  <a:pt x="-1310" y="1916653"/>
                  <a:pt x="0" y="1804633"/>
                </a:cubicBezTo>
                <a:cubicBezTo>
                  <a:pt x="1965" y="1613858"/>
                  <a:pt x="-15474" y="1481593"/>
                  <a:pt x="0" y="1283231"/>
                </a:cubicBezTo>
                <a:cubicBezTo>
                  <a:pt x="15474" y="1084869"/>
                  <a:pt x="-4813" y="959386"/>
                  <a:pt x="0" y="729578"/>
                </a:cubicBezTo>
                <a:cubicBezTo>
                  <a:pt x="4813" y="499770"/>
                  <a:pt x="-4867" y="357902"/>
                  <a:pt x="0" y="192051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88FE24CB-3B42-BCAF-9A8F-D22C9D05904F}"/>
              </a:ext>
            </a:extLst>
          </p:cNvPr>
          <p:cNvSpPr/>
          <p:nvPr/>
        </p:nvSpPr>
        <p:spPr>
          <a:xfrm>
            <a:off x="5725240" y="1692284"/>
            <a:ext cx="658759" cy="672678"/>
          </a:xfrm>
          <a:custGeom>
            <a:avLst/>
            <a:gdLst>
              <a:gd name="connsiteX0" fmla="*/ 0 w 658759"/>
              <a:gd name="connsiteY0" fmla="*/ 109795 h 672678"/>
              <a:gd name="connsiteX1" fmla="*/ 109795 w 658759"/>
              <a:gd name="connsiteY1" fmla="*/ 0 h 672678"/>
              <a:gd name="connsiteX2" fmla="*/ 548964 w 658759"/>
              <a:gd name="connsiteY2" fmla="*/ 0 h 672678"/>
              <a:gd name="connsiteX3" fmla="*/ 658759 w 658759"/>
              <a:gd name="connsiteY3" fmla="*/ 109795 h 672678"/>
              <a:gd name="connsiteX4" fmla="*/ 658759 w 658759"/>
              <a:gd name="connsiteY4" fmla="*/ 562883 h 672678"/>
              <a:gd name="connsiteX5" fmla="*/ 548964 w 658759"/>
              <a:gd name="connsiteY5" fmla="*/ 672678 h 672678"/>
              <a:gd name="connsiteX6" fmla="*/ 109795 w 658759"/>
              <a:gd name="connsiteY6" fmla="*/ 672678 h 672678"/>
              <a:gd name="connsiteX7" fmla="*/ 0 w 658759"/>
              <a:gd name="connsiteY7" fmla="*/ 562883 h 672678"/>
              <a:gd name="connsiteX8" fmla="*/ 0 w 658759"/>
              <a:gd name="connsiteY8" fmla="*/ 109795 h 6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759" h="672678" extrusionOk="0">
                <a:moveTo>
                  <a:pt x="0" y="109795"/>
                </a:moveTo>
                <a:cubicBezTo>
                  <a:pt x="-967" y="50854"/>
                  <a:pt x="36443" y="-5250"/>
                  <a:pt x="109795" y="0"/>
                </a:cubicBezTo>
                <a:cubicBezTo>
                  <a:pt x="223534" y="4655"/>
                  <a:pt x="385129" y="-10793"/>
                  <a:pt x="548964" y="0"/>
                </a:cubicBezTo>
                <a:cubicBezTo>
                  <a:pt x="609710" y="-12487"/>
                  <a:pt x="651415" y="43877"/>
                  <a:pt x="658759" y="109795"/>
                </a:cubicBezTo>
                <a:cubicBezTo>
                  <a:pt x="656411" y="255053"/>
                  <a:pt x="671560" y="375689"/>
                  <a:pt x="658759" y="562883"/>
                </a:cubicBezTo>
                <a:cubicBezTo>
                  <a:pt x="673293" y="624480"/>
                  <a:pt x="610683" y="674526"/>
                  <a:pt x="548964" y="672678"/>
                </a:cubicBezTo>
                <a:cubicBezTo>
                  <a:pt x="387350" y="692523"/>
                  <a:pt x="282746" y="688768"/>
                  <a:pt x="109795" y="672678"/>
                </a:cubicBezTo>
                <a:cubicBezTo>
                  <a:pt x="48704" y="670767"/>
                  <a:pt x="-9578" y="621137"/>
                  <a:pt x="0" y="562883"/>
                </a:cubicBezTo>
                <a:cubicBezTo>
                  <a:pt x="-19766" y="411433"/>
                  <a:pt x="-20206" y="293475"/>
                  <a:pt x="0" y="109795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A9F1055-0AFB-861E-9C52-31A768F795DE}"/>
              </a:ext>
            </a:extLst>
          </p:cNvPr>
          <p:cNvSpPr/>
          <p:nvPr/>
        </p:nvSpPr>
        <p:spPr>
          <a:xfrm>
            <a:off x="6547740" y="2423272"/>
            <a:ext cx="658759" cy="1876301"/>
          </a:xfrm>
          <a:custGeom>
            <a:avLst/>
            <a:gdLst>
              <a:gd name="connsiteX0" fmla="*/ 0 w 658759"/>
              <a:gd name="connsiteY0" fmla="*/ 109795 h 1876301"/>
              <a:gd name="connsiteX1" fmla="*/ 109795 w 658759"/>
              <a:gd name="connsiteY1" fmla="*/ 0 h 1876301"/>
              <a:gd name="connsiteX2" fmla="*/ 548964 w 658759"/>
              <a:gd name="connsiteY2" fmla="*/ 0 h 1876301"/>
              <a:gd name="connsiteX3" fmla="*/ 658759 w 658759"/>
              <a:gd name="connsiteY3" fmla="*/ 109795 h 1876301"/>
              <a:gd name="connsiteX4" fmla="*/ 658759 w 658759"/>
              <a:gd name="connsiteY4" fmla="*/ 678599 h 1876301"/>
              <a:gd name="connsiteX5" fmla="*/ 658759 w 658759"/>
              <a:gd name="connsiteY5" fmla="*/ 1181135 h 1876301"/>
              <a:gd name="connsiteX6" fmla="*/ 658759 w 658759"/>
              <a:gd name="connsiteY6" fmla="*/ 1766506 h 1876301"/>
              <a:gd name="connsiteX7" fmla="*/ 548964 w 658759"/>
              <a:gd name="connsiteY7" fmla="*/ 1876301 h 1876301"/>
              <a:gd name="connsiteX8" fmla="*/ 109795 w 658759"/>
              <a:gd name="connsiteY8" fmla="*/ 1876301 h 1876301"/>
              <a:gd name="connsiteX9" fmla="*/ 0 w 658759"/>
              <a:gd name="connsiteY9" fmla="*/ 1766506 h 1876301"/>
              <a:gd name="connsiteX10" fmla="*/ 0 w 658759"/>
              <a:gd name="connsiteY10" fmla="*/ 1230836 h 1876301"/>
              <a:gd name="connsiteX11" fmla="*/ 0 w 658759"/>
              <a:gd name="connsiteY11" fmla="*/ 711733 h 1876301"/>
              <a:gd name="connsiteX12" fmla="*/ 0 w 658759"/>
              <a:gd name="connsiteY12" fmla="*/ 109795 h 18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8759" h="1876301" extrusionOk="0">
                <a:moveTo>
                  <a:pt x="0" y="109795"/>
                </a:moveTo>
                <a:cubicBezTo>
                  <a:pt x="-967" y="50854"/>
                  <a:pt x="36443" y="-5250"/>
                  <a:pt x="109795" y="0"/>
                </a:cubicBezTo>
                <a:cubicBezTo>
                  <a:pt x="223534" y="4655"/>
                  <a:pt x="385129" y="-10793"/>
                  <a:pt x="548964" y="0"/>
                </a:cubicBezTo>
                <a:cubicBezTo>
                  <a:pt x="609710" y="-12487"/>
                  <a:pt x="651415" y="43877"/>
                  <a:pt x="658759" y="109795"/>
                </a:cubicBezTo>
                <a:cubicBezTo>
                  <a:pt x="635190" y="335399"/>
                  <a:pt x="685224" y="520870"/>
                  <a:pt x="658759" y="678599"/>
                </a:cubicBezTo>
                <a:cubicBezTo>
                  <a:pt x="632294" y="836328"/>
                  <a:pt x="634177" y="993003"/>
                  <a:pt x="658759" y="1181135"/>
                </a:cubicBezTo>
                <a:cubicBezTo>
                  <a:pt x="683341" y="1369267"/>
                  <a:pt x="665413" y="1569298"/>
                  <a:pt x="658759" y="1766506"/>
                </a:cubicBezTo>
                <a:cubicBezTo>
                  <a:pt x="662276" y="1827654"/>
                  <a:pt x="607938" y="1875542"/>
                  <a:pt x="548964" y="1876301"/>
                </a:cubicBezTo>
                <a:cubicBezTo>
                  <a:pt x="379969" y="1891604"/>
                  <a:pt x="203723" y="1862598"/>
                  <a:pt x="109795" y="1876301"/>
                </a:cubicBezTo>
                <a:cubicBezTo>
                  <a:pt x="45076" y="1871844"/>
                  <a:pt x="6221" y="1825366"/>
                  <a:pt x="0" y="1766506"/>
                </a:cubicBezTo>
                <a:cubicBezTo>
                  <a:pt x="-8135" y="1604339"/>
                  <a:pt x="23087" y="1457671"/>
                  <a:pt x="0" y="1230836"/>
                </a:cubicBezTo>
                <a:cubicBezTo>
                  <a:pt x="-23087" y="1004001"/>
                  <a:pt x="-22812" y="869920"/>
                  <a:pt x="0" y="711733"/>
                </a:cubicBezTo>
                <a:cubicBezTo>
                  <a:pt x="22812" y="553546"/>
                  <a:pt x="14638" y="347648"/>
                  <a:pt x="0" y="109795"/>
                </a:cubicBezTo>
                <a:close/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Globo: línea doblada sin borde 30">
            <a:extLst>
              <a:ext uri="{FF2B5EF4-FFF2-40B4-BE49-F238E27FC236}">
                <a16:creationId xmlns:a16="http://schemas.microsoft.com/office/drawing/2014/main" id="{AF832956-1DED-2214-55A5-52962D2BBE43}"/>
              </a:ext>
            </a:extLst>
          </p:cNvPr>
          <p:cNvSpPr/>
          <p:nvPr/>
        </p:nvSpPr>
        <p:spPr>
          <a:xfrm>
            <a:off x="5377293" y="454283"/>
            <a:ext cx="914400" cy="446089"/>
          </a:xfrm>
          <a:custGeom>
            <a:avLst/>
            <a:gdLst>
              <a:gd name="connsiteX0" fmla="*/ 0 w 914400"/>
              <a:gd name="connsiteY0" fmla="*/ 0 h 446089"/>
              <a:gd name="connsiteX1" fmla="*/ 448056 w 914400"/>
              <a:gd name="connsiteY1" fmla="*/ 0 h 446089"/>
              <a:gd name="connsiteX2" fmla="*/ 914400 w 914400"/>
              <a:gd name="connsiteY2" fmla="*/ 0 h 446089"/>
              <a:gd name="connsiteX3" fmla="*/ 914400 w 914400"/>
              <a:gd name="connsiteY3" fmla="*/ 446089 h 446089"/>
              <a:gd name="connsiteX4" fmla="*/ 475488 w 914400"/>
              <a:gd name="connsiteY4" fmla="*/ 446089 h 446089"/>
              <a:gd name="connsiteX5" fmla="*/ 0 w 914400"/>
              <a:gd name="connsiteY5" fmla="*/ 446089 h 446089"/>
              <a:gd name="connsiteX6" fmla="*/ 0 w 914400"/>
              <a:gd name="connsiteY6" fmla="*/ 0 h 446089"/>
              <a:gd name="connsiteX0" fmla="*/ -76197 w 914400"/>
              <a:gd name="connsiteY0" fmla="*/ 83642 h 446089"/>
              <a:gd name="connsiteX1" fmla="*/ -152403 w 914400"/>
              <a:gd name="connsiteY1" fmla="*/ 83642 h 446089"/>
              <a:gd name="connsiteX2" fmla="*/ -450206 w 914400"/>
              <a:gd name="connsiteY2" fmla="*/ 676777 h 446089"/>
              <a:gd name="connsiteX3" fmla="*/ -725101 w 914400"/>
              <a:gd name="connsiteY3" fmla="*/ 1224287 h 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46089" stroke="0" extrusionOk="0">
                <a:moveTo>
                  <a:pt x="0" y="0"/>
                </a:moveTo>
                <a:cubicBezTo>
                  <a:pt x="124752" y="-1083"/>
                  <a:pt x="265739" y="-18901"/>
                  <a:pt x="448056" y="0"/>
                </a:cubicBezTo>
                <a:cubicBezTo>
                  <a:pt x="630373" y="18901"/>
                  <a:pt x="701866" y="-20023"/>
                  <a:pt x="914400" y="0"/>
                </a:cubicBezTo>
                <a:cubicBezTo>
                  <a:pt x="894099" y="164532"/>
                  <a:pt x="918810" y="235631"/>
                  <a:pt x="914400" y="446089"/>
                </a:cubicBezTo>
                <a:cubicBezTo>
                  <a:pt x="730240" y="451318"/>
                  <a:pt x="600799" y="462539"/>
                  <a:pt x="475488" y="446089"/>
                </a:cubicBezTo>
                <a:cubicBezTo>
                  <a:pt x="350177" y="429639"/>
                  <a:pt x="121106" y="429059"/>
                  <a:pt x="0" y="446089"/>
                </a:cubicBezTo>
                <a:cubicBezTo>
                  <a:pt x="21704" y="345261"/>
                  <a:pt x="-10004" y="137091"/>
                  <a:pt x="0" y="0"/>
                </a:cubicBezTo>
                <a:close/>
              </a:path>
              <a:path w="914400" h="446089" fill="none" extrusionOk="0">
                <a:moveTo>
                  <a:pt x="-76197" y="83642"/>
                </a:moveTo>
                <a:cubicBezTo>
                  <a:pt x="-110879" y="86787"/>
                  <a:pt x="-117624" y="83844"/>
                  <a:pt x="-152403" y="83642"/>
                </a:cubicBezTo>
                <a:cubicBezTo>
                  <a:pt x="-292778" y="374252"/>
                  <a:pt x="-367455" y="444688"/>
                  <a:pt x="-450206" y="676777"/>
                </a:cubicBezTo>
                <a:cubicBezTo>
                  <a:pt x="-532957" y="908866"/>
                  <a:pt x="-629032" y="969406"/>
                  <a:pt x="-725101" y="1224287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stealth" w="med" len="lg"/>
            <a:extLst>
              <a:ext uri="{C807C97D-BFC1-408E-A445-0C87EB9F89A2}">
                <ask:lineSketchStyleProps xmlns:ask="http://schemas.microsoft.com/office/drawing/2018/sketchyshapes" sd="1801589355">
                  <a:prstGeom prst="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274449"/>
                      <a:gd name="adj6" fmla="val -7929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forget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gate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Globo: línea doblada sin borde 33">
            <a:extLst>
              <a:ext uri="{FF2B5EF4-FFF2-40B4-BE49-F238E27FC236}">
                <a16:creationId xmlns:a16="http://schemas.microsoft.com/office/drawing/2014/main" id="{10933BB0-5CC1-0EF9-3459-B51E06AEB8FE}"/>
              </a:ext>
            </a:extLst>
          </p:cNvPr>
          <p:cNvSpPr/>
          <p:nvPr/>
        </p:nvSpPr>
        <p:spPr>
          <a:xfrm>
            <a:off x="6911079" y="461753"/>
            <a:ext cx="1239670" cy="44608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5238"/>
              <a:gd name="adj6" fmla="val -65494"/>
            </a:avLst>
          </a:prstGeom>
          <a:noFill/>
          <a:ln>
            <a:solidFill>
              <a:schemeClr val="accent4">
                <a:lumMod val="75000"/>
              </a:schemeClr>
            </a:solidFill>
            <a:tailEnd type="stealth" w="med" len="lg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remember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gate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Globo: línea doblada sin borde 34">
            <a:extLst>
              <a:ext uri="{FF2B5EF4-FFF2-40B4-BE49-F238E27FC236}">
                <a16:creationId xmlns:a16="http://schemas.microsoft.com/office/drawing/2014/main" id="{44D54007-68E8-251E-0EEC-0E22B3D0276F}"/>
              </a:ext>
            </a:extLst>
          </p:cNvPr>
          <p:cNvSpPr/>
          <p:nvPr/>
        </p:nvSpPr>
        <p:spPr>
          <a:xfrm>
            <a:off x="8869587" y="2473147"/>
            <a:ext cx="900055" cy="446089"/>
          </a:xfrm>
          <a:custGeom>
            <a:avLst/>
            <a:gdLst>
              <a:gd name="connsiteX0" fmla="*/ 0 w 900055"/>
              <a:gd name="connsiteY0" fmla="*/ 0 h 446089"/>
              <a:gd name="connsiteX1" fmla="*/ 450028 w 900055"/>
              <a:gd name="connsiteY1" fmla="*/ 0 h 446089"/>
              <a:gd name="connsiteX2" fmla="*/ 900055 w 900055"/>
              <a:gd name="connsiteY2" fmla="*/ 0 h 446089"/>
              <a:gd name="connsiteX3" fmla="*/ 900055 w 900055"/>
              <a:gd name="connsiteY3" fmla="*/ 446089 h 446089"/>
              <a:gd name="connsiteX4" fmla="*/ 432026 w 900055"/>
              <a:gd name="connsiteY4" fmla="*/ 446089 h 446089"/>
              <a:gd name="connsiteX5" fmla="*/ 0 w 900055"/>
              <a:gd name="connsiteY5" fmla="*/ 446089 h 446089"/>
              <a:gd name="connsiteX6" fmla="*/ 0 w 900055"/>
              <a:gd name="connsiteY6" fmla="*/ 0 h 446089"/>
              <a:gd name="connsiteX0" fmla="*/ -75002 w 900055"/>
              <a:gd name="connsiteY0" fmla="*/ 83642 h 446089"/>
              <a:gd name="connsiteX1" fmla="*/ -150012 w 900055"/>
              <a:gd name="connsiteY1" fmla="*/ 83642 h 446089"/>
              <a:gd name="connsiteX2" fmla="*/ -664958 w 900055"/>
              <a:gd name="connsiteY2" fmla="*/ 300116 h 446089"/>
              <a:gd name="connsiteX3" fmla="*/ -1164906 w 900055"/>
              <a:gd name="connsiteY3" fmla="*/ 510284 h 446089"/>
              <a:gd name="connsiteX4" fmla="*/ -1649855 w 900055"/>
              <a:gd name="connsiteY4" fmla="*/ 714148 h 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055" h="446089" stroke="0" extrusionOk="0">
                <a:moveTo>
                  <a:pt x="0" y="0"/>
                </a:moveTo>
                <a:cubicBezTo>
                  <a:pt x="185959" y="16182"/>
                  <a:pt x="351373" y="20591"/>
                  <a:pt x="450028" y="0"/>
                </a:cubicBezTo>
                <a:cubicBezTo>
                  <a:pt x="548683" y="-20591"/>
                  <a:pt x="692385" y="-2660"/>
                  <a:pt x="900055" y="0"/>
                </a:cubicBezTo>
                <a:cubicBezTo>
                  <a:pt x="882750" y="116057"/>
                  <a:pt x="883893" y="321888"/>
                  <a:pt x="900055" y="446089"/>
                </a:cubicBezTo>
                <a:cubicBezTo>
                  <a:pt x="802641" y="428948"/>
                  <a:pt x="536369" y="469383"/>
                  <a:pt x="432026" y="446089"/>
                </a:cubicBezTo>
                <a:cubicBezTo>
                  <a:pt x="327683" y="422795"/>
                  <a:pt x="141284" y="442895"/>
                  <a:pt x="0" y="446089"/>
                </a:cubicBezTo>
                <a:cubicBezTo>
                  <a:pt x="-8476" y="248811"/>
                  <a:pt x="5302" y="157506"/>
                  <a:pt x="0" y="0"/>
                </a:cubicBezTo>
                <a:close/>
              </a:path>
              <a:path w="900055" h="446089" fill="none" extrusionOk="0">
                <a:moveTo>
                  <a:pt x="-75002" y="83642"/>
                </a:moveTo>
                <a:cubicBezTo>
                  <a:pt x="-98230" y="84087"/>
                  <a:pt x="-117847" y="85368"/>
                  <a:pt x="-150012" y="83642"/>
                </a:cubicBezTo>
                <a:cubicBezTo>
                  <a:pt x="-272362" y="140966"/>
                  <a:pt x="-541331" y="262684"/>
                  <a:pt x="-664958" y="300116"/>
                </a:cubicBezTo>
                <a:cubicBezTo>
                  <a:pt x="-788585" y="337547"/>
                  <a:pt x="-1018472" y="465159"/>
                  <a:pt x="-1164906" y="510284"/>
                </a:cubicBezTo>
                <a:cubicBezTo>
                  <a:pt x="-1311340" y="555410"/>
                  <a:pt x="-1504693" y="625276"/>
                  <a:pt x="-1649855" y="714148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stealth" w="med" len="lg"/>
            <a:extLst>
              <a:ext uri="{C807C97D-BFC1-408E-A445-0C87EB9F89A2}">
                <ask:lineSketchStyleProps xmlns:ask="http://schemas.microsoft.com/office/drawing/2018/sketchyshapes" sd="15148896">
                  <a:prstGeom prst="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160091"/>
                      <a:gd name="adj6" fmla="val -1833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output gate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Globo: línea doblada sin borde 35">
            <a:extLst>
              <a:ext uri="{FF2B5EF4-FFF2-40B4-BE49-F238E27FC236}">
                <a16:creationId xmlns:a16="http://schemas.microsoft.com/office/drawing/2014/main" id="{90D5FA57-1755-867E-6FA3-6289D26FED6F}"/>
              </a:ext>
            </a:extLst>
          </p:cNvPr>
          <p:cNvSpPr/>
          <p:nvPr/>
        </p:nvSpPr>
        <p:spPr>
          <a:xfrm flipH="1">
            <a:off x="4424546" y="5963220"/>
            <a:ext cx="900055" cy="446089"/>
          </a:xfrm>
          <a:custGeom>
            <a:avLst/>
            <a:gdLst>
              <a:gd name="connsiteX0" fmla="*/ 0 w 900055"/>
              <a:gd name="connsiteY0" fmla="*/ 0 h 446089"/>
              <a:gd name="connsiteX1" fmla="*/ 450028 w 900055"/>
              <a:gd name="connsiteY1" fmla="*/ 0 h 446089"/>
              <a:gd name="connsiteX2" fmla="*/ 900055 w 900055"/>
              <a:gd name="connsiteY2" fmla="*/ 0 h 446089"/>
              <a:gd name="connsiteX3" fmla="*/ 900055 w 900055"/>
              <a:gd name="connsiteY3" fmla="*/ 446089 h 446089"/>
              <a:gd name="connsiteX4" fmla="*/ 432026 w 900055"/>
              <a:gd name="connsiteY4" fmla="*/ 446089 h 446089"/>
              <a:gd name="connsiteX5" fmla="*/ 0 w 900055"/>
              <a:gd name="connsiteY5" fmla="*/ 446089 h 446089"/>
              <a:gd name="connsiteX6" fmla="*/ 0 w 900055"/>
              <a:gd name="connsiteY6" fmla="*/ 0 h 446089"/>
              <a:gd name="connsiteX0" fmla="*/ -75002 w 900055"/>
              <a:gd name="connsiteY0" fmla="*/ 83642 h 446089"/>
              <a:gd name="connsiteX1" fmla="*/ -150012 w 900055"/>
              <a:gd name="connsiteY1" fmla="*/ 83642 h 446089"/>
              <a:gd name="connsiteX2" fmla="*/ -340596 w 900055"/>
              <a:gd name="connsiteY2" fmla="*/ -394948 h 446089"/>
              <a:gd name="connsiteX3" fmla="*/ -523706 w 900055"/>
              <a:gd name="connsiteY3" fmla="*/ -854769 h 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055" h="446089" stroke="0" extrusionOk="0">
                <a:moveTo>
                  <a:pt x="0" y="0"/>
                </a:moveTo>
                <a:cubicBezTo>
                  <a:pt x="185959" y="16182"/>
                  <a:pt x="351373" y="20591"/>
                  <a:pt x="450028" y="0"/>
                </a:cubicBezTo>
                <a:cubicBezTo>
                  <a:pt x="548683" y="-20591"/>
                  <a:pt x="692385" y="-2660"/>
                  <a:pt x="900055" y="0"/>
                </a:cubicBezTo>
                <a:cubicBezTo>
                  <a:pt x="882750" y="116057"/>
                  <a:pt x="883893" y="321888"/>
                  <a:pt x="900055" y="446089"/>
                </a:cubicBezTo>
                <a:cubicBezTo>
                  <a:pt x="802641" y="428948"/>
                  <a:pt x="536369" y="469383"/>
                  <a:pt x="432026" y="446089"/>
                </a:cubicBezTo>
                <a:cubicBezTo>
                  <a:pt x="327683" y="422795"/>
                  <a:pt x="141284" y="442895"/>
                  <a:pt x="0" y="446089"/>
                </a:cubicBezTo>
                <a:cubicBezTo>
                  <a:pt x="-8476" y="248811"/>
                  <a:pt x="5302" y="157506"/>
                  <a:pt x="0" y="0"/>
                </a:cubicBezTo>
                <a:close/>
              </a:path>
              <a:path w="900055" h="446089" fill="none" extrusionOk="0">
                <a:moveTo>
                  <a:pt x="-75002" y="83642"/>
                </a:moveTo>
                <a:cubicBezTo>
                  <a:pt x="-98230" y="84087"/>
                  <a:pt x="-117847" y="85368"/>
                  <a:pt x="-150012" y="83642"/>
                </a:cubicBezTo>
                <a:cubicBezTo>
                  <a:pt x="-197314" y="-73362"/>
                  <a:pt x="-305991" y="-242956"/>
                  <a:pt x="-340596" y="-394948"/>
                </a:cubicBezTo>
                <a:cubicBezTo>
                  <a:pt x="-375201" y="-546940"/>
                  <a:pt x="-461434" y="-717000"/>
                  <a:pt x="-523706" y="-854769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  <a:tailEnd type="stealth" w="med" len="lg"/>
            <a:extLst>
              <a:ext uri="{C807C97D-BFC1-408E-A445-0C87EB9F89A2}">
                <ask:lineSketchStyleProps xmlns:ask="http://schemas.microsoft.com/office/drawing/2018/sketchyshapes" sd="15148896">
                  <a:prstGeom prst="callout2">
                    <a:avLst>
                      <a:gd name="adj1" fmla="val 18750"/>
                      <a:gd name="adj2" fmla="val -8333"/>
                      <a:gd name="adj3" fmla="val 18750"/>
                      <a:gd name="adj4" fmla="val -16667"/>
                      <a:gd name="adj5" fmla="val -191614"/>
                      <a:gd name="adj6" fmla="val -5818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learn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gate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84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CASADO RODRIGUEZ, JESUS</dc:creator>
  <cp:lastModifiedBy>casadoj@unican.es</cp:lastModifiedBy>
  <cp:revision>2</cp:revision>
  <dcterms:created xsi:type="dcterms:W3CDTF">2023-09-05T16:21:03Z</dcterms:created>
  <dcterms:modified xsi:type="dcterms:W3CDTF">2023-09-06T07:28:53Z</dcterms:modified>
</cp:coreProperties>
</file>