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B4D2C-3B0E-EADF-EC50-3070AF39C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4A52DB-0DAD-5831-D161-807447160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749BE-D278-5258-EB9B-D7BAE3472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B5C3F-A42D-10E5-3672-973465CF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7FCDC1-F5A8-6EBB-A7C8-38567F44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829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D0A75A-4CA1-115D-1536-BC08740B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54324A-AA66-CEE1-CDFA-B0875A501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246E7E-9B4D-FDAC-82DB-66356ABF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BB94F-20D2-3956-1550-FE61B0F4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14BCC-6B6E-07A4-483C-7040FD7C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20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C95F-72F9-AF91-4C09-ECFA12157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0E65EC-CC8E-7E11-5992-2CFB77F8C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B9F088-114F-0373-2475-D1EF80BB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E098AC-C39C-EA87-3EA8-0931C4CB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79D07F-0A07-BA1C-8181-3E6A7E41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3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A0D1-0861-B1C8-AB5F-F13FD4EE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E2D24-848F-D685-1D67-776C0F05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6A57D3-56EF-4770-3C63-29566C5C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D557FD-AC97-35FA-63AC-1F8DF72A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91D873-6ED3-5CB6-4A6D-0C5032F7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3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8460F-CA81-93ED-722B-E87B23E2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1612F8-91C4-F4C7-B481-8BF3B2AF3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F9CE40-1427-8ADA-C4C5-937C7C3FB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FEA43-709A-26C0-0564-1551D2C4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C3B1E-D331-FC74-3393-B479C4BF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82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23A991-DD75-0F87-B5EC-A999209D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411F1A-A786-C76E-79FA-E23368E0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D68755-C668-EE61-A14B-A7BDF883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2CACD-40D4-22CD-036F-20C2C03C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BBA37A-66BB-F3A7-8710-5E722FDE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4E9689-EBC5-E26D-FD1C-EA4D6E48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56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3DA38-954B-94A5-E6AC-BDF263BC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20A02-15D1-28C8-392B-E89D1D9E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AA2EEE-5FAE-7328-2C81-1B1485AC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977706-EBAE-69AB-F049-B8C57D3AA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F533A0-3D61-A13E-BEED-1A914D049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AF8E09-2905-FD29-C759-82DB8E78B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FC468E0-9A37-A4A9-B007-5E73F90B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5439B-8FC6-47A0-7451-1A6FE395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28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6C107-BB57-C4C9-C288-EE62B008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E94F7B-39BA-866A-B505-5B38AEAA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BF625F-5790-B0CC-0F5A-20600FAB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3FC6E6-3FCD-BDA0-46E5-A81EC5F4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CE1730-2126-ACCB-DEDE-CC3B4174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585338-1CFB-4C6C-1C54-87D9D899F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DC741D-F16B-C7C1-0F62-60BBEE3A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86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5D456-F237-986E-5119-674DB0DA4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0CAD49-20FB-2E57-832A-56689EB49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57DC74-21E9-E2B5-6739-CBCDD4029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24FE9D-7C21-0BBB-5A53-990CB2D2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78901C-2486-FA39-8CEA-89040E1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C2C79A-6861-754B-B3AB-9065FBBC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60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32BB38-79F9-3F8D-7DE1-84265C03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D289D5D-B84E-B765-7548-030B43E92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E73664-F1DB-B061-E9BF-2F2B2AE4A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E7AC3-5E2A-2F7C-6D74-ED43A2E6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54C3F1-4FEF-8054-48A6-1288AF94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F9FB26-FD44-AED2-904A-4B7490E5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95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4D21615-581D-615A-21F3-CAF6B854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A419BC-0089-4F46-F6F4-014CE6821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F5DD40-A5B7-E01C-22ED-FD58939D7A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CACC7-8062-47A5-9E8D-17DF4420A138}" type="datetimeFigureOut">
              <a:rPr lang="en-GB" smtClean="0"/>
              <a:t>19/09/2023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49599-CECE-D14C-D59C-FEAE8822E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1C7C1E-6C0F-560B-1142-E4FE255EE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2F4C-8669-43F4-A1CB-F170DF63A32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62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5" name="Conector recto de flecha 324">
            <a:extLst>
              <a:ext uri="{FF2B5EF4-FFF2-40B4-BE49-F238E27FC236}">
                <a16:creationId xmlns:a16="http://schemas.microsoft.com/office/drawing/2014/main" id="{DEC26090-72F9-36AA-BFFE-69AAEEAC878B}"/>
              </a:ext>
            </a:extLst>
          </p:cNvPr>
          <p:cNvCxnSpPr>
            <a:cxnSpLocks/>
          </p:cNvCxnSpPr>
          <p:nvPr/>
        </p:nvCxnSpPr>
        <p:spPr>
          <a:xfrm flipH="1">
            <a:off x="10632734" y="1559518"/>
            <a:ext cx="452" cy="63911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Conector recto de flecha 322">
            <a:extLst>
              <a:ext uri="{FF2B5EF4-FFF2-40B4-BE49-F238E27FC236}">
                <a16:creationId xmlns:a16="http://schemas.microsoft.com/office/drawing/2014/main" id="{2CF77AE1-9BAC-5772-1A57-CFD9D0D56D7F}"/>
              </a:ext>
            </a:extLst>
          </p:cNvPr>
          <p:cNvCxnSpPr>
            <a:cxnSpLocks/>
          </p:cNvCxnSpPr>
          <p:nvPr/>
        </p:nvCxnSpPr>
        <p:spPr>
          <a:xfrm flipH="1">
            <a:off x="8487227" y="1558330"/>
            <a:ext cx="452" cy="639110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Grupo 295">
            <a:extLst>
              <a:ext uri="{FF2B5EF4-FFF2-40B4-BE49-F238E27FC236}">
                <a16:creationId xmlns:a16="http://schemas.microsoft.com/office/drawing/2014/main" id="{24A12C20-6A99-1B78-3159-6D0E54B94EFC}"/>
              </a:ext>
            </a:extLst>
          </p:cNvPr>
          <p:cNvGrpSpPr/>
          <p:nvPr/>
        </p:nvGrpSpPr>
        <p:grpSpPr>
          <a:xfrm>
            <a:off x="9690934" y="2409404"/>
            <a:ext cx="721944" cy="823300"/>
            <a:chOff x="6825783" y="2404947"/>
            <a:chExt cx="721944" cy="823300"/>
          </a:xfrm>
        </p:grpSpPr>
        <p:cxnSp>
          <p:nvCxnSpPr>
            <p:cNvPr id="297" name="Conector recto de flecha 296">
              <a:extLst>
                <a:ext uri="{FF2B5EF4-FFF2-40B4-BE49-F238E27FC236}">
                  <a16:creationId xmlns:a16="http://schemas.microsoft.com/office/drawing/2014/main" id="{8B50EEE7-68B1-3535-FBC7-08B6CF9475D1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24049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Conector recto de flecha 297">
              <a:extLst>
                <a:ext uri="{FF2B5EF4-FFF2-40B4-BE49-F238E27FC236}">
                  <a16:creationId xmlns:a16="http://schemas.microsoft.com/office/drawing/2014/main" id="{D5B027F0-C4C7-299A-2F8A-B79061D9C507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32282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5" name="Conector recto de flecha 264">
            <a:extLst>
              <a:ext uri="{FF2B5EF4-FFF2-40B4-BE49-F238E27FC236}">
                <a16:creationId xmlns:a16="http://schemas.microsoft.com/office/drawing/2014/main" id="{62BB779E-99D8-EAE1-E22E-EC7E3FD88C2F}"/>
              </a:ext>
            </a:extLst>
          </p:cNvPr>
          <p:cNvCxnSpPr>
            <a:cxnSpLocks/>
          </p:cNvCxnSpPr>
          <p:nvPr/>
        </p:nvCxnSpPr>
        <p:spPr>
          <a:xfrm>
            <a:off x="2722705" y="1566970"/>
            <a:ext cx="0" cy="630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9042615-3938-BB2F-1AF0-E46650B9EC6A}"/>
              </a:ext>
            </a:extLst>
          </p:cNvPr>
          <p:cNvCxnSpPr>
            <a:cxnSpLocks/>
          </p:cNvCxnSpPr>
          <p:nvPr/>
        </p:nvCxnSpPr>
        <p:spPr>
          <a:xfrm>
            <a:off x="6311179" y="1564009"/>
            <a:ext cx="0" cy="630705"/>
          </a:xfrm>
          <a:prstGeom prst="straightConnector1">
            <a:avLst/>
          </a:prstGeom>
          <a:ln w="1270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5AB0D08-F4EE-A10E-B934-4FC135AE5D54}"/>
              </a:ext>
            </a:extLst>
          </p:cNvPr>
          <p:cNvSpPr>
            <a:spLocks noChangeAspect="1"/>
          </p:cNvSpPr>
          <p:nvPr/>
        </p:nvSpPr>
        <p:spPr>
          <a:xfrm>
            <a:off x="2492660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t-365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140694-948A-7BA6-D901-343077A6EA29}"/>
              </a:ext>
            </a:extLst>
          </p:cNvPr>
          <p:cNvSpPr>
            <a:spLocks noChangeAspect="1"/>
          </p:cNvSpPr>
          <p:nvPr/>
        </p:nvSpPr>
        <p:spPr>
          <a:xfrm>
            <a:off x="2492660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F22A0B-5D89-21BB-9A0C-3B1473D280D9}"/>
              </a:ext>
            </a:extLst>
          </p:cNvPr>
          <p:cNvSpPr>
            <a:spLocks noChangeAspect="1"/>
          </p:cNvSpPr>
          <p:nvPr/>
        </p:nvSpPr>
        <p:spPr>
          <a:xfrm>
            <a:off x="4757018" y="4142770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B2F562A-C82A-75FA-5946-4EF2D43375EC}"/>
              </a:ext>
            </a:extLst>
          </p:cNvPr>
          <p:cNvSpPr>
            <a:spLocks noChangeAspect="1"/>
          </p:cNvSpPr>
          <p:nvPr/>
        </p:nvSpPr>
        <p:spPr>
          <a:xfrm>
            <a:off x="9050568" y="4140789"/>
            <a:ext cx="540000" cy="54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CE5ADE-9623-EC93-43D1-C6B49D404618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330135" y="3424622"/>
            <a:ext cx="1799514" cy="79524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99BBDA-2954-6EA9-C198-2BD6A70FF171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217937" y="3431726"/>
            <a:ext cx="2128851" cy="790125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61F01D7-6501-E3D1-13B2-231127F2D99D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217937" y="3443505"/>
            <a:ext cx="4286658" cy="77834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C415AB-36A7-906C-7408-AB38D11CCFEC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9320568" y="3436695"/>
            <a:ext cx="188343" cy="70409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028A87C-5C32-A326-D3E5-E6BD14545AE0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34444" y="3424622"/>
            <a:ext cx="1101655" cy="79722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DEBD27C-9AC2-3F85-91E8-4F5E48A2A4E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734444" y="3432019"/>
            <a:ext cx="5395205" cy="78785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3A96C41-EC21-637E-DC1E-3A1CFAC716F9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9511487" y="3441046"/>
            <a:ext cx="2142622" cy="77882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F1173E1-F3CA-2795-D94E-620A5455306B}"/>
              </a:ext>
            </a:extLst>
          </p:cNvPr>
          <p:cNvCxnSpPr>
            <a:cxnSpLocks/>
            <a:endCxn id="10" idx="7"/>
          </p:cNvCxnSpPr>
          <p:nvPr/>
        </p:nvCxnSpPr>
        <p:spPr>
          <a:xfrm flipH="1">
            <a:off x="5217937" y="3443063"/>
            <a:ext cx="6436172" cy="7787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1F2EE239-4056-2B70-FFD9-60E1FF1200CF}"/>
              </a:ext>
            </a:extLst>
          </p:cNvPr>
          <p:cNvSpPr>
            <a:spLocks noChangeAspect="1"/>
          </p:cNvSpPr>
          <p:nvPr/>
        </p:nvSpPr>
        <p:spPr>
          <a:xfrm>
            <a:off x="6904576" y="5042786"/>
            <a:ext cx="540000" cy="5400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s-ES" dirty="0" err="1">
                <a:latin typeface="Palatino Linotype" panose="02040502050505030304" pitchFamily="18" charset="0"/>
              </a:rPr>
              <a:t>Y</a:t>
            </a:r>
            <a:r>
              <a:rPr lang="es-ES" sz="1700" baseline="-25000" dirty="0" err="1">
                <a:latin typeface="Palatino Linotype" panose="02040502050505030304" pitchFamily="18" charset="0"/>
              </a:rPr>
              <a:t>t</a:t>
            </a:r>
            <a:endParaRPr lang="en-GB" sz="1700" baseline="-25000" dirty="0">
              <a:latin typeface="Palatino Linotype" panose="02040502050505030304" pitchFamily="18" charset="0"/>
            </a:endParaRPr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0BC3D1D-F6DD-AA59-DB56-972402EB47FC}"/>
              </a:ext>
            </a:extLst>
          </p:cNvPr>
          <p:cNvCxnSpPr>
            <a:cxnSpLocks/>
            <a:stCxn id="10" idx="5"/>
            <a:endCxn id="49" idx="1"/>
          </p:cNvCxnSpPr>
          <p:nvPr/>
        </p:nvCxnSpPr>
        <p:spPr>
          <a:xfrm>
            <a:off x="5217937" y="4603689"/>
            <a:ext cx="1765720" cy="51817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4F025DF-00EB-4F30-2F23-C3AD735B8FE0}"/>
              </a:ext>
            </a:extLst>
          </p:cNvPr>
          <p:cNvCxnSpPr>
            <a:cxnSpLocks/>
            <a:stCxn id="12" idx="3"/>
            <a:endCxn id="49" idx="7"/>
          </p:cNvCxnSpPr>
          <p:nvPr/>
        </p:nvCxnSpPr>
        <p:spPr>
          <a:xfrm flipH="1">
            <a:off x="7365495" y="4601708"/>
            <a:ext cx="1764154" cy="520159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8C5F985-CD1B-F794-B07D-F6DB876F4BED}"/>
              </a:ext>
            </a:extLst>
          </p:cNvPr>
          <p:cNvSpPr>
            <a:spLocks noChangeAspect="1"/>
          </p:cNvSpPr>
          <p:nvPr/>
        </p:nvSpPr>
        <p:spPr>
          <a:xfrm>
            <a:off x="6090375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t-2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91CAC408-B247-B667-9DCE-0D23ACEA5AB6}"/>
              </a:ext>
            </a:extLst>
          </p:cNvPr>
          <p:cNvSpPr>
            <a:spLocks noChangeAspect="1"/>
          </p:cNvSpPr>
          <p:nvPr/>
        </p:nvSpPr>
        <p:spPr>
          <a:xfrm>
            <a:off x="6090375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89636332-4149-4C46-D9BC-989B805E8DF0}"/>
              </a:ext>
            </a:extLst>
          </p:cNvPr>
          <p:cNvSpPr>
            <a:spLocks noChangeAspect="1"/>
          </p:cNvSpPr>
          <p:nvPr/>
        </p:nvSpPr>
        <p:spPr>
          <a:xfrm>
            <a:off x="8248090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t-1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A60206C-F59C-FF08-535E-9339E01E5073}"/>
              </a:ext>
            </a:extLst>
          </p:cNvPr>
          <p:cNvSpPr>
            <a:spLocks noChangeAspect="1"/>
          </p:cNvSpPr>
          <p:nvPr/>
        </p:nvSpPr>
        <p:spPr>
          <a:xfrm>
            <a:off x="8248090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B141FE7-9F7F-7884-B73B-B9132AFCBDFD}"/>
              </a:ext>
            </a:extLst>
          </p:cNvPr>
          <p:cNvSpPr>
            <a:spLocks noChangeAspect="1"/>
          </p:cNvSpPr>
          <p:nvPr/>
        </p:nvSpPr>
        <p:spPr>
          <a:xfrm>
            <a:off x="10405805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t-1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9D454C3-AA51-0084-2384-FE181817B7EC}"/>
              </a:ext>
            </a:extLst>
          </p:cNvPr>
          <p:cNvSpPr>
            <a:spLocks noChangeAspect="1"/>
          </p:cNvSpPr>
          <p:nvPr/>
        </p:nvSpPr>
        <p:spPr>
          <a:xfrm>
            <a:off x="10415232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DE516F0-6ED4-8922-B7DA-BCDC9572E3F7}"/>
              </a:ext>
            </a:extLst>
          </p:cNvPr>
          <p:cNvGrpSpPr/>
          <p:nvPr/>
        </p:nvGrpSpPr>
        <p:grpSpPr>
          <a:xfrm>
            <a:off x="6972414" y="4367770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DBF5E379-4092-76B8-3B14-BAB804759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88BB408-EDDE-C548-075F-954E97ED8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266DE202-08B6-7F3D-0424-D9F270CA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0851EFF6-2F8B-96C4-5BD4-9940914A6EF9}"/>
              </a:ext>
            </a:extLst>
          </p:cNvPr>
          <p:cNvGrpSpPr/>
          <p:nvPr/>
        </p:nvGrpSpPr>
        <p:grpSpPr>
          <a:xfrm>
            <a:off x="4810572" y="2799408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167A547-D175-1EF8-EF1D-CFE35D0DA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F8D7476-D6CB-778A-8CC2-08D1FA3F0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5747B4C-4EBA-1D6B-9216-159D3D59F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49E2C294-68F3-9744-9D9B-14F15781D96E}"/>
              </a:ext>
            </a:extLst>
          </p:cNvPr>
          <p:cNvGrpSpPr/>
          <p:nvPr/>
        </p:nvGrpSpPr>
        <p:grpSpPr>
          <a:xfrm>
            <a:off x="4810572" y="1802260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85531F15-D645-1A35-9332-5A558333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017591C8-BA74-760E-A9DB-E387E4C52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193DFD9B-D306-FB13-41FB-D67936CBB9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3AC2686-E498-040C-D11B-9C02E481D6FA}"/>
              </a:ext>
            </a:extLst>
          </p:cNvPr>
          <p:cNvGrpSpPr/>
          <p:nvPr/>
        </p:nvGrpSpPr>
        <p:grpSpPr>
          <a:xfrm>
            <a:off x="4810572" y="1371223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A7EA80C8-B54D-8466-A449-D6537CD1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B09D3F96-ED07-D02A-D438-1DFD84CD5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A8BBA9E4-3E0F-C2CA-27FE-29D5ED78A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6" name="Grupo 235">
            <a:extLst>
              <a:ext uri="{FF2B5EF4-FFF2-40B4-BE49-F238E27FC236}">
                <a16:creationId xmlns:a16="http://schemas.microsoft.com/office/drawing/2014/main" id="{A7CCDD55-BEBC-9D4E-B674-10F842DE42D2}"/>
              </a:ext>
            </a:extLst>
          </p:cNvPr>
          <p:cNvGrpSpPr/>
          <p:nvPr/>
        </p:nvGrpSpPr>
        <p:grpSpPr>
          <a:xfrm>
            <a:off x="7540158" y="2402566"/>
            <a:ext cx="721944" cy="823300"/>
            <a:chOff x="6825783" y="2404947"/>
            <a:chExt cx="721944" cy="823300"/>
          </a:xfrm>
        </p:grpSpPr>
        <p:cxnSp>
          <p:nvCxnSpPr>
            <p:cNvPr id="82" name="Conector recto de flecha 81">
              <a:extLst>
                <a:ext uri="{FF2B5EF4-FFF2-40B4-BE49-F238E27FC236}">
                  <a16:creationId xmlns:a16="http://schemas.microsoft.com/office/drawing/2014/main" id="{A1947631-DAD4-616C-9CFE-008DD4C8407A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24049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ector recto de flecha 84">
              <a:extLst>
                <a:ext uri="{FF2B5EF4-FFF2-40B4-BE49-F238E27FC236}">
                  <a16:creationId xmlns:a16="http://schemas.microsoft.com/office/drawing/2014/main" id="{516D074D-8A58-E95B-C546-A9D99328D4D5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32282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upo 211">
            <a:extLst>
              <a:ext uri="{FF2B5EF4-FFF2-40B4-BE49-F238E27FC236}">
                <a16:creationId xmlns:a16="http://schemas.microsoft.com/office/drawing/2014/main" id="{44880D72-45A0-1BC9-366F-8455D7647540}"/>
              </a:ext>
            </a:extLst>
          </p:cNvPr>
          <p:cNvGrpSpPr/>
          <p:nvPr/>
        </p:nvGrpSpPr>
        <p:grpSpPr>
          <a:xfrm>
            <a:off x="6088886" y="2195041"/>
            <a:ext cx="1440000" cy="1236685"/>
            <a:chOff x="3929140" y="2907883"/>
            <a:chExt cx="1440000" cy="1236685"/>
          </a:xfrm>
        </p:grpSpPr>
        <p:sp>
          <p:nvSpPr>
            <p:cNvPr id="213" name="Rectángulo: esquinas redondeadas 212">
              <a:extLst>
                <a:ext uri="{FF2B5EF4-FFF2-40B4-BE49-F238E27FC236}">
                  <a16:creationId xmlns:a16="http://schemas.microsoft.com/office/drawing/2014/main" id="{0894B8F2-7DB5-59D9-1147-851A4870377A}"/>
                </a:ext>
              </a:extLst>
            </p:cNvPr>
            <p:cNvSpPr/>
            <p:nvPr/>
          </p:nvSpPr>
          <p:spPr>
            <a:xfrm>
              <a:off x="3929140" y="2910282"/>
              <a:ext cx="1440000" cy="1234286"/>
            </a:xfrm>
            <a:prstGeom prst="roundRect">
              <a:avLst>
                <a:gd name="adj" fmla="val 119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 dirty="0"/>
            </a:p>
          </p:txBody>
        </p:sp>
        <p:cxnSp>
          <p:nvCxnSpPr>
            <p:cNvPr id="214" name="Conector recto de flecha 213">
              <a:extLst>
                <a:ext uri="{FF2B5EF4-FFF2-40B4-BE49-F238E27FC236}">
                  <a16:creationId xmlns:a16="http://schemas.microsoft.com/office/drawing/2014/main" id="{6D95BAB3-D70D-6210-DE70-8BED457B6752}"/>
                </a:ext>
              </a:extLst>
            </p:cNvPr>
            <p:cNvCxnSpPr>
              <a:cxnSpLocks/>
              <a:endCxn id="216" idx="2"/>
            </p:cNvCxnSpPr>
            <p:nvPr/>
          </p:nvCxnSpPr>
          <p:spPr>
            <a:xfrm>
              <a:off x="3929140" y="3116434"/>
              <a:ext cx="37463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ector: angular 214">
              <a:extLst>
                <a:ext uri="{FF2B5EF4-FFF2-40B4-BE49-F238E27FC236}">
                  <a16:creationId xmlns:a16="http://schemas.microsoft.com/office/drawing/2014/main" id="{E5158A96-3F58-D1E7-C66D-3B7D8D6D2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140" y="3568568"/>
              <a:ext cx="1037285" cy="367448"/>
            </a:xfrm>
            <a:prstGeom prst="bentConnector3">
              <a:avLst>
                <a:gd name="adj1" fmla="val 99907"/>
              </a:avLst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Elipse 215">
              <a:extLst>
                <a:ext uri="{FF2B5EF4-FFF2-40B4-BE49-F238E27FC236}">
                  <a16:creationId xmlns:a16="http://schemas.microsoft.com/office/drawing/2014/main" id="{1D5B3404-22F1-B64D-924D-DB69BB998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3777" y="3075291"/>
              <a:ext cx="82286" cy="822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</a:rPr>
                <a:t>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217" name="Elipse 216">
              <a:extLst>
                <a:ext uri="{FF2B5EF4-FFF2-40B4-BE49-F238E27FC236}">
                  <a16:creationId xmlns:a16="http://schemas.microsoft.com/office/drawing/2014/main" id="{F489E765-8469-FA23-B157-EFD8E782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929" y="3490225"/>
              <a:ext cx="82286" cy="822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</a:rPr>
                <a:t>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218" name="Elipse 217">
              <a:extLst>
                <a:ext uri="{FF2B5EF4-FFF2-40B4-BE49-F238E27FC236}">
                  <a16:creationId xmlns:a16="http://schemas.microsoft.com/office/drawing/2014/main" id="{E617ADAD-A979-EA8F-F269-BAB33AEC4B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6931" y="3076568"/>
              <a:ext cx="82286" cy="822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000" dirty="0">
                  <a:solidFill>
                    <a:schemeClr val="tx1"/>
                  </a:solidFill>
                </a:rPr>
                <a:t>+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19" name="Elipse 218">
              <a:extLst>
                <a:ext uri="{FF2B5EF4-FFF2-40B4-BE49-F238E27FC236}">
                  <a16:creationId xmlns:a16="http://schemas.microsoft.com/office/drawing/2014/main" id="{38DFA0D9-47EC-6068-DD42-8524B28DF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5283" y="3486282"/>
              <a:ext cx="82286" cy="8228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600" dirty="0">
                  <a:solidFill>
                    <a:schemeClr val="tx1"/>
                  </a:solidFill>
                </a:rPr>
                <a:t>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20" name="Conector recto de flecha 219">
              <a:extLst>
                <a:ext uri="{FF2B5EF4-FFF2-40B4-BE49-F238E27FC236}">
                  <a16:creationId xmlns:a16="http://schemas.microsoft.com/office/drawing/2014/main" id="{C873C330-674C-44F5-CA33-722CAD8B8584}"/>
                </a:ext>
              </a:extLst>
            </p:cNvPr>
            <p:cNvCxnSpPr>
              <a:cxnSpLocks/>
              <a:stCxn id="216" idx="6"/>
              <a:endCxn id="218" idx="2"/>
            </p:cNvCxnSpPr>
            <p:nvPr/>
          </p:nvCxnSpPr>
          <p:spPr>
            <a:xfrm>
              <a:off x="4386063" y="3116434"/>
              <a:ext cx="330869" cy="1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ector: angular 220">
              <a:extLst>
                <a:ext uri="{FF2B5EF4-FFF2-40B4-BE49-F238E27FC236}">
                  <a16:creationId xmlns:a16="http://schemas.microsoft.com/office/drawing/2014/main" id="{0ADF361B-21F4-C64E-8229-7D0CCA804767}"/>
                </a:ext>
              </a:extLst>
            </p:cNvPr>
            <p:cNvCxnSpPr>
              <a:cxnSpLocks/>
              <a:endCxn id="217" idx="4"/>
            </p:cNvCxnSpPr>
            <p:nvPr/>
          </p:nvCxnSpPr>
          <p:spPr>
            <a:xfrm flipV="1">
              <a:off x="3929140" y="3572511"/>
              <a:ext cx="825931" cy="36350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ector: angular 221">
              <a:extLst>
                <a:ext uri="{FF2B5EF4-FFF2-40B4-BE49-F238E27FC236}">
                  <a16:creationId xmlns:a16="http://schemas.microsoft.com/office/drawing/2014/main" id="{26FB2130-471D-FA21-DDF3-BD934D4597A1}"/>
                </a:ext>
              </a:extLst>
            </p:cNvPr>
            <p:cNvCxnSpPr>
              <a:cxnSpLocks/>
              <a:stCxn id="227" idx="3"/>
              <a:endCxn id="216" idx="4"/>
            </p:cNvCxnSpPr>
            <p:nvPr/>
          </p:nvCxnSpPr>
          <p:spPr>
            <a:xfrm flipV="1">
              <a:off x="4249700" y="3157577"/>
              <a:ext cx="95220" cy="777350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ector recto de flecha 222">
              <a:extLst>
                <a:ext uri="{FF2B5EF4-FFF2-40B4-BE49-F238E27FC236}">
                  <a16:creationId xmlns:a16="http://schemas.microsoft.com/office/drawing/2014/main" id="{BFFE4B40-3BF1-0FE7-EEB9-0C6E6C5E8C71}"/>
                </a:ext>
              </a:extLst>
            </p:cNvPr>
            <p:cNvCxnSpPr>
              <a:cxnSpLocks/>
              <a:stCxn id="217" idx="0"/>
              <a:endCxn id="218" idx="4"/>
            </p:cNvCxnSpPr>
            <p:nvPr/>
          </p:nvCxnSpPr>
          <p:spPr>
            <a:xfrm flipV="1">
              <a:off x="4755071" y="3158854"/>
              <a:ext cx="3003" cy="3313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ector recto de flecha 223">
              <a:extLst>
                <a:ext uri="{FF2B5EF4-FFF2-40B4-BE49-F238E27FC236}">
                  <a16:creationId xmlns:a16="http://schemas.microsoft.com/office/drawing/2014/main" id="{4CBAF1DB-EE8D-3D01-84BA-28F3FC87E41C}"/>
                </a:ext>
              </a:extLst>
            </p:cNvPr>
            <p:cNvCxnSpPr>
              <a:cxnSpLocks/>
              <a:stCxn id="218" idx="6"/>
            </p:cNvCxnSpPr>
            <p:nvPr/>
          </p:nvCxnSpPr>
          <p:spPr>
            <a:xfrm flipV="1">
              <a:off x="4799217" y="3116434"/>
              <a:ext cx="569923" cy="127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ector: angular 224">
              <a:extLst>
                <a:ext uri="{FF2B5EF4-FFF2-40B4-BE49-F238E27FC236}">
                  <a16:creationId xmlns:a16="http://schemas.microsoft.com/office/drawing/2014/main" id="{BA1A186E-7CCC-C191-CA59-DCD7EFE237E2}"/>
                </a:ext>
              </a:extLst>
            </p:cNvPr>
            <p:cNvCxnSpPr>
              <a:cxnSpLocks/>
              <a:stCxn id="218" idx="6"/>
              <a:endCxn id="219" idx="0"/>
            </p:cNvCxnSpPr>
            <p:nvPr/>
          </p:nvCxnSpPr>
          <p:spPr>
            <a:xfrm>
              <a:off x="4799217" y="3117711"/>
              <a:ext cx="167208" cy="36857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ector: angular 225">
              <a:extLst>
                <a:ext uri="{FF2B5EF4-FFF2-40B4-BE49-F238E27FC236}">
                  <a16:creationId xmlns:a16="http://schemas.microsoft.com/office/drawing/2014/main" id="{41F9F0BD-2098-A9B6-5FB9-4EA7B8878339}"/>
                </a:ext>
              </a:extLst>
            </p:cNvPr>
            <p:cNvCxnSpPr>
              <a:cxnSpLocks/>
              <a:stCxn id="219" idx="6"/>
            </p:cNvCxnSpPr>
            <p:nvPr/>
          </p:nvCxnSpPr>
          <p:spPr>
            <a:xfrm>
              <a:off x="5007568" y="3527425"/>
              <a:ext cx="361572" cy="413429"/>
            </a:xfrm>
            <a:prstGeom prst="bentConnector3">
              <a:avLst>
                <a:gd name="adj1" fmla="val 44648"/>
              </a:avLst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Rectángulo 226">
              <a:extLst>
                <a:ext uri="{FF2B5EF4-FFF2-40B4-BE49-F238E27FC236}">
                  <a16:creationId xmlns:a16="http://schemas.microsoft.com/office/drawing/2014/main" id="{4E4936BA-4254-EA9D-CC1F-9C96D81F4D52}"/>
                </a:ext>
              </a:extLst>
            </p:cNvPr>
            <p:cNvSpPr/>
            <p:nvPr/>
          </p:nvSpPr>
          <p:spPr>
            <a:xfrm>
              <a:off x="4217640" y="3850288"/>
              <a:ext cx="320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endParaRPr lang="en-GB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tángulo 227">
              <a:extLst>
                <a:ext uri="{FF2B5EF4-FFF2-40B4-BE49-F238E27FC236}">
                  <a16:creationId xmlns:a16="http://schemas.microsoft.com/office/drawing/2014/main" id="{79CC228F-4139-487C-93A3-96FF03E2986C}"/>
                </a:ext>
              </a:extLst>
            </p:cNvPr>
            <p:cNvSpPr/>
            <p:nvPr/>
          </p:nvSpPr>
          <p:spPr>
            <a:xfrm>
              <a:off x="4614481" y="3647101"/>
              <a:ext cx="280526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tanh</a:t>
              </a:r>
              <a:endParaRPr lang="en-GB" sz="11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29" name="Rectángulo 228">
              <a:extLst>
                <a:ext uri="{FF2B5EF4-FFF2-40B4-BE49-F238E27FC236}">
                  <a16:creationId xmlns:a16="http://schemas.microsoft.com/office/drawing/2014/main" id="{CFB8EDAA-D140-F57D-B110-95DC86C52698}"/>
                </a:ext>
              </a:extLst>
            </p:cNvPr>
            <p:cNvSpPr/>
            <p:nvPr/>
          </p:nvSpPr>
          <p:spPr>
            <a:xfrm>
              <a:off x="4923945" y="3647100"/>
              <a:ext cx="849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1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σ</a:t>
              </a:r>
              <a:endParaRPr lang="en-GB" sz="11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0" name="Rectángulo 229">
              <a:extLst>
                <a:ext uri="{FF2B5EF4-FFF2-40B4-BE49-F238E27FC236}">
                  <a16:creationId xmlns:a16="http://schemas.microsoft.com/office/drawing/2014/main" id="{7B16A5EE-B8F3-DB43-E20C-B7D2CA83FC91}"/>
                </a:ext>
              </a:extLst>
            </p:cNvPr>
            <p:cNvSpPr/>
            <p:nvPr/>
          </p:nvSpPr>
          <p:spPr>
            <a:xfrm>
              <a:off x="4826163" y="3228188"/>
              <a:ext cx="280526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100" dirty="0" err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tanh</a:t>
              </a:r>
              <a:endParaRPr lang="en-GB" sz="11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31" name="Conector: angular 230">
              <a:extLst>
                <a:ext uri="{FF2B5EF4-FFF2-40B4-BE49-F238E27FC236}">
                  <a16:creationId xmlns:a16="http://schemas.microsoft.com/office/drawing/2014/main" id="{381C788C-E09B-52E3-04F8-3CBA11D4BE6D}"/>
                </a:ext>
              </a:extLst>
            </p:cNvPr>
            <p:cNvCxnSpPr>
              <a:cxnSpLocks/>
              <a:stCxn id="219" idx="6"/>
            </p:cNvCxnSpPr>
            <p:nvPr/>
          </p:nvCxnSpPr>
          <p:spPr>
            <a:xfrm>
              <a:off x="5007569" y="3527425"/>
              <a:ext cx="161331" cy="617143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ector: angular 231">
              <a:extLst>
                <a:ext uri="{FF2B5EF4-FFF2-40B4-BE49-F238E27FC236}">
                  <a16:creationId xmlns:a16="http://schemas.microsoft.com/office/drawing/2014/main" id="{B742FF5A-B685-0A4C-7F0E-5540C7F4E4AD}"/>
                </a:ext>
              </a:extLst>
            </p:cNvPr>
            <p:cNvCxnSpPr>
              <a:cxnSpLocks/>
              <a:endCxn id="227" idx="1"/>
            </p:cNvCxnSpPr>
            <p:nvPr/>
          </p:nvCxnSpPr>
          <p:spPr>
            <a:xfrm rot="16200000" flipH="1">
              <a:off x="3671065" y="3388351"/>
              <a:ext cx="1027043" cy="6610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ector: angular 232">
              <a:extLst>
                <a:ext uri="{FF2B5EF4-FFF2-40B4-BE49-F238E27FC236}">
                  <a16:creationId xmlns:a16="http://schemas.microsoft.com/office/drawing/2014/main" id="{6B2C7393-1F33-EFCB-9053-A9D4C9AA28CD}"/>
                </a:ext>
              </a:extLst>
            </p:cNvPr>
            <p:cNvCxnSpPr>
              <a:cxnSpLocks/>
              <a:endCxn id="217" idx="2"/>
            </p:cNvCxnSpPr>
            <p:nvPr/>
          </p:nvCxnSpPr>
          <p:spPr>
            <a:xfrm flipV="1">
              <a:off x="3929140" y="3531368"/>
              <a:ext cx="784789" cy="404648"/>
            </a:xfrm>
            <a:prstGeom prst="bentConnector3">
              <a:avLst>
                <a:gd name="adj1" fmla="val 78667"/>
              </a:avLst>
            </a:prstGeom>
            <a:ln w="12700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Rectángulo 233">
              <a:extLst>
                <a:ext uri="{FF2B5EF4-FFF2-40B4-BE49-F238E27FC236}">
                  <a16:creationId xmlns:a16="http://schemas.microsoft.com/office/drawing/2014/main" id="{2C352E3A-06C7-E067-CF8A-48AB4E05B86D}"/>
                </a:ext>
              </a:extLst>
            </p:cNvPr>
            <p:cNvSpPr/>
            <p:nvPr/>
          </p:nvSpPr>
          <p:spPr>
            <a:xfrm>
              <a:off x="4505086" y="3647100"/>
              <a:ext cx="849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1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σ</a:t>
              </a:r>
              <a:endParaRPr lang="en-GB" sz="11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5" name="Rectángulo 234">
              <a:extLst>
                <a:ext uri="{FF2B5EF4-FFF2-40B4-BE49-F238E27FC236}">
                  <a16:creationId xmlns:a16="http://schemas.microsoft.com/office/drawing/2014/main" id="{FC2732D1-3F3B-B55C-DD98-4CE11281B06B}"/>
                </a:ext>
              </a:extLst>
            </p:cNvPr>
            <p:cNvSpPr/>
            <p:nvPr/>
          </p:nvSpPr>
          <p:spPr>
            <a:xfrm>
              <a:off x="4302441" y="3639406"/>
              <a:ext cx="849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100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σ</a:t>
              </a:r>
              <a:endParaRPr lang="en-GB" sz="11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1" name="Grupo 240">
            <a:extLst>
              <a:ext uri="{FF2B5EF4-FFF2-40B4-BE49-F238E27FC236}">
                <a16:creationId xmlns:a16="http://schemas.microsoft.com/office/drawing/2014/main" id="{EE1AC43E-F420-DD6B-EC8E-3A7F41DDCAAE}"/>
              </a:ext>
            </a:extLst>
          </p:cNvPr>
          <p:cNvGrpSpPr/>
          <p:nvPr/>
        </p:nvGrpSpPr>
        <p:grpSpPr>
          <a:xfrm>
            <a:off x="2494684" y="2189035"/>
            <a:ext cx="1440000" cy="1236685"/>
            <a:chOff x="3929140" y="2907883"/>
            <a:chExt cx="1440000" cy="1236685"/>
          </a:xfrm>
        </p:grpSpPr>
        <p:sp>
          <p:nvSpPr>
            <p:cNvPr id="242" name="Rectángulo: esquinas redondeadas 241">
              <a:extLst>
                <a:ext uri="{FF2B5EF4-FFF2-40B4-BE49-F238E27FC236}">
                  <a16:creationId xmlns:a16="http://schemas.microsoft.com/office/drawing/2014/main" id="{CBCC0DE5-0BCA-797B-AC76-059132507D8D}"/>
                </a:ext>
              </a:extLst>
            </p:cNvPr>
            <p:cNvSpPr/>
            <p:nvPr/>
          </p:nvSpPr>
          <p:spPr>
            <a:xfrm>
              <a:off x="3929140" y="2910282"/>
              <a:ext cx="1440000" cy="1234286"/>
            </a:xfrm>
            <a:prstGeom prst="roundRect">
              <a:avLst>
                <a:gd name="adj" fmla="val 119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43" name="Conector recto de flecha 242">
              <a:extLst>
                <a:ext uri="{FF2B5EF4-FFF2-40B4-BE49-F238E27FC236}">
                  <a16:creationId xmlns:a16="http://schemas.microsoft.com/office/drawing/2014/main" id="{8E4A070E-EC60-F2CE-BDD5-ADC2B4A847B0}"/>
                </a:ext>
              </a:extLst>
            </p:cNvPr>
            <p:cNvCxnSpPr>
              <a:cxnSpLocks/>
              <a:endCxn id="245" idx="2"/>
            </p:cNvCxnSpPr>
            <p:nvPr/>
          </p:nvCxnSpPr>
          <p:spPr>
            <a:xfrm>
              <a:off x="3929140" y="3116434"/>
              <a:ext cx="374637" cy="0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ector: angular 243">
              <a:extLst>
                <a:ext uri="{FF2B5EF4-FFF2-40B4-BE49-F238E27FC236}">
                  <a16:creationId xmlns:a16="http://schemas.microsoft.com/office/drawing/2014/main" id="{4E419974-DC03-6D24-F411-58FBAA3882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140" y="3568568"/>
              <a:ext cx="1037285" cy="367448"/>
            </a:xfrm>
            <a:prstGeom prst="bentConnector3">
              <a:avLst>
                <a:gd name="adj1" fmla="val 99907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5" name="Elipse 244">
              <a:extLst>
                <a:ext uri="{FF2B5EF4-FFF2-40B4-BE49-F238E27FC236}">
                  <a16:creationId xmlns:a16="http://schemas.microsoft.com/office/drawing/2014/main" id="{552F1449-695F-5649-28EB-AB64A00F1A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3777" y="3075291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46" name="Elipse 245">
              <a:extLst>
                <a:ext uri="{FF2B5EF4-FFF2-40B4-BE49-F238E27FC236}">
                  <a16:creationId xmlns:a16="http://schemas.microsoft.com/office/drawing/2014/main" id="{4CE64148-B02F-43D3-764B-89949D5CF1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929" y="3490225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47" name="Elipse 246">
              <a:extLst>
                <a:ext uri="{FF2B5EF4-FFF2-40B4-BE49-F238E27FC236}">
                  <a16:creationId xmlns:a16="http://schemas.microsoft.com/office/drawing/2014/main" id="{95BF2CE2-C66C-5B18-A9DF-83165CA98A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6931" y="3076568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48" name="Elipse 247">
              <a:extLst>
                <a:ext uri="{FF2B5EF4-FFF2-40B4-BE49-F238E27FC236}">
                  <a16:creationId xmlns:a16="http://schemas.microsoft.com/office/drawing/2014/main" id="{55913DB1-5806-DE4A-AB05-FA039200FD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5283" y="3486282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49" name="Conector recto de flecha 248">
              <a:extLst>
                <a:ext uri="{FF2B5EF4-FFF2-40B4-BE49-F238E27FC236}">
                  <a16:creationId xmlns:a16="http://schemas.microsoft.com/office/drawing/2014/main" id="{9C4F12FA-2B2B-77F2-A221-7AB25CC46965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>
              <a:off x="4386063" y="3116434"/>
              <a:ext cx="330869" cy="1277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ector: angular 249">
              <a:extLst>
                <a:ext uri="{FF2B5EF4-FFF2-40B4-BE49-F238E27FC236}">
                  <a16:creationId xmlns:a16="http://schemas.microsoft.com/office/drawing/2014/main" id="{CBF5F03B-79EE-4683-94FA-D1AB9ACF776F}"/>
                </a:ext>
              </a:extLst>
            </p:cNvPr>
            <p:cNvCxnSpPr>
              <a:cxnSpLocks/>
              <a:endCxn id="246" idx="4"/>
            </p:cNvCxnSpPr>
            <p:nvPr/>
          </p:nvCxnSpPr>
          <p:spPr>
            <a:xfrm flipV="1">
              <a:off x="3929140" y="3572511"/>
              <a:ext cx="825931" cy="363505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ector: angular 250">
              <a:extLst>
                <a:ext uri="{FF2B5EF4-FFF2-40B4-BE49-F238E27FC236}">
                  <a16:creationId xmlns:a16="http://schemas.microsoft.com/office/drawing/2014/main" id="{877CE090-FEA5-10A2-18F8-4A64EBD760C9}"/>
                </a:ext>
              </a:extLst>
            </p:cNvPr>
            <p:cNvCxnSpPr>
              <a:cxnSpLocks/>
              <a:stCxn id="256" idx="3"/>
              <a:endCxn id="245" idx="4"/>
            </p:cNvCxnSpPr>
            <p:nvPr/>
          </p:nvCxnSpPr>
          <p:spPr>
            <a:xfrm flipV="1">
              <a:off x="4249700" y="3157577"/>
              <a:ext cx="95220" cy="777350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ector recto de flecha 251">
              <a:extLst>
                <a:ext uri="{FF2B5EF4-FFF2-40B4-BE49-F238E27FC236}">
                  <a16:creationId xmlns:a16="http://schemas.microsoft.com/office/drawing/2014/main" id="{3BC80A62-A631-FFF2-80A0-9AE14CD25FAE}"/>
                </a:ext>
              </a:extLst>
            </p:cNvPr>
            <p:cNvCxnSpPr>
              <a:cxnSpLocks/>
              <a:stCxn id="246" idx="0"/>
              <a:endCxn id="247" idx="4"/>
            </p:cNvCxnSpPr>
            <p:nvPr/>
          </p:nvCxnSpPr>
          <p:spPr>
            <a:xfrm flipV="1">
              <a:off x="4755071" y="3158854"/>
              <a:ext cx="3003" cy="331371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ector recto de flecha 252">
              <a:extLst>
                <a:ext uri="{FF2B5EF4-FFF2-40B4-BE49-F238E27FC236}">
                  <a16:creationId xmlns:a16="http://schemas.microsoft.com/office/drawing/2014/main" id="{645B8CC5-4E8B-AAEF-A5BC-56FC8505841B}"/>
                </a:ext>
              </a:extLst>
            </p:cNvPr>
            <p:cNvCxnSpPr>
              <a:cxnSpLocks/>
              <a:stCxn id="247" idx="6"/>
            </p:cNvCxnSpPr>
            <p:nvPr/>
          </p:nvCxnSpPr>
          <p:spPr>
            <a:xfrm flipV="1">
              <a:off x="4799217" y="3116434"/>
              <a:ext cx="569923" cy="1277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ector: angular 253">
              <a:extLst>
                <a:ext uri="{FF2B5EF4-FFF2-40B4-BE49-F238E27FC236}">
                  <a16:creationId xmlns:a16="http://schemas.microsoft.com/office/drawing/2014/main" id="{E84BBD73-D516-75D0-EAD2-ADDC05D006E3}"/>
                </a:ext>
              </a:extLst>
            </p:cNvPr>
            <p:cNvCxnSpPr>
              <a:cxnSpLocks/>
              <a:stCxn id="247" idx="6"/>
              <a:endCxn id="248" idx="0"/>
            </p:cNvCxnSpPr>
            <p:nvPr/>
          </p:nvCxnSpPr>
          <p:spPr>
            <a:xfrm>
              <a:off x="4799217" y="3117711"/>
              <a:ext cx="167208" cy="368571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ector: angular 254">
              <a:extLst>
                <a:ext uri="{FF2B5EF4-FFF2-40B4-BE49-F238E27FC236}">
                  <a16:creationId xmlns:a16="http://schemas.microsoft.com/office/drawing/2014/main" id="{F13F4A60-FAB6-1E49-CAAC-68BB3E98D346}"/>
                </a:ext>
              </a:extLst>
            </p:cNvPr>
            <p:cNvCxnSpPr>
              <a:cxnSpLocks/>
              <a:stCxn id="248" idx="6"/>
            </p:cNvCxnSpPr>
            <p:nvPr/>
          </p:nvCxnSpPr>
          <p:spPr>
            <a:xfrm>
              <a:off x="5007568" y="3527425"/>
              <a:ext cx="361572" cy="413429"/>
            </a:xfrm>
            <a:prstGeom prst="bentConnector3">
              <a:avLst>
                <a:gd name="adj1" fmla="val 44648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ángulo 255">
              <a:extLst>
                <a:ext uri="{FF2B5EF4-FFF2-40B4-BE49-F238E27FC236}">
                  <a16:creationId xmlns:a16="http://schemas.microsoft.com/office/drawing/2014/main" id="{83068EB7-EAEE-3721-82B4-9F873858DBEA}"/>
                </a:ext>
              </a:extLst>
            </p:cNvPr>
            <p:cNvSpPr/>
            <p:nvPr/>
          </p:nvSpPr>
          <p:spPr>
            <a:xfrm>
              <a:off x="4217640" y="3850288"/>
              <a:ext cx="320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endParaRPr lang="en-GB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tángulo 256">
              <a:extLst>
                <a:ext uri="{FF2B5EF4-FFF2-40B4-BE49-F238E27FC236}">
                  <a16:creationId xmlns:a16="http://schemas.microsoft.com/office/drawing/2014/main" id="{A2E8E092-51F9-5AB7-D401-6FAD40669712}"/>
                </a:ext>
              </a:extLst>
            </p:cNvPr>
            <p:cNvSpPr/>
            <p:nvPr/>
          </p:nvSpPr>
          <p:spPr>
            <a:xfrm>
              <a:off x="4626504" y="3654795"/>
              <a:ext cx="25648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tanh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8" name="Rectángulo 257">
              <a:extLst>
                <a:ext uri="{FF2B5EF4-FFF2-40B4-BE49-F238E27FC236}">
                  <a16:creationId xmlns:a16="http://schemas.microsoft.com/office/drawing/2014/main" id="{54BA0F4A-FA96-4FEB-646D-04C489B67BB6}"/>
                </a:ext>
              </a:extLst>
            </p:cNvPr>
            <p:cNvSpPr/>
            <p:nvPr/>
          </p:nvSpPr>
          <p:spPr>
            <a:xfrm>
              <a:off x="4927953" y="3654795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9" name="Rectángulo 258">
              <a:extLst>
                <a:ext uri="{FF2B5EF4-FFF2-40B4-BE49-F238E27FC236}">
                  <a16:creationId xmlns:a16="http://schemas.microsoft.com/office/drawing/2014/main" id="{98F096F6-1734-8D81-1CED-0BE3D0BC0625}"/>
                </a:ext>
              </a:extLst>
            </p:cNvPr>
            <p:cNvSpPr/>
            <p:nvPr/>
          </p:nvSpPr>
          <p:spPr>
            <a:xfrm>
              <a:off x="4838186" y="3235882"/>
              <a:ext cx="25648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tanh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60" name="Conector: angular 259">
              <a:extLst>
                <a:ext uri="{FF2B5EF4-FFF2-40B4-BE49-F238E27FC236}">
                  <a16:creationId xmlns:a16="http://schemas.microsoft.com/office/drawing/2014/main" id="{F948EAA9-48B6-34AC-637C-EECFB595157A}"/>
                </a:ext>
              </a:extLst>
            </p:cNvPr>
            <p:cNvCxnSpPr>
              <a:cxnSpLocks/>
              <a:stCxn id="248" idx="6"/>
            </p:cNvCxnSpPr>
            <p:nvPr/>
          </p:nvCxnSpPr>
          <p:spPr>
            <a:xfrm>
              <a:off x="5007569" y="3527425"/>
              <a:ext cx="161331" cy="617143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ector: angular 260">
              <a:extLst>
                <a:ext uri="{FF2B5EF4-FFF2-40B4-BE49-F238E27FC236}">
                  <a16:creationId xmlns:a16="http://schemas.microsoft.com/office/drawing/2014/main" id="{6593F628-A09D-7BE3-39B6-3C1691FEC3FA}"/>
                </a:ext>
              </a:extLst>
            </p:cNvPr>
            <p:cNvCxnSpPr>
              <a:cxnSpLocks/>
              <a:endCxn id="256" idx="1"/>
            </p:cNvCxnSpPr>
            <p:nvPr/>
          </p:nvCxnSpPr>
          <p:spPr>
            <a:xfrm rot="16200000" flipH="1">
              <a:off x="3671065" y="3388351"/>
              <a:ext cx="1027043" cy="66108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ector: angular 261">
              <a:extLst>
                <a:ext uri="{FF2B5EF4-FFF2-40B4-BE49-F238E27FC236}">
                  <a16:creationId xmlns:a16="http://schemas.microsoft.com/office/drawing/2014/main" id="{62DC23F0-9E53-C7BF-7B16-F7CAE6345B7A}"/>
                </a:ext>
              </a:extLst>
            </p:cNvPr>
            <p:cNvCxnSpPr>
              <a:cxnSpLocks/>
              <a:endCxn id="246" idx="2"/>
            </p:cNvCxnSpPr>
            <p:nvPr/>
          </p:nvCxnSpPr>
          <p:spPr>
            <a:xfrm flipV="1">
              <a:off x="3929140" y="3531368"/>
              <a:ext cx="784789" cy="404648"/>
            </a:xfrm>
            <a:prstGeom prst="bentConnector3">
              <a:avLst>
                <a:gd name="adj1" fmla="val 78667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Rectángulo 262">
              <a:extLst>
                <a:ext uri="{FF2B5EF4-FFF2-40B4-BE49-F238E27FC236}">
                  <a16:creationId xmlns:a16="http://schemas.microsoft.com/office/drawing/2014/main" id="{DF6C4471-54F5-30F2-4542-A9E70F4A4A69}"/>
                </a:ext>
              </a:extLst>
            </p:cNvPr>
            <p:cNvSpPr/>
            <p:nvPr/>
          </p:nvSpPr>
          <p:spPr>
            <a:xfrm>
              <a:off x="4509094" y="3654795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4" name="Rectángulo 263">
              <a:extLst>
                <a:ext uri="{FF2B5EF4-FFF2-40B4-BE49-F238E27FC236}">
                  <a16:creationId xmlns:a16="http://schemas.microsoft.com/office/drawing/2014/main" id="{B086FF3E-75E9-A8C3-268D-4E1465B1F62F}"/>
                </a:ext>
              </a:extLst>
            </p:cNvPr>
            <p:cNvSpPr/>
            <p:nvPr/>
          </p:nvSpPr>
          <p:spPr>
            <a:xfrm>
              <a:off x="4306449" y="3647101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66" name="Grupo 265">
            <a:extLst>
              <a:ext uri="{FF2B5EF4-FFF2-40B4-BE49-F238E27FC236}">
                <a16:creationId xmlns:a16="http://schemas.microsoft.com/office/drawing/2014/main" id="{20D9AB23-C272-01DC-6D6B-2CDD2E47EEA6}"/>
              </a:ext>
            </a:extLst>
          </p:cNvPr>
          <p:cNvGrpSpPr/>
          <p:nvPr/>
        </p:nvGrpSpPr>
        <p:grpSpPr>
          <a:xfrm>
            <a:off x="5367957" y="2404068"/>
            <a:ext cx="721944" cy="823300"/>
            <a:chOff x="6825783" y="2404947"/>
            <a:chExt cx="721944" cy="823300"/>
          </a:xfrm>
        </p:grpSpPr>
        <p:cxnSp>
          <p:nvCxnSpPr>
            <p:cNvPr id="267" name="Conector recto de flecha 266">
              <a:extLst>
                <a:ext uri="{FF2B5EF4-FFF2-40B4-BE49-F238E27FC236}">
                  <a16:creationId xmlns:a16="http://schemas.microsoft.com/office/drawing/2014/main" id="{C9584E0F-D391-52FA-D297-5300F0680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24049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ector recto de flecha 267">
              <a:extLst>
                <a:ext uri="{FF2B5EF4-FFF2-40B4-BE49-F238E27FC236}">
                  <a16:creationId xmlns:a16="http://schemas.microsoft.com/office/drawing/2014/main" id="{ACD139C6-61C8-217B-7B39-B6923FDFEEBF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32282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upo 268">
            <a:extLst>
              <a:ext uri="{FF2B5EF4-FFF2-40B4-BE49-F238E27FC236}">
                <a16:creationId xmlns:a16="http://schemas.microsoft.com/office/drawing/2014/main" id="{21D4F402-9CC4-71F0-65A1-EE3A402D82E2}"/>
              </a:ext>
            </a:extLst>
          </p:cNvPr>
          <p:cNvGrpSpPr/>
          <p:nvPr/>
        </p:nvGrpSpPr>
        <p:grpSpPr>
          <a:xfrm>
            <a:off x="3940204" y="2398319"/>
            <a:ext cx="721944" cy="823300"/>
            <a:chOff x="6825783" y="2404947"/>
            <a:chExt cx="721944" cy="823300"/>
          </a:xfrm>
        </p:grpSpPr>
        <p:cxnSp>
          <p:nvCxnSpPr>
            <p:cNvPr id="270" name="Conector recto de flecha 269">
              <a:extLst>
                <a:ext uri="{FF2B5EF4-FFF2-40B4-BE49-F238E27FC236}">
                  <a16:creationId xmlns:a16="http://schemas.microsoft.com/office/drawing/2014/main" id="{6DFA75AD-7398-7668-C3D0-CCB61B08A2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24049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ector recto de flecha 270">
              <a:extLst>
                <a:ext uri="{FF2B5EF4-FFF2-40B4-BE49-F238E27FC236}">
                  <a16:creationId xmlns:a16="http://schemas.microsoft.com/office/drawing/2014/main" id="{D1AC7956-4323-6D01-BFF1-075B0AC42ED6}"/>
                </a:ext>
              </a:extLst>
            </p:cNvPr>
            <p:cNvCxnSpPr>
              <a:cxnSpLocks/>
            </p:cNvCxnSpPr>
            <p:nvPr/>
          </p:nvCxnSpPr>
          <p:spPr>
            <a:xfrm>
              <a:off x="6825783" y="3228247"/>
              <a:ext cx="721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2" name="Grupo 271">
            <a:extLst>
              <a:ext uri="{FF2B5EF4-FFF2-40B4-BE49-F238E27FC236}">
                <a16:creationId xmlns:a16="http://schemas.microsoft.com/office/drawing/2014/main" id="{60E1F3E9-9D79-B2DD-144A-D2293DCBFF9B}"/>
              </a:ext>
            </a:extLst>
          </p:cNvPr>
          <p:cNvGrpSpPr/>
          <p:nvPr/>
        </p:nvGrpSpPr>
        <p:grpSpPr>
          <a:xfrm>
            <a:off x="8264835" y="2200418"/>
            <a:ext cx="1440000" cy="1236685"/>
            <a:chOff x="3929140" y="2907883"/>
            <a:chExt cx="1440000" cy="1236685"/>
          </a:xfrm>
        </p:grpSpPr>
        <p:sp>
          <p:nvSpPr>
            <p:cNvPr id="273" name="Rectángulo: esquinas redondeadas 272">
              <a:extLst>
                <a:ext uri="{FF2B5EF4-FFF2-40B4-BE49-F238E27FC236}">
                  <a16:creationId xmlns:a16="http://schemas.microsoft.com/office/drawing/2014/main" id="{7F7AFE7D-D1A3-DD0D-9F26-5FE48B85C213}"/>
                </a:ext>
              </a:extLst>
            </p:cNvPr>
            <p:cNvSpPr/>
            <p:nvPr/>
          </p:nvSpPr>
          <p:spPr>
            <a:xfrm>
              <a:off x="3929140" y="2910282"/>
              <a:ext cx="1440000" cy="1234286"/>
            </a:xfrm>
            <a:prstGeom prst="roundRect">
              <a:avLst>
                <a:gd name="adj" fmla="val 119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74" name="Conector recto de flecha 273">
              <a:extLst>
                <a:ext uri="{FF2B5EF4-FFF2-40B4-BE49-F238E27FC236}">
                  <a16:creationId xmlns:a16="http://schemas.microsoft.com/office/drawing/2014/main" id="{754DCD9B-0D9E-9105-AAB5-7C7B6506983D}"/>
                </a:ext>
              </a:extLst>
            </p:cNvPr>
            <p:cNvCxnSpPr>
              <a:cxnSpLocks/>
              <a:endCxn id="276" idx="2"/>
            </p:cNvCxnSpPr>
            <p:nvPr/>
          </p:nvCxnSpPr>
          <p:spPr>
            <a:xfrm>
              <a:off x="3929140" y="3116434"/>
              <a:ext cx="374637" cy="0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ector: angular 274">
              <a:extLst>
                <a:ext uri="{FF2B5EF4-FFF2-40B4-BE49-F238E27FC236}">
                  <a16:creationId xmlns:a16="http://schemas.microsoft.com/office/drawing/2014/main" id="{09118FBB-D614-0C19-96B5-BBCCF4D3F8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140" y="3568568"/>
              <a:ext cx="1037285" cy="367448"/>
            </a:xfrm>
            <a:prstGeom prst="bentConnector3">
              <a:avLst>
                <a:gd name="adj1" fmla="val 99907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Elipse 275">
              <a:extLst>
                <a:ext uri="{FF2B5EF4-FFF2-40B4-BE49-F238E27FC236}">
                  <a16:creationId xmlns:a16="http://schemas.microsoft.com/office/drawing/2014/main" id="{23C5F46C-2F4A-4CC0-19A2-1F2AB241C7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3777" y="3075291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77" name="Elipse 276">
              <a:extLst>
                <a:ext uri="{FF2B5EF4-FFF2-40B4-BE49-F238E27FC236}">
                  <a16:creationId xmlns:a16="http://schemas.microsoft.com/office/drawing/2014/main" id="{7CB7E4EE-0940-5B9A-2FD9-59FB74143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929" y="3490225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78" name="Elipse 277">
              <a:extLst>
                <a:ext uri="{FF2B5EF4-FFF2-40B4-BE49-F238E27FC236}">
                  <a16:creationId xmlns:a16="http://schemas.microsoft.com/office/drawing/2014/main" id="{405BA813-7CA0-620E-9B81-5CF503ABFC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6931" y="3076568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279" name="Elipse 278">
              <a:extLst>
                <a:ext uri="{FF2B5EF4-FFF2-40B4-BE49-F238E27FC236}">
                  <a16:creationId xmlns:a16="http://schemas.microsoft.com/office/drawing/2014/main" id="{4CEF6DBF-3AEA-1AF6-FF14-B097662C4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5283" y="3486282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80" name="Conector recto de flecha 279">
              <a:extLst>
                <a:ext uri="{FF2B5EF4-FFF2-40B4-BE49-F238E27FC236}">
                  <a16:creationId xmlns:a16="http://schemas.microsoft.com/office/drawing/2014/main" id="{892ABA31-99F7-68CA-FECE-8F1A32F80AE9}"/>
                </a:ext>
              </a:extLst>
            </p:cNvPr>
            <p:cNvCxnSpPr>
              <a:cxnSpLocks/>
              <a:stCxn id="276" idx="6"/>
              <a:endCxn id="278" idx="2"/>
            </p:cNvCxnSpPr>
            <p:nvPr/>
          </p:nvCxnSpPr>
          <p:spPr>
            <a:xfrm>
              <a:off x="4386063" y="3116434"/>
              <a:ext cx="330869" cy="1277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ector: angular 280">
              <a:extLst>
                <a:ext uri="{FF2B5EF4-FFF2-40B4-BE49-F238E27FC236}">
                  <a16:creationId xmlns:a16="http://schemas.microsoft.com/office/drawing/2014/main" id="{5CF09D92-14B2-BD90-7875-54F7C72C3286}"/>
                </a:ext>
              </a:extLst>
            </p:cNvPr>
            <p:cNvCxnSpPr>
              <a:cxnSpLocks/>
              <a:endCxn id="277" idx="4"/>
            </p:cNvCxnSpPr>
            <p:nvPr/>
          </p:nvCxnSpPr>
          <p:spPr>
            <a:xfrm flipV="1">
              <a:off x="3929140" y="3572511"/>
              <a:ext cx="825931" cy="363505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ector: angular 281">
              <a:extLst>
                <a:ext uri="{FF2B5EF4-FFF2-40B4-BE49-F238E27FC236}">
                  <a16:creationId xmlns:a16="http://schemas.microsoft.com/office/drawing/2014/main" id="{9686CAC6-0A5B-753B-468B-6F99656FD238}"/>
                </a:ext>
              </a:extLst>
            </p:cNvPr>
            <p:cNvCxnSpPr>
              <a:cxnSpLocks/>
              <a:stCxn id="287" idx="3"/>
              <a:endCxn id="276" idx="4"/>
            </p:cNvCxnSpPr>
            <p:nvPr/>
          </p:nvCxnSpPr>
          <p:spPr>
            <a:xfrm flipV="1">
              <a:off x="4249700" y="3157577"/>
              <a:ext cx="95220" cy="777350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ector recto de flecha 282">
              <a:extLst>
                <a:ext uri="{FF2B5EF4-FFF2-40B4-BE49-F238E27FC236}">
                  <a16:creationId xmlns:a16="http://schemas.microsoft.com/office/drawing/2014/main" id="{40C818D5-03A3-6C4D-62C8-6DC5E2ADC535}"/>
                </a:ext>
              </a:extLst>
            </p:cNvPr>
            <p:cNvCxnSpPr>
              <a:cxnSpLocks/>
              <a:stCxn id="277" idx="0"/>
              <a:endCxn id="278" idx="4"/>
            </p:cNvCxnSpPr>
            <p:nvPr/>
          </p:nvCxnSpPr>
          <p:spPr>
            <a:xfrm flipV="1">
              <a:off x="4755071" y="3158854"/>
              <a:ext cx="3003" cy="331371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ector recto de flecha 283">
              <a:extLst>
                <a:ext uri="{FF2B5EF4-FFF2-40B4-BE49-F238E27FC236}">
                  <a16:creationId xmlns:a16="http://schemas.microsoft.com/office/drawing/2014/main" id="{7BF0B2A9-E74A-F987-0562-A36C6F87AE03}"/>
                </a:ext>
              </a:extLst>
            </p:cNvPr>
            <p:cNvCxnSpPr>
              <a:cxnSpLocks/>
              <a:stCxn id="278" idx="6"/>
            </p:cNvCxnSpPr>
            <p:nvPr/>
          </p:nvCxnSpPr>
          <p:spPr>
            <a:xfrm flipV="1">
              <a:off x="4799217" y="3116434"/>
              <a:ext cx="569923" cy="1277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ector: angular 284">
              <a:extLst>
                <a:ext uri="{FF2B5EF4-FFF2-40B4-BE49-F238E27FC236}">
                  <a16:creationId xmlns:a16="http://schemas.microsoft.com/office/drawing/2014/main" id="{467569B8-B552-5F4A-F2B9-32DEAB7DC8E2}"/>
                </a:ext>
              </a:extLst>
            </p:cNvPr>
            <p:cNvCxnSpPr>
              <a:cxnSpLocks/>
              <a:stCxn id="278" idx="6"/>
              <a:endCxn id="279" idx="0"/>
            </p:cNvCxnSpPr>
            <p:nvPr/>
          </p:nvCxnSpPr>
          <p:spPr>
            <a:xfrm>
              <a:off x="4799217" y="3117711"/>
              <a:ext cx="167208" cy="368571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ector: angular 285">
              <a:extLst>
                <a:ext uri="{FF2B5EF4-FFF2-40B4-BE49-F238E27FC236}">
                  <a16:creationId xmlns:a16="http://schemas.microsoft.com/office/drawing/2014/main" id="{C722DAFE-E6F1-20A8-EFBD-D3B60BED3350}"/>
                </a:ext>
              </a:extLst>
            </p:cNvPr>
            <p:cNvCxnSpPr>
              <a:cxnSpLocks/>
              <a:stCxn id="279" idx="6"/>
            </p:cNvCxnSpPr>
            <p:nvPr/>
          </p:nvCxnSpPr>
          <p:spPr>
            <a:xfrm>
              <a:off x="5007568" y="3527425"/>
              <a:ext cx="361572" cy="413429"/>
            </a:xfrm>
            <a:prstGeom prst="bentConnector3">
              <a:avLst>
                <a:gd name="adj1" fmla="val 44648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Rectángulo 286">
              <a:extLst>
                <a:ext uri="{FF2B5EF4-FFF2-40B4-BE49-F238E27FC236}">
                  <a16:creationId xmlns:a16="http://schemas.microsoft.com/office/drawing/2014/main" id="{DA4EA7E5-D616-6F44-5237-60B2F0CCC49F}"/>
                </a:ext>
              </a:extLst>
            </p:cNvPr>
            <p:cNvSpPr/>
            <p:nvPr/>
          </p:nvSpPr>
          <p:spPr>
            <a:xfrm>
              <a:off x="4217640" y="3850288"/>
              <a:ext cx="320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endParaRPr lang="en-GB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tángulo 287">
              <a:extLst>
                <a:ext uri="{FF2B5EF4-FFF2-40B4-BE49-F238E27FC236}">
                  <a16:creationId xmlns:a16="http://schemas.microsoft.com/office/drawing/2014/main" id="{C6368538-9235-9D9A-3D2A-0579C81EB6C9}"/>
                </a:ext>
              </a:extLst>
            </p:cNvPr>
            <p:cNvSpPr/>
            <p:nvPr/>
          </p:nvSpPr>
          <p:spPr>
            <a:xfrm>
              <a:off x="4626504" y="3654795"/>
              <a:ext cx="25648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tanh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89" name="Rectángulo 288">
              <a:extLst>
                <a:ext uri="{FF2B5EF4-FFF2-40B4-BE49-F238E27FC236}">
                  <a16:creationId xmlns:a16="http://schemas.microsoft.com/office/drawing/2014/main" id="{8F7B13D6-56BF-469F-9F2F-4DAEE9106CA5}"/>
                </a:ext>
              </a:extLst>
            </p:cNvPr>
            <p:cNvSpPr/>
            <p:nvPr/>
          </p:nvSpPr>
          <p:spPr>
            <a:xfrm>
              <a:off x="4927953" y="3654795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90" name="Rectángulo 289">
              <a:extLst>
                <a:ext uri="{FF2B5EF4-FFF2-40B4-BE49-F238E27FC236}">
                  <a16:creationId xmlns:a16="http://schemas.microsoft.com/office/drawing/2014/main" id="{4D4A3AEC-B434-6F87-3C79-AD27CB5CD166}"/>
                </a:ext>
              </a:extLst>
            </p:cNvPr>
            <p:cNvSpPr/>
            <p:nvPr/>
          </p:nvSpPr>
          <p:spPr>
            <a:xfrm>
              <a:off x="4838186" y="3235882"/>
              <a:ext cx="25648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tanh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291" name="Conector: angular 290">
              <a:extLst>
                <a:ext uri="{FF2B5EF4-FFF2-40B4-BE49-F238E27FC236}">
                  <a16:creationId xmlns:a16="http://schemas.microsoft.com/office/drawing/2014/main" id="{375AD7FF-F367-92D3-9024-E2C38ABDFD29}"/>
                </a:ext>
              </a:extLst>
            </p:cNvPr>
            <p:cNvCxnSpPr>
              <a:cxnSpLocks/>
              <a:stCxn id="279" idx="6"/>
            </p:cNvCxnSpPr>
            <p:nvPr/>
          </p:nvCxnSpPr>
          <p:spPr>
            <a:xfrm>
              <a:off x="5007569" y="3527425"/>
              <a:ext cx="161331" cy="617143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onector: angular 291">
              <a:extLst>
                <a:ext uri="{FF2B5EF4-FFF2-40B4-BE49-F238E27FC236}">
                  <a16:creationId xmlns:a16="http://schemas.microsoft.com/office/drawing/2014/main" id="{9265DC37-EEBE-1AEB-F4D1-3BFAAC01DE87}"/>
                </a:ext>
              </a:extLst>
            </p:cNvPr>
            <p:cNvCxnSpPr>
              <a:cxnSpLocks/>
              <a:endCxn id="287" idx="1"/>
            </p:cNvCxnSpPr>
            <p:nvPr/>
          </p:nvCxnSpPr>
          <p:spPr>
            <a:xfrm rot="16200000" flipH="1">
              <a:off x="3671065" y="3388351"/>
              <a:ext cx="1027043" cy="66108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Conector: angular 292">
              <a:extLst>
                <a:ext uri="{FF2B5EF4-FFF2-40B4-BE49-F238E27FC236}">
                  <a16:creationId xmlns:a16="http://schemas.microsoft.com/office/drawing/2014/main" id="{0E0DD9BD-CB65-D6F5-8894-79851CA8D172}"/>
                </a:ext>
              </a:extLst>
            </p:cNvPr>
            <p:cNvCxnSpPr>
              <a:cxnSpLocks/>
              <a:endCxn id="277" idx="2"/>
            </p:cNvCxnSpPr>
            <p:nvPr/>
          </p:nvCxnSpPr>
          <p:spPr>
            <a:xfrm flipV="1">
              <a:off x="3929140" y="3531368"/>
              <a:ext cx="784789" cy="404648"/>
            </a:xfrm>
            <a:prstGeom prst="bentConnector3">
              <a:avLst>
                <a:gd name="adj1" fmla="val 78667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Rectángulo 293">
              <a:extLst>
                <a:ext uri="{FF2B5EF4-FFF2-40B4-BE49-F238E27FC236}">
                  <a16:creationId xmlns:a16="http://schemas.microsoft.com/office/drawing/2014/main" id="{636A0B8C-6230-4B82-D47E-AD0DEC99A110}"/>
                </a:ext>
              </a:extLst>
            </p:cNvPr>
            <p:cNvSpPr/>
            <p:nvPr/>
          </p:nvSpPr>
          <p:spPr>
            <a:xfrm>
              <a:off x="4509094" y="3654795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95" name="Rectángulo 294">
              <a:extLst>
                <a:ext uri="{FF2B5EF4-FFF2-40B4-BE49-F238E27FC236}">
                  <a16:creationId xmlns:a16="http://schemas.microsoft.com/office/drawing/2014/main" id="{400D9BE9-F82B-DE06-624D-73F656B742EC}"/>
                </a:ext>
              </a:extLst>
            </p:cNvPr>
            <p:cNvSpPr/>
            <p:nvPr/>
          </p:nvSpPr>
          <p:spPr>
            <a:xfrm>
              <a:off x="4306449" y="3647101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99" name="Grupo 298">
            <a:extLst>
              <a:ext uri="{FF2B5EF4-FFF2-40B4-BE49-F238E27FC236}">
                <a16:creationId xmlns:a16="http://schemas.microsoft.com/office/drawing/2014/main" id="{3B77E896-43F8-750C-48A4-FACEF81E58AC}"/>
              </a:ext>
            </a:extLst>
          </p:cNvPr>
          <p:cNvGrpSpPr/>
          <p:nvPr/>
        </p:nvGrpSpPr>
        <p:grpSpPr>
          <a:xfrm>
            <a:off x="10414349" y="2200418"/>
            <a:ext cx="1440000" cy="1236685"/>
            <a:chOff x="3929140" y="2907883"/>
            <a:chExt cx="1440000" cy="1236685"/>
          </a:xfrm>
        </p:grpSpPr>
        <p:sp>
          <p:nvSpPr>
            <p:cNvPr id="300" name="Rectángulo: esquinas redondeadas 299">
              <a:extLst>
                <a:ext uri="{FF2B5EF4-FFF2-40B4-BE49-F238E27FC236}">
                  <a16:creationId xmlns:a16="http://schemas.microsoft.com/office/drawing/2014/main" id="{01B93E12-3EF2-5175-3301-0CEC8315C0EC}"/>
                </a:ext>
              </a:extLst>
            </p:cNvPr>
            <p:cNvSpPr/>
            <p:nvPr/>
          </p:nvSpPr>
          <p:spPr>
            <a:xfrm>
              <a:off x="3929140" y="2910282"/>
              <a:ext cx="1440000" cy="1234286"/>
            </a:xfrm>
            <a:prstGeom prst="roundRect">
              <a:avLst>
                <a:gd name="adj" fmla="val 11953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301" name="Conector recto de flecha 300">
              <a:extLst>
                <a:ext uri="{FF2B5EF4-FFF2-40B4-BE49-F238E27FC236}">
                  <a16:creationId xmlns:a16="http://schemas.microsoft.com/office/drawing/2014/main" id="{4ECC7CB1-26FC-CBCC-C917-B4BE1ACB08C8}"/>
                </a:ext>
              </a:extLst>
            </p:cNvPr>
            <p:cNvCxnSpPr>
              <a:cxnSpLocks/>
              <a:endCxn id="303" idx="2"/>
            </p:cNvCxnSpPr>
            <p:nvPr/>
          </p:nvCxnSpPr>
          <p:spPr>
            <a:xfrm>
              <a:off x="3929140" y="3116434"/>
              <a:ext cx="374637" cy="0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Conector: angular 301">
              <a:extLst>
                <a:ext uri="{FF2B5EF4-FFF2-40B4-BE49-F238E27FC236}">
                  <a16:creationId xmlns:a16="http://schemas.microsoft.com/office/drawing/2014/main" id="{F673ED6D-75E5-943D-0516-2A29CF32E8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140" y="3568568"/>
              <a:ext cx="1037285" cy="367448"/>
            </a:xfrm>
            <a:prstGeom prst="bentConnector3">
              <a:avLst>
                <a:gd name="adj1" fmla="val 99907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Elipse 302">
              <a:extLst>
                <a:ext uri="{FF2B5EF4-FFF2-40B4-BE49-F238E27FC236}">
                  <a16:creationId xmlns:a16="http://schemas.microsoft.com/office/drawing/2014/main" id="{E0AF8AE2-1783-5605-86EF-29DBC329E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03777" y="3075291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4" name="Elipse 303">
              <a:extLst>
                <a:ext uri="{FF2B5EF4-FFF2-40B4-BE49-F238E27FC236}">
                  <a16:creationId xmlns:a16="http://schemas.microsoft.com/office/drawing/2014/main" id="{BA5B0E48-3902-0A43-0125-A95BF0E331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3929" y="3490225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5" name="Elipse 304">
              <a:extLst>
                <a:ext uri="{FF2B5EF4-FFF2-40B4-BE49-F238E27FC236}">
                  <a16:creationId xmlns:a16="http://schemas.microsoft.com/office/drawing/2014/main" id="{D5881A51-B6C3-448E-B318-2625D54F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6931" y="3076568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306" name="Elipse 305">
              <a:extLst>
                <a:ext uri="{FF2B5EF4-FFF2-40B4-BE49-F238E27FC236}">
                  <a16:creationId xmlns:a16="http://schemas.microsoft.com/office/drawing/2014/main" id="{BE704A7F-0DF1-85AB-B3EA-F854F8208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5283" y="3486282"/>
              <a:ext cx="82286" cy="82286"/>
            </a:xfrm>
            <a:prstGeom prst="ellipse">
              <a:avLst/>
            </a:pr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07" name="Conector recto de flecha 306">
              <a:extLst>
                <a:ext uri="{FF2B5EF4-FFF2-40B4-BE49-F238E27FC236}">
                  <a16:creationId xmlns:a16="http://schemas.microsoft.com/office/drawing/2014/main" id="{F67767CB-3779-01CE-DBE8-EC5CF9F5C04C}"/>
                </a:ext>
              </a:extLst>
            </p:cNvPr>
            <p:cNvCxnSpPr>
              <a:cxnSpLocks/>
              <a:stCxn id="303" idx="6"/>
              <a:endCxn id="305" idx="2"/>
            </p:cNvCxnSpPr>
            <p:nvPr/>
          </p:nvCxnSpPr>
          <p:spPr>
            <a:xfrm>
              <a:off x="4386063" y="3116434"/>
              <a:ext cx="330869" cy="1277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Conector: angular 307">
              <a:extLst>
                <a:ext uri="{FF2B5EF4-FFF2-40B4-BE49-F238E27FC236}">
                  <a16:creationId xmlns:a16="http://schemas.microsoft.com/office/drawing/2014/main" id="{6DEEE721-5418-ADED-56D9-F06931D92863}"/>
                </a:ext>
              </a:extLst>
            </p:cNvPr>
            <p:cNvCxnSpPr>
              <a:cxnSpLocks/>
              <a:endCxn id="304" idx="4"/>
            </p:cNvCxnSpPr>
            <p:nvPr/>
          </p:nvCxnSpPr>
          <p:spPr>
            <a:xfrm flipV="1">
              <a:off x="3929140" y="3572511"/>
              <a:ext cx="825931" cy="363505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Conector: angular 308">
              <a:extLst>
                <a:ext uri="{FF2B5EF4-FFF2-40B4-BE49-F238E27FC236}">
                  <a16:creationId xmlns:a16="http://schemas.microsoft.com/office/drawing/2014/main" id="{58902F60-0A6B-C64C-8CFC-C28EBC291BBD}"/>
                </a:ext>
              </a:extLst>
            </p:cNvPr>
            <p:cNvCxnSpPr>
              <a:cxnSpLocks/>
              <a:stCxn id="314" idx="3"/>
              <a:endCxn id="303" idx="4"/>
            </p:cNvCxnSpPr>
            <p:nvPr/>
          </p:nvCxnSpPr>
          <p:spPr>
            <a:xfrm flipV="1">
              <a:off x="4249700" y="3157577"/>
              <a:ext cx="95220" cy="777350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Conector recto de flecha 309">
              <a:extLst>
                <a:ext uri="{FF2B5EF4-FFF2-40B4-BE49-F238E27FC236}">
                  <a16:creationId xmlns:a16="http://schemas.microsoft.com/office/drawing/2014/main" id="{D9B8468C-43CF-6D25-8B34-EBE34B7443EB}"/>
                </a:ext>
              </a:extLst>
            </p:cNvPr>
            <p:cNvCxnSpPr>
              <a:cxnSpLocks/>
              <a:stCxn id="304" idx="0"/>
              <a:endCxn id="305" idx="4"/>
            </p:cNvCxnSpPr>
            <p:nvPr/>
          </p:nvCxnSpPr>
          <p:spPr>
            <a:xfrm flipV="1">
              <a:off x="4755071" y="3158854"/>
              <a:ext cx="3003" cy="331371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Conector recto de flecha 310">
              <a:extLst>
                <a:ext uri="{FF2B5EF4-FFF2-40B4-BE49-F238E27FC236}">
                  <a16:creationId xmlns:a16="http://schemas.microsoft.com/office/drawing/2014/main" id="{42412D7B-BECE-BB72-9A75-568D64933499}"/>
                </a:ext>
              </a:extLst>
            </p:cNvPr>
            <p:cNvCxnSpPr>
              <a:cxnSpLocks/>
              <a:stCxn id="305" idx="6"/>
            </p:cNvCxnSpPr>
            <p:nvPr/>
          </p:nvCxnSpPr>
          <p:spPr>
            <a:xfrm flipV="1">
              <a:off x="4799217" y="3116434"/>
              <a:ext cx="569923" cy="1277"/>
            </a:xfrm>
            <a:prstGeom prst="straightConnector1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Conector: angular 311">
              <a:extLst>
                <a:ext uri="{FF2B5EF4-FFF2-40B4-BE49-F238E27FC236}">
                  <a16:creationId xmlns:a16="http://schemas.microsoft.com/office/drawing/2014/main" id="{B20BE9A6-5F25-E054-F9D5-71CD367E49B2}"/>
                </a:ext>
              </a:extLst>
            </p:cNvPr>
            <p:cNvCxnSpPr>
              <a:cxnSpLocks/>
              <a:stCxn id="305" idx="6"/>
              <a:endCxn id="306" idx="0"/>
            </p:cNvCxnSpPr>
            <p:nvPr/>
          </p:nvCxnSpPr>
          <p:spPr>
            <a:xfrm>
              <a:off x="4799217" y="3117711"/>
              <a:ext cx="167208" cy="368571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Conector: angular 312">
              <a:extLst>
                <a:ext uri="{FF2B5EF4-FFF2-40B4-BE49-F238E27FC236}">
                  <a16:creationId xmlns:a16="http://schemas.microsoft.com/office/drawing/2014/main" id="{237DD7E0-9E0D-A848-0CFB-72064C890DE4}"/>
                </a:ext>
              </a:extLst>
            </p:cNvPr>
            <p:cNvCxnSpPr>
              <a:cxnSpLocks/>
              <a:stCxn id="306" idx="6"/>
            </p:cNvCxnSpPr>
            <p:nvPr/>
          </p:nvCxnSpPr>
          <p:spPr>
            <a:xfrm>
              <a:off x="5007568" y="3527425"/>
              <a:ext cx="361572" cy="413429"/>
            </a:xfrm>
            <a:prstGeom prst="bentConnector3">
              <a:avLst>
                <a:gd name="adj1" fmla="val 44648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4" name="Rectángulo 313">
              <a:extLst>
                <a:ext uri="{FF2B5EF4-FFF2-40B4-BE49-F238E27FC236}">
                  <a16:creationId xmlns:a16="http://schemas.microsoft.com/office/drawing/2014/main" id="{3F6DCA8B-CD57-A170-D98A-80609B796384}"/>
                </a:ext>
              </a:extLst>
            </p:cNvPr>
            <p:cNvSpPr/>
            <p:nvPr/>
          </p:nvSpPr>
          <p:spPr>
            <a:xfrm>
              <a:off x="4217640" y="3850288"/>
              <a:ext cx="32060" cy="16927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100" dirty="0">
                  <a:solidFill>
                    <a:schemeClr val="tx1"/>
                  </a:solidFill>
                </a:rPr>
                <a:t> </a:t>
              </a:r>
              <a:endParaRPr lang="en-GB" sz="11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5" name="Rectángulo 314">
              <a:extLst>
                <a:ext uri="{FF2B5EF4-FFF2-40B4-BE49-F238E27FC236}">
                  <a16:creationId xmlns:a16="http://schemas.microsoft.com/office/drawing/2014/main" id="{D96216A1-677D-C0B4-A19B-2B15C38270BD}"/>
                </a:ext>
              </a:extLst>
            </p:cNvPr>
            <p:cNvSpPr/>
            <p:nvPr/>
          </p:nvSpPr>
          <p:spPr>
            <a:xfrm>
              <a:off x="4626504" y="3654795"/>
              <a:ext cx="25648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tanh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16" name="Rectángulo 315">
              <a:extLst>
                <a:ext uri="{FF2B5EF4-FFF2-40B4-BE49-F238E27FC236}">
                  <a16:creationId xmlns:a16="http://schemas.microsoft.com/office/drawing/2014/main" id="{0B7A0D36-275B-69F4-E093-625164C48378}"/>
                </a:ext>
              </a:extLst>
            </p:cNvPr>
            <p:cNvSpPr/>
            <p:nvPr/>
          </p:nvSpPr>
          <p:spPr>
            <a:xfrm>
              <a:off x="4931960" y="3654795"/>
              <a:ext cx="6893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17" name="Rectángulo 316">
              <a:extLst>
                <a:ext uri="{FF2B5EF4-FFF2-40B4-BE49-F238E27FC236}">
                  <a16:creationId xmlns:a16="http://schemas.microsoft.com/office/drawing/2014/main" id="{90EAC5FB-4B0A-471A-E939-88F43812EE82}"/>
                </a:ext>
              </a:extLst>
            </p:cNvPr>
            <p:cNvSpPr/>
            <p:nvPr/>
          </p:nvSpPr>
          <p:spPr>
            <a:xfrm>
              <a:off x="4838186" y="3235882"/>
              <a:ext cx="256480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s-ES" sz="1000" dirty="0" err="1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tanh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cxnSp>
          <p:nvCxnSpPr>
            <p:cNvPr id="318" name="Conector: angular 317">
              <a:extLst>
                <a:ext uri="{FF2B5EF4-FFF2-40B4-BE49-F238E27FC236}">
                  <a16:creationId xmlns:a16="http://schemas.microsoft.com/office/drawing/2014/main" id="{6040A94B-0510-758C-F3A0-F3835582FCCE}"/>
                </a:ext>
              </a:extLst>
            </p:cNvPr>
            <p:cNvCxnSpPr>
              <a:cxnSpLocks/>
              <a:stCxn id="306" idx="6"/>
            </p:cNvCxnSpPr>
            <p:nvPr/>
          </p:nvCxnSpPr>
          <p:spPr>
            <a:xfrm>
              <a:off x="5007569" y="3527425"/>
              <a:ext cx="161331" cy="617143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onector: angular 318">
              <a:extLst>
                <a:ext uri="{FF2B5EF4-FFF2-40B4-BE49-F238E27FC236}">
                  <a16:creationId xmlns:a16="http://schemas.microsoft.com/office/drawing/2014/main" id="{2D09840A-19A9-601E-6C06-0BA945E0312C}"/>
                </a:ext>
              </a:extLst>
            </p:cNvPr>
            <p:cNvCxnSpPr>
              <a:cxnSpLocks/>
              <a:endCxn id="314" idx="1"/>
            </p:cNvCxnSpPr>
            <p:nvPr/>
          </p:nvCxnSpPr>
          <p:spPr>
            <a:xfrm rot="16200000" flipH="1">
              <a:off x="3671065" y="3388351"/>
              <a:ext cx="1027043" cy="66108"/>
            </a:xfrm>
            <a:prstGeom prst="bentConnector2">
              <a:avLst/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Conector: angular 319">
              <a:extLst>
                <a:ext uri="{FF2B5EF4-FFF2-40B4-BE49-F238E27FC236}">
                  <a16:creationId xmlns:a16="http://schemas.microsoft.com/office/drawing/2014/main" id="{DAF1DD69-BE35-3595-C173-0462760B30A2}"/>
                </a:ext>
              </a:extLst>
            </p:cNvPr>
            <p:cNvCxnSpPr>
              <a:cxnSpLocks/>
              <a:endCxn id="304" idx="2"/>
            </p:cNvCxnSpPr>
            <p:nvPr/>
          </p:nvCxnSpPr>
          <p:spPr>
            <a:xfrm flipV="1">
              <a:off x="3929140" y="3531368"/>
              <a:ext cx="784789" cy="404648"/>
            </a:xfrm>
            <a:prstGeom prst="bentConnector3">
              <a:avLst>
                <a:gd name="adj1" fmla="val 78667"/>
              </a:avLst>
            </a:prstGeom>
            <a:ln w="12700">
              <a:solidFill>
                <a:schemeClr val="accent6">
                  <a:lumMod val="40000"/>
                  <a:lumOff val="60000"/>
                </a:schemeClr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ángulo 320">
              <a:extLst>
                <a:ext uri="{FF2B5EF4-FFF2-40B4-BE49-F238E27FC236}">
                  <a16:creationId xmlns:a16="http://schemas.microsoft.com/office/drawing/2014/main" id="{C302D6B1-B0AF-911B-8DB9-406639BFD86D}"/>
                </a:ext>
              </a:extLst>
            </p:cNvPr>
            <p:cNvSpPr/>
            <p:nvPr/>
          </p:nvSpPr>
          <p:spPr>
            <a:xfrm>
              <a:off x="4509094" y="3654795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322" name="Rectángulo 321">
              <a:extLst>
                <a:ext uri="{FF2B5EF4-FFF2-40B4-BE49-F238E27FC236}">
                  <a16:creationId xmlns:a16="http://schemas.microsoft.com/office/drawing/2014/main" id="{662457DF-AB66-897D-7866-5032ED0DB5B2}"/>
                </a:ext>
              </a:extLst>
            </p:cNvPr>
            <p:cNvSpPr/>
            <p:nvPr/>
          </p:nvSpPr>
          <p:spPr>
            <a:xfrm>
              <a:off x="4306449" y="3647101"/>
              <a:ext cx="76944" cy="1538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l-GR" sz="10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Palatino Linotype" panose="02040502050505030304" pitchFamily="18" charset="0"/>
                </a:rPr>
                <a:t>σ</a:t>
              </a:r>
              <a:endParaRPr lang="en-GB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332" name="CuadroTexto 331">
            <a:extLst>
              <a:ext uri="{FF2B5EF4-FFF2-40B4-BE49-F238E27FC236}">
                <a16:creationId xmlns:a16="http://schemas.microsoft.com/office/drawing/2014/main" id="{B7C53B87-7C29-3B82-6988-CAD9A84E647A}"/>
              </a:ext>
            </a:extLst>
          </p:cNvPr>
          <p:cNvSpPr txBox="1"/>
          <p:nvPr/>
        </p:nvSpPr>
        <p:spPr>
          <a:xfrm>
            <a:off x="326939" y="1248262"/>
            <a:ext cx="2161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dirty="0">
                <a:latin typeface="Palatino Linotype" panose="02040502050505030304" pitchFamily="18" charset="0"/>
              </a:rPr>
              <a:t>Atributos estáticos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334" name="CuadroTexto 333">
            <a:extLst>
              <a:ext uri="{FF2B5EF4-FFF2-40B4-BE49-F238E27FC236}">
                <a16:creationId xmlns:a16="http://schemas.microsoft.com/office/drawing/2014/main" id="{829941C8-A70E-1341-89B9-4A7E06012162}"/>
              </a:ext>
            </a:extLst>
          </p:cNvPr>
          <p:cNvSpPr txBox="1"/>
          <p:nvPr/>
        </p:nvSpPr>
        <p:spPr>
          <a:xfrm>
            <a:off x="355114" y="1721777"/>
            <a:ext cx="2161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dirty="0">
                <a:latin typeface="Palatino Linotype" panose="02040502050505030304" pitchFamily="18" charset="0"/>
              </a:rPr>
              <a:t>Entradas dinámicas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335" name="CuadroTexto 334">
            <a:extLst>
              <a:ext uri="{FF2B5EF4-FFF2-40B4-BE49-F238E27FC236}">
                <a16:creationId xmlns:a16="http://schemas.microsoft.com/office/drawing/2014/main" id="{481CB6B3-3A6F-FDAF-BEB1-3AACAEB40544}"/>
              </a:ext>
            </a:extLst>
          </p:cNvPr>
          <p:cNvSpPr txBox="1"/>
          <p:nvPr/>
        </p:nvSpPr>
        <p:spPr>
          <a:xfrm>
            <a:off x="326939" y="2627671"/>
            <a:ext cx="2161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dirty="0">
                <a:latin typeface="Palatino Linotype" panose="02040502050505030304" pitchFamily="18" charset="0"/>
              </a:rPr>
              <a:t>LSTM (365)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336" name="CuadroTexto 335">
            <a:extLst>
              <a:ext uri="{FF2B5EF4-FFF2-40B4-BE49-F238E27FC236}">
                <a16:creationId xmlns:a16="http://schemas.microsoft.com/office/drawing/2014/main" id="{FFFFC41F-5D5D-9982-382A-15B5C98367E2}"/>
              </a:ext>
            </a:extLst>
          </p:cNvPr>
          <p:cNvSpPr txBox="1"/>
          <p:nvPr/>
        </p:nvSpPr>
        <p:spPr>
          <a:xfrm>
            <a:off x="355114" y="4272289"/>
            <a:ext cx="2161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dirty="0">
                <a:latin typeface="Palatino Linotype" panose="02040502050505030304" pitchFamily="18" charset="0"/>
              </a:rPr>
              <a:t>FC (128)</a:t>
            </a:r>
            <a:endParaRPr lang="en-GB" dirty="0">
              <a:latin typeface="Palatino Linotype" panose="02040502050505030304" pitchFamily="18" charset="0"/>
            </a:endParaRPr>
          </a:p>
        </p:txBody>
      </p:sp>
      <p:sp>
        <p:nvSpPr>
          <p:cNvPr id="337" name="CuadroTexto 336">
            <a:extLst>
              <a:ext uri="{FF2B5EF4-FFF2-40B4-BE49-F238E27FC236}">
                <a16:creationId xmlns:a16="http://schemas.microsoft.com/office/drawing/2014/main" id="{899C7DE7-E372-C518-D986-1E6551242A13}"/>
              </a:ext>
            </a:extLst>
          </p:cNvPr>
          <p:cNvSpPr txBox="1"/>
          <p:nvPr/>
        </p:nvSpPr>
        <p:spPr>
          <a:xfrm>
            <a:off x="355114" y="5178896"/>
            <a:ext cx="216171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dirty="0">
                <a:latin typeface="Palatino Linotype" panose="02040502050505030304" pitchFamily="18" charset="0"/>
              </a:rPr>
              <a:t>Predicción</a:t>
            </a:r>
            <a:endParaRPr lang="en-GB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1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Conector recto de flecha 100">
            <a:extLst>
              <a:ext uri="{FF2B5EF4-FFF2-40B4-BE49-F238E27FC236}">
                <a16:creationId xmlns:a16="http://schemas.microsoft.com/office/drawing/2014/main" id="{19A0A9F2-8D8E-621B-92D0-8CA26A0CBA1A}"/>
              </a:ext>
            </a:extLst>
          </p:cNvPr>
          <p:cNvCxnSpPr>
            <a:cxnSpLocks/>
            <a:stCxn id="64" idx="2"/>
            <a:endCxn id="7" idx="0"/>
          </p:cNvCxnSpPr>
          <p:nvPr/>
        </p:nvCxnSpPr>
        <p:spPr>
          <a:xfrm>
            <a:off x="10571688" y="1557232"/>
            <a:ext cx="10448" cy="63748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46CB1EB7-A2F2-DD06-E2E8-1B9E61D8C363}"/>
              </a:ext>
            </a:extLst>
          </p:cNvPr>
          <p:cNvCxnSpPr>
            <a:cxnSpLocks/>
            <a:stCxn id="62" idx="2"/>
            <a:endCxn id="6" idx="0"/>
          </p:cNvCxnSpPr>
          <p:nvPr/>
        </p:nvCxnSpPr>
        <p:spPr>
          <a:xfrm>
            <a:off x="8404546" y="1557232"/>
            <a:ext cx="14012" cy="63748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de flecha 94">
            <a:extLst>
              <a:ext uri="{FF2B5EF4-FFF2-40B4-BE49-F238E27FC236}">
                <a16:creationId xmlns:a16="http://schemas.microsoft.com/office/drawing/2014/main" id="{E9042615-3938-BB2F-1AF0-E46650B9EC6A}"/>
              </a:ext>
            </a:extLst>
          </p:cNvPr>
          <p:cNvCxnSpPr>
            <a:cxnSpLocks/>
            <a:stCxn id="60" idx="2"/>
            <a:endCxn id="5" idx="0"/>
          </p:cNvCxnSpPr>
          <p:nvPr/>
        </p:nvCxnSpPr>
        <p:spPr>
          <a:xfrm>
            <a:off x="6246831" y="1557232"/>
            <a:ext cx="0" cy="63748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B9FF5804-88F4-415A-B42B-EF2E5F63ACFB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2649116" y="1557232"/>
            <a:ext cx="0" cy="63748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41ABBE8-7A53-1544-0768-A6FB274DEAB4}"/>
              </a:ext>
            </a:extLst>
          </p:cNvPr>
          <p:cNvSpPr>
            <a:spLocks noChangeAspect="1"/>
          </p:cNvSpPr>
          <p:nvPr/>
        </p:nvSpPr>
        <p:spPr>
          <a:xfrm>
            <a:off x="1929116" y="2194714"/>
            <a:ext cx="1440000" cy="1234286"/>
          </a:xfrm>
          <a:prstGeom prst="roundRect">
            <a:avLst>
              <a:gd name="adj" fmla="val 1195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13AF9A9-B331-623A-52DF-435053BFCE90}"/>
              </a:ext>
            </a:extLst>
          </p:cNvPr>
          <p:cNvSpPr>
            <a:spLocks noChangeAspect="1"/>
          </p:cNvSpPr>
          <p:nvPr/>
        </p:nvSpPr>
        <p:spPr>
          <a:xfrm>
            <a:off x="5526831" y="2194714"/>
            <a:ext cx="1440000" cy="1234286"/>
          </a:xfrm>
          <a:prstGeom prst="roundRect">
            <a:avLst>
              <a:gd name="adj" fmla="val 1195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383EA244-43CE-3643-2C60-1063EFA604E9}"/>
              </a:ext>
            </a:extLst>
          </p:cNvPr>
          <p:cNvSpPr>
            <a:spLocks noChangeAspect="1"/>
          </p:cNvSpPr>
          <p:nvPr/>
        </p:nvSpPr>
        <p:spPr>
          <a:xfrm>
            <a:off x="7698558" y="2194714"/>
            <a:ext cx="1440000" cy="1234286"/>
          </a:xfrm>
          <a:prstGeom prst="roundRect">
            <a:avLst>
              <a:gd name="adj" fmla="val 1195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0AFCCDE8-4077-34F3-6A97-0C0E35A858B7}"/>
              </a:ext>
            </a:extLst>
          </p:cNvPr>
          <p:cNvSpPr>
            <a:spLocks noChangeAspect="1"/>
          </p:cNvSpPr>
          <p:nvPr/>
        </p:nvSpPr>
        <p:spPr>
          <a:xfrm>
            <a:off x="9862136" y="2194714"/>
            <a:ext cx="1440000" cy="1234286"/>
          </a:xfrm>
          <a:prstGeom prst="roundRect">
            <a:avLst>
              <a:gd name="adj" fmla="val 1195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5AB0D08-F4EE-A10E-B934-4FC135AE5D54}"/>
              </a:ext>
            </a:extLst>
          </p:cNvPr>
          <p:cNvSpPr>
            <a:spLocks noChangeAspect="1"/>
          </p:cNvSpPr>
          <p:nvPr/>
        </p:nvSpPr>
        <p:spPr>
          <a:xfrm>
            <a:off x="1929116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t-365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A140694-948A-7BA6-D901-343077A6EA29}"/>
              </a:ext>
            </a:extLst>
          </p:cNvPr>
          <p:cNvSpPr>
            <a:spLocks noChangeAspect="1"/>
          </p:cNvSpPr>
          <p:nvPr/>
        </p:nvSpPr>
        <p:spPr>
          <a:xfrm>
            <a:off x="1929116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CF22A0B-5D89-21BB-9A0C-3B1473D280D9}"/>
              </a:ext>
            </a:extLst>
          </p:cNvPr>
          <p:cNvSpPr>
            <a:spLocks noChangeAspect="1"/>
          </p:cNvSpPr>
          <p:nvPr/>
        </p:nvSpPr>
        <p:spPr>
          <a:xfrm>
            <a:off x="3497346" y="414277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22A0B9EC-D66C-839C-4BA4-63C789843E6C}"/>
              </a:ext>
            </a:extLst>
          </p:cNvPr>
          <p:cNvSpPr>
            <a:spLocks noChangeAspect="1"/>
          </p:cNvSpPr>
          <p:nvPr/>
        </p:nvSpPr>
        <p:spPr>
          <a:xfrm>
            <a:off x="7076322" y="414277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B2F562A-C82A-75FA-5946-4EF2D43375EC}"/>
              </a:ext>
            </a:extLst>
          </p:cNvPr>
          <p:cNvSpPr>
            <a:spLocks noChangeAspect="1"/>
          </p:cNvSpPr>
          <p:nvPr/>
        </p:nvSpPr>
        <p:spPr>
          <a:xfrm>
            <a:off x="9231851" y="4142770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524D167-5172-77C1-4B9C-26F861303BC8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7346322" y="3429000"/>
            <a:ext cx="1072236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56526655-92A3-58CD-1316-F5661100CF6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6246831" y="3429000"/>
            <a:ext cx="1099491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CE5ADE-9623-EC93-43D1-C6B49D404618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6246831" y="3429000"/>
            <a:ext cx="3255020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D99BBDA-2954-6EA9-C198-2BD6A70FF171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767346" y="3429000"/>
            <a:ext cx="2479485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161F01D7-6501-E3D1-13B2-231127F2D99D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3767346" y="3429000"/>
            <a:ext cx="4651212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3AC415AB-36A7-906C-7408-AB38D11CCFEC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8418558" y="3429000"/>
            <a:ext cx="1083293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028A87C-5C32-A326-D3E5-E6BD14545AE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2649116" y="3429000"/>
            <a:ext cx="1118230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24D2CFA8-391A-9D40-A3C0-B5271CD01F6F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2649116" y="3429000"/>
            <a:ext cx="4697206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1DEBD27C-9AC2-3F85-91E8-4F5E48A2A4E6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>
            <a:off x="2649116" y="3429000"/>
            <a:ext cx="6852735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03A96C41-EC21-637E-DC1E-3A1CFAC716F9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flipH="1">
            <a:off x="9501851" y="3429000"/>
            <a:ext cx="1080285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8C8727B3-9DC1-CDD8-13DD-470243E5D4A3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7346322" y="3429000"/>
            <a:ext cx="3235814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5F1173E1-F3CA-2795-D94E-620A5455306B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767346" y="3429000"/>
            <a:ext cx="6814790" cy="71377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1F2EE239-4056-2B70-FFD9-60E1FF1200CF}"/>
              </a:ext>
            </a:extLst>
          </p:cNvPr>
          <p:cNvSpPr>
            <a:spLocks noChangeAspect="1"/>
          </p:cNvSpPr>
          <p:nvPr/>
        </p:nvSpPr>
        <p:spPr>
          <a:xfrm>
            <a:off x="7076322" y="524727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F0BC3D1D-F6DD-AA59-DB56-972402EB47FC}"/>
              </a:ext>
            </a:extLst>
          </p:cNvPr>
          <p:cNvCxnSpPr>
            <a:cxnSpLocks/>
            <a:stCxn id="10" idx="4"/>
            <a:endCxn id="49" idx="0"/>
          </p:cNvCxnSpPr>
          <p:nvPr/>
        </p:nvCxnSpPr>
        <p:spPr>
          <a:xfrm>
            <a:off x="3767346" y="4682770"/>
            <a:ext cx="3578976" cy="56450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CFC2A327-0190-45CC-3888-7C9CA68DD7D4}"/>
              </a:ext>
            </a:extLst>
          </p:cNvPr>
          <p:cNvCxnSpPr>
            <a:cxnSpLocks/>
            <a:stCxn id="11" idx="4"/>
            <a:endCxn id="49" idx="0"/>
          </p:cNvCxnSpPr>
          <p:nvPr/>
        </p:nvCxnSpPr>
        <p:spPr>
          <a:xfrm>
            <a:off x="7346322" y="4682770"/>
            <a:ext cx="0" cy="56450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4F025DF-00EB-4F30-2F23-C3AD735B8FE0}"/>
              </a:ext>
            </a:extLst>
          </p:cNvPr>
          <p:cNvCxnSpPr>
            <a:cxnSpLocks/>
            <a:stCxn id="12" idx="4"/>
            <a:endCxn id="49" idx="0"/>
          </p:cNvCxnSpPr>
          <p:nvPr/>
        </p:nvCxnSpPr>
        <p:spPr>
          <a:xfrm flipH="1">
            <a:off x="7346322" y="4682770"/>
            <a:ext cx="2155529" cy="564507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8C5F985-CD1B-F794-B07D-F6DB876F4BED}"/>
              </a:ext>
            </a:extLst>
          </p:cNvPr>
          <p:cNvSpPr>
            <a:spLocks noChangeAspect="1"/>
          </p:cNvSpPr>
          <p:nvPr/>
        </p:nvSpPr>
        <p:spPr>
          <a:xfrm>
            <a:off x="5526831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t-2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91CAC408-B247-B667-9DCE-0D23ACEA5AB6}"/>
              </a:ext>
            </a:extLst>
          </p:cNvPr>
          <p:cNvSpPr>
            <a:spLocks noChangeAspect="1"/>
          </p:cNvSpPr>
          <p:nvPr/>
        </p:nvSpPr>
        <p:spPr>
          <a:xfrm>
            <a:off x="5526831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89636332-4149-4C46-D9BC-989B805E8DF0}"/>
              </a:ext>
            </a:extLst>
          </p:cNvPr>
          <p:cNvSpPr>
            <a:spLocks noChangeAspect="1"/>
          </p:cNvSpPr>
          <p:nvPr/>
        </p:nvSpPr>
        <p:spPr>
          <a:xfrm>
            <a:off x="7684546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t-1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A60206C-F59C-FF08-535E-9339E01E5073}"/>
              </a:ext>
            </a:extLst>
          </p:cNvPr>
          <p:cNvSpPr>
            <a:spLocks noChangeAspect="1"/>
          </p:cNvSpPr>
          <p:nvPr/>
        </p:nvSpPr>
        <p:spPr>
          <a:xfrm>
            <a:off x="7684546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B141FE7-9F7F-7884-B73B-B9132AFCBDFD}"/>
              </a:ext>
            </a:extLst>
          </p:cNvPr>
          <p:cNvSpPr>
            <a:spLocks noChangeAspect="1"/>
          </p:cNvSpPr>
          <p:nvPr/>
        </p:nvSpPr>
        <p:spPr>
          <a:xfrm>
            <a:off x="9842261" y="1706251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 dirty="0" err="1">
                <a:solidFill>
                  <a:schemeClr val="tx1"/>
                </a:solidFill>
                <a:latin typeface="Palatino Linotype" panose="02040502050505030304" pitchFamily="18" charset="0"/>
              </a:rPr>
              <a:t>d</a:t>
            </a:r>
            <a:r>
              <a:rPr lang="es-ES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, t-1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A9D454C3-AA51-0084-2384-FE181817B7EC}"/>
              </a:ext>
            </a:extLst>
          </p:cNvPr>
          <p:cNvSpPr>
            <a:spLocks noChangeAspect="1"/>
          </p:cNvSpPr>
          <p:nvPr/>
        </p:nvSpPr>
        <p:spPr>
          <a:xfrm>
            <a:off x="9851688" y="1275214"/>
            <a:ext cx="1440000" cy="282018"/>
          </a:xfrm>
          <a:prstGeom prst="roundRect">
            <a:avLst>
              <a:gd name="adj" fmla="val 353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tx1"/>
                </a:solidFill>
                <a:latin typeface="Palatino Linotype" panose="02040502050505030304" pitchFamily="18" charset="0"/>
              </a:rPr>
              <a:t>X</a:t>
            </a:r>
            <a:r>
              <a:rPr lang="es-ES" baseline="-25000">
                <a:solidFill>
                  <a:schemeClr val="tx1"/>
                </a:solidFill>
                <a:latin typeface="Palatino Linotype" panose="02040502050505030304" pitchFamily="18" charset="0"/>
              </a:rPr>
              <a:t>s</a:t>
            </a:r>
            <a:endParaRPr lang="en-GB" baseline="-250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CDE516F0-6ED4-8922-B7DA-BCDC9572E3F7}"/>
              </a:ext>
            </a:extLst>
          </p:cNvPr>
          <p:cNvGrpSpPr/>
          <p:nvPr/>
        </p:nvGrpSpPr>
        <p:grpSpPr>
          <a:xfrm>
            <a:off x="5324669" y="4367770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DBF5E379-4092-76B8-3B14-BAB8047598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D88BB408-EDDE-C548-075F-954E97ED8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266DE202-08B6-7F3D-0424-D9F270CA9A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0851EFF6-2F8B-96C4-5BD4-9940914A6EF9}"/>
              </a:ext>
            </a:extLst>
          </p:cNvPr>
          <p:cNvGrpSpPr/>
          <p:nvPr/>
        </p:nvGrpSpPr>
        <p:grpSpPr>
          <a:xfrm>
            <a:off x="4247028" y="2799408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167A547-D175-1EF8-EF1D-CFE35D0DA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3F8D7476-D6CB-778A-8CC2-08D1FA3F0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E5747B4C-4EBA-1D6B-9216-159D3D59F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49E2C294-68F3-9744-9D9B-14F15781D96E}"/>
              </a:ext>
            </a:extLst>
          </p:cNvPr>
          <p:cNvGrpSpPr/>
          <p:nvPr/>
        </p:nvGrpSpPr>
        <p:grpSpPr>
          <a:xfrm>
            <a:off x="4247028" y="1802260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85531F15-D645-1A35-9332-5A558333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017591C8-BA74-760E-A9DB-E387E4C52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193DFD9B-D306-FB13-41FB-D67936CBB9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23AC2686-E498-040C-D11B-9C02E481D6FA}"/>
              </a:ext>
            </a:extLst>
          </p:cNvPr>
          <p:cNvGrpSpPr/>
          <p:nvPr/>
        </p:nvGrpSpPr>
        <p:grpSpPr>
          <a:xfrm>
            <a:off x="4247028" y="1371223"/>
            <a:ext cx="404324" cy="90000"/>
            <a:chOff x="4285820" y="4349950"/>
            <a:chExt cx="404324" cy="9000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A7EA80C8-B54D-8466-A449-D6537CD1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5820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B09D3F96-ED07-D02A-D438-1DFD84CD5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2982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A8BBA9E4-3E0F-C2CA-27FE-29D5ED78A7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144" y="4349950"/>
              <a:ext cx="90000" cy="9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A1947631-DAD4-616C-9CFE-008DD4C8407A}"/>
              </a:ext>
            </a:extLst>
          </p:cNvPr>
          <p:cNvCxnSpPr>
            <a:cxnSpLocks/>
          </p:cNvCxnSpPr>
          <p:nvPr/>
        </p:nvCxnSpPr>
        <p:spPr>
          <a:xfrm>
            <a:off x="6976614" y="2441459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516D074D-8A58-E95B-C546-A9D99328D4D5}"/>
              </a:ext>
            </a:extLst>
          </p:cNvPr>
          <p:cNvCxnSpPr>
            <a:cxnSpLocks/>
          </p:cNvCxnSpPr>
          <p:nvPr/>
        </p:nvCxnSpPr>
        <p:spPr>
          <a:xfrm>
            <a:off x="6985350" y="3206602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95B73A8A-46EC-80AB-CE17-C2CECCF6CF29}"/>
              </a:ext>
            </a:extLst>
          </p:cNvPr>
          <p:cNvCxnSpPr>
            <a:cxnSpLocks/>
          </p:cNvCxnSpPr>
          <p:nvPr/>
        </p:nvCxnSpPr>
        <p:spPr>
          <a:xfrm>
            <a:off x="9138558" y="3190808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cto de flecha 86">
            <a:extLst>
              <a:ext uri="{FF2B5EF4-FFF2-40B4-BE49-F238E27FC236}">
                <a16:creationId xmlns:a16="http://schemas.microsoft.com/office/drawing/2014/main" id="{6493D087-6896-0AFB-FD4F-D8146730FF1C}"/>
              </a:ext>
            </a:extLst>
          </p:cNvPr>
          <p:cNvCxnSpPr>
            <a:cxnSpLocks/>
          </p:cNvCxnSpPr>
          <p:nvPr/>
        </p:nvCxnSpPr>
        <p:spPr>
          <a:xfrm>
            <a:off x="9138558" y="2441459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193FE5A5-7452-349A-10BD-736843650BCB}"/>
              </a:ext>
            </a:extLst>
          </p:cNvPr>
          <p:cNvCxnSpPr>
            <a:cxnSpLocks/>
          </p:cNvCxnSpPr>
          <p:nvPr/>
        </p:nvCxnSpPr>
        <p:spPr>
          <a:xfrm>
            <a:off x="3369116" y="2433520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4105A98F-0DD3-ED3B-43EB-9CF2806ED568}"/>
              </a:ext>
            </a:extLst>
          </p:cNvPr>
          <p:cNvCxnSpPr>
            <a:cxnSpLocks/>
          </p:cNvCxnSpPr>
          <p:nvPr/>
        </p:nvCxnSpPr>
        <p:spPr>
          <a:xfrm>
            <a:off x="3377852" y="3198663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06CF7AAF-9B4D-AE7A-3CE6-2056C488FE57}"/>
              </a:ext>
            </a:extLst>
          </p:cNvPr>
          <p:cNvCxnSpPr>
            <a:cxnSpLocks/>
          </p:cNvCxnSpPr>
          <p:nvPr/>
        </p:nvCxnSpPr>
        <p:spPr>
          <a:xfrm>
            <a:off x="4804887" y="2441459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cto de flecha 90">
            <a:extLst>
              <a:ext uri="{FF2B5EF4-FFF2-40B4-BE49-F238E27FC236}">
                <a16:creationId xmlns:a16="http://schemas.microsoft.com/office/drawing/2014/main" id="{C794451B-502D-423D-AB4B-FBF859E224E3}"/>
              </a:ext>
            </a:extLst>
          </p:cNvPr>
          <p:cNvCxnSpPr>
            <a:cxnSpLocks/>
          </p:cNvCxnSpPr>
          <p:nvPr/>
        </p:nvCxnSpPr>
        <p:spPr>
          <a:xfrm>
            <a:off x="4813623" y="3206602"/>
            <a:ext cx="72194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986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74</Words>
  <Application>Microsoft Office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Palatino Linotype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casadoj@unican.es</dc:creator>
  <cp:lastModifiedBy>casadoj@unican.es</cp:lastModifiedBy>
  <cp:revision>2</cp:revision>
  <dcterms:created xsi:type="dcterms:W3CDTF">2023-09-19T17:21:56Z</dcterms:created>
  <dcterms:modified xsi:type="dcterms:W3CDTF">2023-09-19T18:30:01Z</dcterms:modified>
</cp:coreProperties>
</file>