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3.xml" ContentType="application/vnd.openxmlformats-officedocument.theme+xml"/>
  <Override PartName="/ppt/theme/theme4.xml" ContentType="application/vnd.openxmlformats-officedocument.theme+xml"/>
  <Override PartName="/ppt/comments/comment1.xml" ContentType="application/vnd.openxmlformats-officedocument.presentationml.comments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80" r:id="rId1"/>
    <p:sldMasterId id="2147483670" r:id="rId2"/>
    <p:sldMasterId id="2147483691" r:id="rId3"/>
  </p:sldMasterIdLst>
  <p:notesMasterIdLst>
    <p:notesMasterId r:id="rId5"/>
  </p:notesMasterIdLst>
  <p:sldIdLst>
    <p:sldId id="579" r:id="rId4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ata &amp; methods" id="{92D7D2D5-C544-4363-B2CD-FDD91A38DCB4}">
          <p14:sldIdLst>
            <p14:sldId id="579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3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CASADO RODRIGUEZ Jesus (JRC-ISPRA)" initials="CRJ(" lastIdx="3" clrIdx="0">
    <p:extLst>
      <p:ext uri="{19B8F6BF-5375-455C-9EA6-DF929625EA0E}">
        <p15:presenceInfo xmlns:p15="http://schemas.microsoft.com/office/powerpoint/2012/main" userId="S-1-5-21-147511530-2881561464-109331237-55937" providerId="AD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9999"/>
    <a:srgbClr val="FF5050"/>
    <a:srgbClr val="CCCCFF"/>
    <a:srgbClr val="FFFFCC"/>
    <a:srgbClr val="CC99FF"/>
    <a:srgbClr val="5A8DC3"/>
    <a:srgbClr val="FFFFFF"/>
    <a:srgbClr val="034DA1"/>
    <a:srgbClr val="FAA740"/>
    <a:srgbClr val="B4C7E7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592" autoAdjust="0"/>
    <p:restoredTop sz="96943" autoAdjust="0"/>
  </p:normalViewPr>
  <p:slideViewPr>
    <p:cSldViewPr snapToGrid="0" snapToObjects="1">
      <p:cViewPr varScale="1">
        <p:scale>
          <a:sx n="120" d="100"/>
          <a:sy n="120" d="100"/>
        </p:scale>
        <p:origin x="144" y="372"/>
      </p:cViewPr>
      <p:guideLst>
        <p:guide orient="horz" pos="2183"/>
        <p:guide pos="384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commentAuthors" Target="comment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1-17T16:02:02.709" idx="3">
    <p:pos x="10" y="10"/>
    <p:text>add the number of predicted events and observed events as text in panel b</p:text>
    <p:extLst>
      <p:ext uri="{C676402C-5697-4E1C-873F-D02D1690AC5C}">
        <p15:threadingInfo xmlns:p15="http://schemas.microsoft.com/office/powerpoint/2012/main" timeZoneBias="-60"/>
      </p:ext>
    </p:extLst>
  </p:cm>
</p:cmLst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002B95D-AD36-4AC8-8E33-A4BD56FA7FA4}" type="datetimeFigureOut">
              <a:rPr lang="en-GB" smtClean="0"/>
              <a:t>09/02/2024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F36C07B-7608-4C4D-9E35-0E97EF64705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533493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jpe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Layouts/_rels/slideLayout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2.xml"/><Relationship Id="rId4" Type="http://schemas.openxmlformats.org/officeDocument/2006/relationships/image" Target="../media/image10.png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EAC99-AD70-9745-9CA4-AF0956E2A71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971473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FAA74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469312E-BB58-2E44-9CBD-D5360201572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971473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  <a:endParaRPr lang="en-GB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2AA10D9-C693-8C48-8ABD-FAEB910C71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188569D-1F93-4F94-8E55-21D3FDFA7779}" type="datetime1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4A5F05-A055-3545-9866-98BF1D762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3388B0-1989-0840-864E-BF0936141E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610149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E8EB-77E2-CA4A-8CD1-1F48A9C1B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176" y="1709738"/>
            <a:ext cx="9929467" cy="2852737"/>
          </a:xfrm>
        </p:spPr>
        <p:txBody>
          <a:bodyPr anchor="b"/>
          <a:lstStyle>
            <a:lvl1pPr>
              <a:defRPr sz="6000">
                <a:solidFill>
                  <a:srgbClr val="FAA74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DD3E7-E5F5-D740-A6DD-2B195B78A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8176" y="4589463"/>
            <a:ext cx="992946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A4FCE-9606-1942-8AC4-7908EB03F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0BAF-0D5B-4061-AF72-1DC143D41C7C}" type="datetime1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9EEC4-E6C7-0E4C-92A2-036EB62D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40564-E364-BC4D-A948-14DE760FF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953908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ver pag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-89387" y="-507438"/>
            <a:ext cx="12288688" cy="8192459"/>
          </a:xfrm>
          <a:prstGeom prst="rect">
            <a:avLst/>
          </a:prstGeom>
        </p:spPr>
      </p:pic>
      <p:pic>
        <p:nvPicPr>
          <p:cNvPr id="17" name="Picture 2"/>
          <p:cNvPicPr>
            <a:picLocks noChangeAspect="1" noChangeArrowheads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719403" y="6240800"/>
            <a:ext cx="1025637" cy="37402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10" name="Picture 2" descr="S:\F15015_Copernicus\3_Work\330_Work-in-process\SC4_BackgroundMat\PPT\item Copernicus\logo-ce-horizontal-en-negatif.png"/>
          <p:cNvPicPr>
            <a:picLocks noChangeAspect="1" noChangeArrowheads="1"/>
          </p:cNvPicPr>
          <p:nvPr userDrawn="1"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1957382" y="6200011"/>
            <a:ext cx="1527441" cy="40059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/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9958994" y="478398"/>
            <a:ext cx="1419225" cy="13335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 userDrawn="1"/>
        </p:nvPicPr>
        <p:blipFill rotWithShape="1">
          <a:blip r:embed="rId7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8106506" y="837904"/>
            <a:ext cx="2645988" cy="973994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8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8191" y="2363418"/>
            <a:ext cx="2102209" cy="22109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072652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final_slide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1098191" y="2363418"/>
            <a:ext cx="2102209" cy="2210907"/>
          </a:xfrm>
          <a:prstGeom prst="rect">
            <a:avLst/>
          </a:prstGeom>
        </p:spPr>
      </p:pic>
      <p:sp>
        <p:nvSpPr>
          <p:cNvPr id="3" name="Rectangle 2"/>
          <p:cNvSpPr/>
          <p:nvPr userDrawn="1"/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pic>
        <p:nvPicPr>
          <p:cNvPr id="4" name="Picture 3"/>
          <p:cNvPicPr>
            <a:picLocks noChangeAspect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0" y="2214123"/>
            <a:ext cx="12192000" cy="4064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014991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ECB8A6-AB28-40E6-93E3-25A2028B1F6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5DF451C-4D34-497C-B904-242C3B09C6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E29FC-6E5E-41F4-8229-054D1A384DF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B2C5-7BBF-4258-9363-F2FBF8FCFFF0}" type="datetime1">
              <a:rPr lang="en-GB" smtClean="0"/>
              <a:t>09/02/2024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C4E653-ADF1-4A3B-9C77-9527A70FF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52343BA-302E-466E-A30C-BCD78FBCD0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43145689"/>
      </p:ext>
    </p:extLst>
  </p:cSld>
  <p:clrMapOvr>
    <a:masterClrMapping/>
  </p:clrMapOvr>
  <p:hf hdr="0" dt="0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B94E64-8F76-472D-B5FD-223058E7D5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F32D5C1-BDD2-46AD-8143-8E6C459FEB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A23D159-9023-4C4B-B3E3-FD869CC7B9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34B08F5-C767-4A5D-8604-B5D3E95D3681}" type="datetime1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31E1FC-B105-4DBE-8B68-C40D785AC9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A98A2D0-B2E6-45E4-B2C7-69105DC60B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316061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C1BA3E-618A-421F-B120-FD9EDEA61D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AFEFE4E-AF0B-4BC5-9A32-005C5B5885E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208C50-D5BF-4AA2-A899-2F503FD148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190BAF-0D5B-4061-AF72-1DC143D41C7C}" type="datetime1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5D09BD-A933-4A23-B9CC-34ED278E0F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EDB4CAD-75A6-409C-8DD3-8E45974A67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29892794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88FA5D-85C0-4725-B397-B6A14CD91A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5D8D82-DE28-4791-B713-474DC42416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7516BF-F9F5-44BA-A4DF-FA12F90B335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414D672-DD39-4A8F-9444-20735620F6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B2C5-7BBF-4258-9363-F2FBF8FCFFF0}" type="datetime1">
              <a:rPr lang="en-GB" smtClean="0"/>
              <a:t>09/02/2024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F1BDEF-C9D4-4EAA-8A03-03DE423E88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2CBE04F-6126-4730-8909-FBA9D73FFA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884844199"/>
      </p:ext>
    </p:extLst>
  </p:cSld>
  <p:clrMapOvr>
    <a:masterClrMapping/>
  </p:clrMapOvr>
  <p:hf hdr="0" dt="0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865B7F-0FC2-4BAF-8EF0-C7431E0B8D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5704B8-3FB7-456A-AB4B-6DFA44F90E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D9F3A25-9F87-4D8E-BEC9-08C0CDD730E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FF712B8-E1F8-46B0-97B3-3743D9914D2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B66918F-AA62-4EE7-8263-8F09C5B66DA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A94A945-8F8E-4BEE-8F08-3E43807394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B2C5-7BBF-4258-9363-F2FBF8FCFFF0}" type="datetime1">
              <a:rPr lang="en-GB" smtClean="0"/>
              <a:t>09/02/2024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BA0ADF-6137-4E47-9A4C-E895857241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02992C8-6685-4B77-83F6-46DD49841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23518748"/>
      </p:ext>
    </p:extLst>
  </p:cSld>
  <p:clrMapOvr>
    <a:masterClrMapping/>
  </p:clrMapOvr>
  <p:hf hdr="0" dt="0"/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571E9E-54F9-4C92-AE83-40FBA2DB17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EBAC49E-2735-4F35-B71A-218161F791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B2C5-7BBF-4258-9363-F2FBF8FCFFF0}" type="datetime1">
              <a:rPr lang="en-GB" smtClean="0"/>
              <a:t>09/02/2024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49A9500-8FAC-430A-99E7-4E330DA713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1660D0E-BBE3-4F75-B8BB-F9B9C94A8F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4607191"/>
      </p:ext>
    </p:extLst>
  </p:cSld>
  <p:clrMapOvr>
    <a:masterClrMapping/>
  </p:clrMapOvr>
  <p:hf hdr="0" dt="0"/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0DFD355-1405-4B86-BE1A-2C44340061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B2C5-7BBF-4258-9363-F2FBF8FCFFF0}" type="datetime1">
              <a:rPr lang="en-GB" smtClean="0"/>
              <a:t>09/02/2024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0D4F36B-F3B2-433C-8375-EDCDAB431D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D8308B7-6421-4C4A-9CAC-EE48B67DBA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300619187"/>
      </p:ext>
    </p:extLst>
  </p:cSld>
  <p:clrMapOvr>
    <a:masterClrMapping/>
  </p:clrMapOvr>
  <p:hf hd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40AF6F-F149-DA42-9950-EF235280FDD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97295-F77B-5C48-851B-504131EA1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D05196F-5AB7-9341-9BEF-D01EA12318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A15395-F2F6-4F00-9DB8-0726114B0E69}" type="datetime1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6D519D5-383C-7F42-9986-2F9565F166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BC1DD4-800C-574F-9F8E-AD3BC5DFAC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76323803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F3F567-6FC2-4BC9-9135-B862490C42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29ABA2-1A44-4662-A01B-227FF474CD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016B68D-3280-466F-A8F7-5E2C96C653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AB75626-2DAF-435D-9240-5FDAC61800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B2C5-7BBF-4258-9363-F2FBF8FCFFF0}" type="datetime1">
              <a:rPr lang="en-GB" smtClean="0"/>
              <a:t>09/02/2024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F6EFCE-20D9-4C5E-8849-842C5E934AF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A6E21B-55D3-4FB2-A09C-E3585BF03A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56960483"/>
      </p:ext>
    </p:extLst>
  </p:cSld>
  <p:clrMapOvr>
    <a:masterClrMapping/>
  </p:clrMapOvr>
  <p:hf hdr="0" dt="0"/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ED06F7C-050E-4F00-9AFE-C39218A410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85CD484-3D65-4135-A824-EAD4ACF8DFF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4106FE-A3DA-47D2-8E94-52F81EE5EF0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349710-AFB1-451C-9CFB-8347A32020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B2C5-7BBF-4258-9363-F2FBF8FCFFF0}" type="datetime1">
              <a:rPr lang="en-GB" smtClean="0"/>
              <a:t>09/02/2024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BC85859-1B09-4A91-A30C-81916F0FD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E33F8B8-3879-4085-9BEF-9ED9BE4D3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410678600"/>
      </p:ext>
    </p:extLst>
  </p:cSld>
  <p:clrMapOvr>
    <a:masterClrMapping/>
  </p:clrMapOvr>
  <p:hf hdr="0" dt="0"/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030D00-3440-431D-AB60-9B0571B7CB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B0EFB67-BE50-48BD-8CA6-FA2FD75A9EF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75A1AF-4817-486C-A18E-1FB9DE131F4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B2C5-7BBF-4258-9363-F2FBF8FCFFF0}" type="datetime1">
              <a:rPr lang="en-GB" smtClean="0"/>
              <a:t>09/02/2024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4566D-6B27-4600-8B82-D51DC3988A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0DE3114-CB14-4182-896A-1FB283FFF5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92090801"/>
      </p:ext>
    </p:extLst>
  </p:cSld>
  <p:clrMapOvr>
    <a:masterClrMapping/>
  </p:clrMapOvr>
  <p:hf hdr="0" dt="0"/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79BFA10-CF19-4841-A5EA-3974EA66DEF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6026B7-E1D4-4AE6-A072-1C916D3EBF5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CD2D30E-CC8B-4564-A81F-8300B4E8C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B28B2C5-7BBF-4258-9363-F2FBF8FCFFF0}" type="datetime1">
              <a:rPr lang="en-GB" smtClean="0"/>
              <a:t>09/02/2024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C430D9-F33C-4A33-ABBB-07CC829623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63057B-0D78-461A-8E0C-815078D25B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810873711"/>
      </p:ext>
    </p:extLst>
  </p:cSld>
  <p:clrMapOvr>
    <a:masterClrMapping/>
  </p:clrMapOvr>
  <p:hf hd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84E8EB-77E2-CA4A-8CD1-1F48A9C1B2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176" y="1709738"/>
            <a:ext cx="9929467" cy="2852737"/>
          </a:xfrm>
        </p:spPr>
        <p:txBody>
          <a:bodyPr anchor="b"/>
          <a:lstStyle>
            <a:lvl1pPr>
              <a:defRPr sz="6000">
                <a:solidFill>
                  <a:srgbClr val="FAA74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3FDD3E7-E5F5-D740-A6DD-2B195B78ABC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68176" y="4589463"/>
            <a:ext cx="9929468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1AA4FCE-9606-1942-8AC4-7908EB03F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E237F2-E3ED-4645-8408-EAA09527E36B}" type="datetime1">
              <a:rPr lang="en-GB" smtClean="0"/>
              <a:t>09/02/2024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1D9EEC4-E6C7-0E4C-92A2-036EB62D8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840564-E364-BC4D-A948-14DE760FF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89695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ED394C-B2AB-C94C-AE26-282344219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14AE38-205D-B345-8720-9A1B560F83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1702341" y="1033670"/>
            <a:ext cx="4737369" cy="51432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3CD08C6-216C-E343-9380-5C1C7388EA2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24536" y="1033670"/>
            <a:ext cx="5092182" cy="5143293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B92F0A-1CF8-2948-AEC7-BCDBA0B9EA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9814E51-C0AF-4246-A8BF-459F6B7D7235}" type="datetime1">
              <a:rPr lang="en-GB" smtClean="0"/>
              <a:t>09/02/2024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0C2FC2-E295-B148-BB13-007C820A26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F65A506-07FD-5C4B-9175-734385784A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51141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CACCFF-6BDF-4440-AB0E-C6919D9223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7738" y="477078"/>
            <a:ext cx="10243932" cy="253173"/>
          </a:xfrm>
        </p:spPr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8B2276C-30D2-1144-88E1-450D899FBB9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807931" y="780017"/>
            <a:ext cx="45398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902D25-EBB7-4E42-AD77-572F3FFDC92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1807931" y="1653695"/>
            <a:ext cx="4539837" cy="453596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BBAD7E0-A5A8-D443-AF0E-D69524D2EDD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22393" y="766764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CA06A42-B1D3-5A49-B1C0-E94A1B23A0B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22393" y="1590676"/>
            <a:ext cx="5183188" cy="4598987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GB" dirty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129741F-18EC-5D4C-82A7-2356F212F2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267407E-D70E-47CE-A0DA-0BC2FE4DF634}" type="datetime1">
              <a:rPr lang="en-GB" smtClean="0"/>
              <a:t>09/02/2024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1CD250A-B81A-9740-B128-9E10CB5B5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24B8E03-A0C4-6549-BAC0-EFF4A7752B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7552912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6A297E-13D6-E244-829C-2B0825FDCB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F2CA591-6E21-DC4B-B6FE-529F9D3DB0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773D6F0-30F0-494E-8CD4-74D7A2720C56}" type="datetime1">
              <a:rPr lang="en-GB" smtClean="0"/>
              <a:t>09/02/2024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4B79E38-2395-7A4A-A5D1-C87F340632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3EBA90-FA63-2048-A225-FA3C56871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3356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58F06687-2DAB-B847-A7B3-4A062D425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D8713EE-50DF-4A74-BE03-B8DB54C64F51}" type="datetime1">
              <a:rPr lang="en-GB" smtClean="0"/>
              <a:t>09/02/2024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8328050-99A0-A34E-AAAE-0F898254EFC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571A5B-D55B-1C45-BB2C-36383CF8E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16894143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C0264-CC2B-2046-B3FA-2BDFB78CF2A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75230" y="742122"/>
            <a:ext cx="3327538" cy="1315278"/>
          </a:xfrm>
        </p:spPr>
        <p:txBody>
          <a:bodyPr anchor="b"/>
          <a:lstStyle>
            <a:lvl1pPr>
              <a:defRPr sz="3200">
                <a:solidFill>
                  <a:srgbClr val="FAA74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EF4879-766E-054E-9513-2ADA2DE507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13931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71757F-D408-4143-84A3-6C70979C8D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1775230" y="2057400"/>
            <a:ext cx="3327538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0FF841-CF3B-214F-8B29-29C322D3B1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166B173-E2BD-4F44-8B2D-E8609B334FAD}" type="datetime1">
              <a:rPr lang="en-GB" smtClean="0"/>
              <a:t>09/02/2024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75B35A8-0B29-8841-82E7-16BF1E3DA8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5FFF396-A293-BF49-9AF4-3C836458A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8737099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and Conten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8F97295-F77B-5C48-851B-504131EA14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3809C593-276C-42EA-8030-0F72BE3386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53224886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2.png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7" Type="http://schemas.openxmlformats.org/officeDocument/2006/relationships/image" Target="../media/image2.png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6" Type="http://schemas.openxmlformats.org/officeDocument/2006/relationships/image" Target="../media/image3.png"/><Relationship Id="rId5" Type="http://schemas.openxmlformats.org/officeDocument/2006/relationships/theme" Target="../theme/theme2.xml"/><Relationship Id="rId4" Type="http://schemas.openxmlformats.org/officeDocument/2006/relationships/slideLayout" Target="../slideLayouts/slideLayout12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image" Target="../media/image2.png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10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55F3A3CD-00E9-439B-92C8-7DC0B8BF063F}"/>
              </a:ext>
            </a:extLst>
          </p:cNvPr>
          <p:cNvSpPr/>
          <p:nvPr userDrawn="1"/>
        </p:nvSpPr>
        <p:spPr>
          <a:xfrm>
            <a:off x="580569" y="236685"/>
            <a:ext cx="720000" cy="720000"/>
          </a:xfrm>
          <a:prstGeom prst="ellipse">
            <a:avLst/>
          </a:prstGeom>
          <a:solidFill>
            <a:srgbClr val="FAA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9C59-80EC-CC4F-A546-349ECCD17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2340" y="1193369"/>
            <a:ext cx="10014378" cy="4983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C272-62FD-884B-A40F-A8202CF98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2285997" y="6356350"/>
            <a:ext cx="101168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46ED7-4025-434C-AF5C-EA296DD7AB72}" type="datetime1">
              <a:rPr lang="en-GB" smtClean="0"/>
              <a:t>09/02/2024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D192D-8DF7-6D41-9848-1F92A9FE0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3540868" y="6356350"/>
            <a:ext cx="406616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11A8E-68DA-A946-877D-88FCB218D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7850220" y="6356350"/>
            <a:ext cx="70039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960B7D-B252-46CA-892C-F83D80846AC9}"/>
              </a:ext>
            </a:extLst>
          </p:cNvPr>
          <p:cNvSpPr/>
          <p:nvPr userDrawn="1"/>
        </p:nvSpPr>
        <p:spPr>
          <a:xfrm rot="5400000">
            <a:off x="-1621899" y="4068781"/>
            <a:ext cx="5160933" cy="36000"/>
          </a:xfrm>
          <a:prstGeom prst="rect">
            <a:avLst/>
          </a:prstGeom>
          <a:solidFill>
            <a:srgbClr val="FAA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98E4B2-9DEF-4586-B113-CC85322B1AE6}"/>
              </a:ext>
            </a:extLst>
          </p:cNvPr>
          <p:cNvSpPr/>
          <p:nvPr userDrawn="1"/>
        </p:nvSpPr>
        <p:spPr>
          <a:xfrm>
            <a:off x="1456841" y="433953"/>
            <a:ext cx="10259878" cy="325464"/>
          </a:xfrm>
          <a:prstGeom prst="rect">
            <a:avLst/>
          </a:prstGeom>
          <a:solidFill>
            <a:srgbClr val="FAA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363776-EFE4-439F-991F-915D61E96054}"/>
              </a:ext>
            </a:extLst>
          </p:cNvPr>
          <p:cNvSpPr txBox="1"/>
          <p:nvPr userDrawn="1"/>
        </p:nvSpPr>
        <p:spPr>
          <a:xfrm>
            <a:off x="340178" y="943413"/>
            <a:ext cx="1200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spc="100" dirty="0">
                <a:solidFill>
                  <a:srgbClr val="FAA7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Emergency</a:t>
            </a:r>
          </a:p>
          <a:p>
            <a:pPr algn="ctr"/>
            <a:r>
              <a:rPr lang="en-GB" sz="1200" spc="100" dirty="0">
                <a:solidFill>
                  <a:srgbClr val="FAA7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</p:txBody>
      </p:sp>
      <p:pic>
        <p:nvPicPr>
          <p:cNvPr id="19" name="Picture 18" descr="Text, logo&#10;&#10;Description automatically generated with medium confidence">
            <a:extLst>
              <a:ext uri="{FF2B5EF4-FFF2-40B4-BE49-F238E27FC236}">
                <a16:creationId xmlns:a16="http://schemas.microsoft.com/office/drawing/2014/main" id="{3F86BDE7-3567-4205-ACD4-E5C9F3CC4C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1" cstate="hqprint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8900" y="287303"/>
            <a:ext cx="597385" cy="60549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52E15-860E-0D41-B628-097DBBA00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840" y="433952"/>
            <a:ext cx="10259878" cy="3254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5363776-EFE4-439F-991F-915D61E96054}"/>
              </a:ext>
            </a:extLst>
          </p:cNvPr>
          <p:cNvSpPr txBox="1"/>
          <p:nvPr userDrawn="1"/>
        </p:nvSpPr>
        <p:spPr>
          <a:xfrm>
            <a:off x="77821" y="6424812"/>
            <a:ext cx="1964987" cy="276999"/>
          </a:xfrm>
          <a:prstGeom prst="rect">
            <a:avLst/>
          </a:prstGeom>
          <a:solidFill>
            <a:schemeClr val="bg1">
              <a:alpha val="70000"/>
            </a:schemeClr>
          </a:solidFill>
          <a:effectLst>
            <a:glow rad="76200">
              <a:schemeClr val="accent1">
                <a:alpha val="40000"/>
              </a:schemeClr>
            </a:glow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200" b="1" spc="100" dirty="0">
                <a:solidFill>
                  <a:srgbClr val="FAA7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www.globalfloods.eu</a:t>
            </a:r>
          </a:p>
        </p:txBody>
      </p:sp>
    </p:spTree>
    <p:extLst>
      <p:ext uri="{BB962C8B-B14F-4D97-AF65-F5344CB8AC3E}">
        <p14:creationId xmlns:p14="http://schemas.microsoft.com/office/powerpoint/2010/main" val="235441106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1" r:id="rId1"/>
    <p:sldLayoutId id="2147483682" r:id="rId2"/>
    <p:sldLayoutId id="2147483683" r:id="rId3"/>
    <p:sldLayoutId id="2147483684" r:id="rId4"/>
    <p:sldLayoutId id="2147483685" r:id="rId5"/>
    <p:sldLayoutId id="2147483686" r:id="rId6"/>
    <p:sldLayoutId id="2147483687" r:id="rId7"/>
    <p:sldLayoutId id="2147483688" r:id="rId8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blipFill dpi="0" rotWithShape="1">
          <a:blip r:embed="rId6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Oval 17">
            <a:extLst>
              <a:ext uri="{FF2B5EF4-FFF2-40B4-BE49-F238E27FC236}">
                <a16:creationId xmlns:a16="http://schemas.microsoft.com/office/drawing/2014/main" id="{55F3A3CD-00E9-439B-92C8-7DC0B8BF063F}"/>
              </a:ext>
            </a:extLst>
          </p:cNvPr>
          <p:cNvSpPr/>
          <p:nvPr userDrawn="1"/>
        </p:nvSpPr>
        <p:spPr>
          <a:xfrm>
            <a:off x="580569" y="236685"/>
            <a:ext cx="720000" cy="720000"/>
          </a:xfrm>
          <a:prstGeom prst="ellipse">
            <a:avLst/>
          </a:prstGeom>
          <a:solidFill>
            <a:srgbClr val="FAA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A309C59-80EC-CC4F-A546-349ECCD17DD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702340" y="1193369"/>
            <a:ext cx="10014378" cy="498359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7FC272-62FD-884B-A40F-A8202CF9876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3404690" y="6360330"/>
            <a:ext cx="127431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28B2C5-7BBF-4258-9363-F2FBF8FCFFF0}" type="datetime1">
              <a:rPr lang="en-GB" smtClean="0"/>
              <a:t>09/02/2024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34D192D-8DF7-6D41-9848-1F92A9FE0A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844375" y="6356350"/>
            <a:ext cx="317121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EC11A8E-68DA-A946-877D-88FCB218DC7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180962" y="6356350"/>
            <a:ext cx="3696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E9960B7D-B252-46CA-892C-F83D80846AC9}"/>
              </a:ext>
            </a:extLst>
          </p:cNvPr>
          <p:cNvSpPr/>
          <p:nvPr userDrawn="1"/>
        </p:nvSpPr>
        <p:spPr>
          <a:xfrm rot="5400000">
            <a:off x="-1621899" y="4068781"/>
            <a:ext cx="5160933" cy="36000"/>
          </a:xfrm>
          <a:prstGeom prst="rect">
            <a:avLst/>
          </a:prstGeom>
          <a:solidFill>
            <a:srgbClr val="FAA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D98E4B2-9DEF-4586-B113-CC85322B1AE6}"/>
              </a:ext>
            </a:extLst>
          </p:cNvPr>
          <p:cNvSpPr/>
          <p:nvPr userDrawn="1"/>
        </p:nvSpPr>
        <p:spPr>
          <a:xfrm>
            <a:off x="1456841" y="433953"/>
            <a:ext cx="10259878" cy="325464"/>
          </a:xfrm>
          <a:prstGeom prst="rect">
            <a:avLst/>
          </a:prstGeom>
          <a:solidFill>
            <a:srgbClr val="FAA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5363776-EFE4-439F-991F-915D61E96054}"/>
              </a:ext>
            </a:extLst>
          </p:cNvPr>
          <p:cNvSpPr txBox="1"/>
          <p:nvPr userDrawn="1"/>
        </p:nvSpPr>
        <p:spPr>
          <a:xfrm>
            <a:off x="340178" y="943413"/>
            <a:ext cx="1200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spc="100" dirty="0">
                <a:solidFill>
                  <a:srgbClr val="FAA7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Emergency</a:t>
            </a:r>
          </a:p>
          <a:p>
            <a:pPr algn="ctr"/>
            <a:r>
              <a:rPr lang="en-GB" sz="1200" spc="100" dirty="0">
                <a:solidFill>
                  <a:srgbClr val="FAA7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</p:txBody>
      </p:sp>
      <p:pic>
        <p:nvPicPr>
          <p:cNvPr id="19" name="Picture 18" descr="Text, logo&#10;&#10;Description automatically generated with medium confidence">
            <a:extLst>
              <a:ext uri="{FF2B5EF4-FFF2-40B4-BE49-F238E27FC236}">
                <a16:creationId xmlns:a16="http://schemas.microsoft.com/office/drawing/2014/main" id="{3F86BDE7-3567-4205-ACD4-E5C9F3CC4C3B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7" cstate="hqprint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8900" y="287303"/>
            <a:ext cx="597385" cy="605492"/>
          </a:xfrm>
          <a:prstGeom prst="rect">
            <a:avLst/>
          </a:prstGeom>
        </p:spPr>
      </p:pic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4652E15-860E-0D41-B628-097DBBA00B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56840" y="433952"/>
            <a:ext cx="10259878" cy="32546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r>
              <a:rPr lang="en-US" dirty="0"/>
              <a:t>Click to edit Master title style</a:t>
            </a:r>
            <a:endParaRPr lang="en-GB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5363776-EFE4-439F-991F-915D61E96054}"/>
              </a:ext>
            </a:extLst>
          </p:cNvPr>
          <p:cNvSpPr txBox="1"/>
          <p:nvPr userDrawn="1"/>
        </p:nvSpPr>
        <p:spPr>
          <a:xfrm>
            <a:off x="77821" y="6424812"/>
            <a:ext cx="3142034" cy="276999"/>
          </a:xfrm>
          <a:prstGeom prst="rect">
            <a:avLst/>
          </a:prstGeom>
          <a:solidFill>
            <a:schemeClr val="bg1">
              <a:alpha val="70000"/>
            </a:schemeClr>
          </a:solidFill>
          <a:effectLst>
            <a:glow rad="76200">
              <a:schemeClr val="accent1">
                <a:alpha val="40000"/>
              </a:schemeClr>
            </a:glow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200" b="1" spc="100" dirty="0">
                <a:solidFill>
                  <a:srgbClr val="FAA7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https://emergency.copernicus.eu/</a:t>
            </a:r>
          </a:p>
        </p:txBody>
      </p:sp>
    </p:spTree>
    <p:extLst>
      <p:ext uri="{BB962C8B-B14F-4D97-AF65-F5344CB8AC3E}">
        <p14:creationId xmlns:p14="http://schemas.microsoft.com/office/powerpoint/2010/main" val="668786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2" r:id="rId1"/>
    <p:sldLayoutId id="2147483673" r:id="rId2"/>
    <p:sldLayoutId id="2147483679" r:id="rId3"/>
    <p:sldLayoutId id="2147483690" r:id="rId4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800" kern="1200">
          <a:solidFill>
            <a:schemeClr val="bg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9579EDF-6EE0-42EF-B8B3-00F91D6F07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E1CB3E-59DB-441D-AD01-E32C039572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983E8F-C2BD-43B7-9FB6-7FC75B8BA7D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C31A367-ADFA-4ADE-9BAE-9341715CAB0D}" type="datetime1">
              <a:rPr lang="en-GB" smtClean="0"/>
              <a:t>09/02/2024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81630EC-622E-4749-B2D5-FFC6D522854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883A28A-3AA3-44CF-A802-7CF319784A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7872BEF-DB94-6840-8AB0-1579DB081167}" type="slidenum">
              <a:rPr lang="en-GB" smtClean="0"/>
              <a:t>‹#›</a:t>
            </a:fld>
            <a:endParaRPr lang="en-GB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806E9184-193B-46F2-B407-41E4C9CB8852}"/>
              </a:ext>
            </a:extLst>
          </p:cNvPr>
          <p:cNvSpPr/>
          <p:nvPr userDrawn="1"/>
        </p:nvSpPr>
        <p:spPr>
          <a:xfrm>
            <a:off x="580569" y="236685"/>
            <a:ext cx="720000" cy="720000"/>
          </a:xfrm>
          <a:prstGeom prst="ellipse">
            <a:avLst/>
          </a:prstGeom>
          <a:solidFill>
            <a:srgbClr val="FAA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6BE0A3D4-6A0D-409F-BA4F-37CEC339FB4B}"/>
              </a:ext>
            </a:extLst>
          </p:cNvPr>
          <p:cNvSpPr/>
          <p:nvPr userDrawn="1"/>
        </p:nvSpPr>
        <p:spPr>
          <a:xfrm rot="5400000">
            <a:off x="-1621899" y="4068781"/>
            <a:ext cx="5160933" cy="36000"/>
          </a:xfrm>
          <a:prstGeom prst="rect">
            <a:avLst/>
          </a:prstGeom>
          <a:solidFill>
            <a:srgbClr val="FAA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410A7B90-29A9-4B93-9750-8C827F09BBF6}"/>
              </a:ext>
            </a:extLst>
          </p:cNvPr>
          <p:cNvSpPr/>
          <p:nvPr userDrawn="1"/>
        </p:nvSpPr>
        <p:spPr>
          <a:xfrm>
            <a:off x="1456841" y="433953"/>
            <a:ext cx="10259878" cy="325464"/>
          </a:xfrm>
          <a:prstGeom prst="rect">
            <a:avLst/>
          </a:prstGeom>
          <a:solidFill>
            <a:srgbClr val="FAA740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245D1CA-2959-4BC2-8B72-855E2D1EC05E}"/>
              </a:ext>
            </a:extLst>
          </p:cNvPr>
          <p:cNvSpPr txBox="1"/>
          <p:nvPr userDrawn="1"/>
        </p:nvSpPr>
        <p:spPr>
          <a:xfrm>
            <a:off x="340178" y="943413"/>
            <a:ext cx="12007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GB" sz="1200" spc="100" dirty="0">
                <a:solidFill>
                  <a:srgbClr val="FAA7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Emergency</a:t>
            </a:r>
          </a:p>
          <a:p>
            <a:pPr algn="ctr"/>
            <a:r>
              <a:rPr lang="en-GB" sz="1200" spc="100" dirty="0">
                <a:solidFill>
                  <a:srgbClr val="FAA7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Management</a:t>
            </a:r>
          </a:p>
        </p:txBody>
      </p:sp>
      <p:pic>
        <p:nvPicPr>
          <p:cNvPr id="11" name="Picture 10" descr="Text, logo&#10;&#10;Description automatically generated with medium confidence">
            <a:extLst>
              <a:ext uri="{FF2B5EF4-FFF2-40B4-BE49-F238E27FC236}">
                <a16:creationId xmlns:a16="http://schemas.microsoft.com/office/drawing/2014/main" id="{EC6EB77B-8762-4A26-B071-3ABAEE3C40BE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3" cstate="hqprint">
            <a:biLevel thresh="50000"/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>
          <a:xfrm>
            <a:off x="638900" y="287303"/>
            <a:ext cx="597385" cy="60549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E17CF272-1F09-48F7-946B-2AAE156F7174}"/>
              </a:ext>
            </a:extLst>
          </p:cNvPr>
          <p:cNvSpPr txBox="1"/>
          <p:nvPr userDrawn="1"/>
        </p:nvSpPr>
        <p:spPr>
          <a:xfrm>
            <a:off x="77821" y="6424812"/>
            <a:ext cx="3142034" cy="276999"/>
          </a:xfrm>
          <a:prstGeom prst="rect">
            <a:avLst/>
          </a:prstGeom>
          <a:solidFill>
            <a:schemeClr val="bg1">
              <a:alpha val="70000"/>
            </a:schemeClr>
          </a:solidFill>
          <a:effectLst>
            <a:glow rad="76200">
              <a:schemeClr val="accent1">
                <a:alpha val="40000"/>
              </a:schemeClr>
            </a:glow>
            <a:softEdge rad="12700"/>
          </a:effectLst>
        </p:spPr>
        <p:txBody>
          <a:bodyPr wrap="square" rtlCol="0">
            <a:spAutoFit/>
          </a:bodyPr>
          <a:lstStyle/>
          <a:p>
            <a:pPr algn="ctr"/>
            <a:r>
              <a:rPr lang="en-GB" sz="1200" b="1" spc="100" dirty="0">
                <a:solidFill>
                  <a:srgbClr val="FAA74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https://emergency.copernicus.eu/</a:t>
            </a:r>
          </a:p>
        </p:txBody>
      </p:sp>
    </p:spTree>
    <p:extLst>
      <p:ext uri="{BB962C8B-B14F-4D97-AF65-F5344CB8AC3E}">
        <p14:creationId xmlns:p14="http://schemas.microsoft.com/office/powerpoint/2010/main" val="31771986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2" r:id="rId1"/>
    <p:sldLayoutId id="2147483693" r:id="rId2"/>
    <p:sldLayoutId id="2147483694" r:id="rId3"/>
    <p:sldLayoutId id="2147483695" r:id="rId4"/>
    <p:sldLayoutId id="2147483696" r:id="rId5"/>
    <p:sldLayoutId id="2147483697" r:id="rId6"/>
    <p:sldLayoutId id="2147483698" r:id="rId7"/>
    <p:sldLayoutId id="2147483699" r:id="rId8"/>
    <p:sldLayoutId id="2147483700" r:id="rId9"/>
    <p:sldLayoutId id="2147483701" r:id="rId10"/>
    <p:sldLayoutId id="2147483702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g"/><Relationship Id="rId7" Type="http://schemas.openxmlformats.org/officeDocument/2006/relationships/comments" Target="../comments/comment1.xml"/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14.xml"/><Relationship Id="rId6" Type="http://schemas.openxmlformats.org/officeDocument/2006/relationships/image" Target="../media/image31.png"/><Relationship Id="rId5" Type="http://schemas.openxmlformats.org/officeDocument/2006/relationships/image" Target="../media/image13.jpg"/><Relationship Id="rId4" Type="http://schemas.openxmlformats.org/officeDocument/2006/relationships/image" Target="../media/image29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1" name="Group 60">
            <a:extLst>
              <a:ext uri="{FF2B5EF4-FFF2-40B4-BE49-F238E27FC236}">
                <a16:creationId xmlns:a16="http://schemas.microsoft.com/office/drawing/2014/main" id="{62822930-3F88-491E-84DB-ED313AC3BB2B}"/>
              </a:ext>
            </a:extLst>
          </p:cNvPr>
          <p:cNvGrpSpPr/>
          <p:nvPr/>
        </p:nvGrpSpPr>
        <p:grpSpPr>
          <a:xfrm>
            <a:off x="7531929" y="545491"/>
            <a:ext cx="4648620" cy="1633685"/>
            <a:chOff x="7333965" y="545491"/>
            <a:chExt cx="4648620" cy="1633685"/>
          </a:xfrm>
        </p:grpSpPr>
        <p:sp>
          <p:nvSpPr>
            <p:cNvPr id="58" name="Rectangle 57">
              <a:extLst>
                <a:ext uri="{FF2B5EF4-FFF2-40B4-BE49-F238E27FC236}">
                  <a16:creationId xmlns:a16="http://schemas.microsoft.com/office/drawing/2014/main" id="{E5901464-C1D8-4096-BD5E-00C861A6E82B}"/>
                </a:ext>
              </a:extLst>
            </p:cNvPr>
            <p:cNvSpPr/>
            <p:nvPr/>
          </p:nvSpPr>
          <p:spPr>
            <a:xfrm>
              <a:off x="9424988" y="1934350"/>
              <a:ext cx="176212" cy="163531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53" name="Picture 52">
              <a:extLst>
                <a:ext uri="{FF2B5EF4-FFF2-40B4-BE49-F238E27FC236}">
                  <a16:creationId xmlns:a16="http://schemas.microsoft.com/office/drawing/2014/main" id="{CE1203AE-3AB4-4EDB-B311-A71717169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333965" y="545491"/>
              <a:ext cx="4648620" cy="1633685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4B86B454-F164-47DB-90D2-545DCBE8FA17}"/>
              </a:ext>
            </a:extLst>
          </p:cNvPr>
          <p:cNvGrpSpPr/>
          <p:nvPr/>
        </p:nvGrpSpPr>
        <p:grpSpPr>
          <a:xfrm>
            <a:off x="0" y="-2476"/>
            <a:ext cx="6787896" cy="2941320"/>
            <a:chOff x="0" y="-2476"/>
            <a:chExt cx="6787896" cy="2941320"/>
          </a:xfrm>
        </p:grpSpPr>
        <p:sp>
          <p:nvSpPr>
            <p:cNvPr id="47" name="Rectangle 46">
              <a:extLst>
                <a:ext uri="{FF2B5EF4-FFF2-40B4-BE49-F238E27FC236}">
                  <a16:creationId xmlns:a16="http://schemas.microsoft.com/office/drawing/2014/main" id="{42081185-FEFA-4800-9C23-19388C9A42AF}"/>
                </a:ext>
              </a:extLst>
            </p:cNvPr>
            <p:cNvSpPr/>
            <p:nvPr/>
          </p:nvSpPr>
          <p:spPr>
            <a:xfrm>
              <a:off x="2621757" y="2301174"/>
              <a:ext cx="197642" cy="204788"/>
            </a:xfrm>
            <a:prstGeom prst="rect">
              <a:avLst/>
            </a:prstGeom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CDB3E661-977B-4503-8F15-EC2B389226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0" y="-2476"/>
              <a:ext cx="6787896" cy="2941320"/>
            </a:xfrm>
            <a:prstGeom prst="rect">
              <a:avLst/>
            </a:prstGeom>
          </p:spPr>
        </p:pic>
      </p:grpSp>
      <p:sp>
        <p:nvSpPr>
          <p:cNvPr id="60" name="Rectangle 59">
            <a:extLst>
              <a:ext uri="{FF2B5EF4-FFF2-40B4-BE49-F238E27FC236}">
                <a16:creationId xmlns:a16="http://schemas.microsoft.com/office/drawing/2014/main" id="{A7EDB9D5-35FE-4651-AB3B-FE26E707B6AC}"/>
              </a:ext>
            </a:extLst>
          </p:cNvPr>
          <p:cNvSpPr/>
          <p:nvPr/>
        </p:nvSpPr>
        <p:spPr>
          <a:xfrm>
            <a:off x="4248148" y="3069116"/>
            <a:ext cx="109538" cy="54000"/>
          </a:xfrm>
          <a:prstGeom prst="rect">
            <a:avLst/>
          </a:prstGeom>
          <a:noFill/>
          <a:ln w="952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aphicFrame>
        <p:nvGraphicFramePr>
          <p:cNvPr id="107" name="Table 106">
            <a:extLst>
              <a:ext uri="{FF2B5EF4-FFF2-40B4-BE49-F238E27FC236}">
                <a16:creationId xmlns:a16="http://schemas.microsoft.com/office/drawing/2014/main" id="{E2DDA8B8-E31D-4C9C-A89D-3D612C9A82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86914498"/>
              </p:ext>
            </p:extLst>
          </p:nvPr>
        </p:nvGraphicFramePr>
        <p:xfrm>
          <a:off x="8215521" y="4105320"/>
          <a:ext cx="3379450" cy="152400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915894">
                  <a:extLst>
                    <a:ext uri="{9D8B030D-6E8A-4147-A177-3AD203B41FA5}">
                      <a16:colId xmlns:a16="http://schemas.microsoft.com/office/drawing/2014/main" val="1760634743"/>
                    </a:ext>
                  </a:extLst>
                </a:gridCol>
                <a:gridCol w="588313">
                  <a:extLst>
                    <a:ext uri="{9D8B030D-6E8A-4147-A177-3AD203B41FA5}">
                      <a16:colId xmlns:a16="http://schemas.microsoft.com/office/drawing/2014/main" val="2897679186"/>
                    </a:ext>
                  </a:extLst>
                </a:gridCol>
                <a:gridCol w="606697">
                  <a:extLst>
                    <a:ext uri="{9D8B030D-6E8A-4147-A177-3AD203B41FA5}">
                      <a16:colId xmlns:a16="http://schemas.microsoft.com/office/drawing/2014/main" val="3475137582"/>
                    </a:ext>
                  </a:extLst>
                </a:gridCol>
                <a:gridCol w="634273">
                  <a:extLst>
                    <a:ext uri="{9D8B030D-6E8A-4147-A177-3AD203B41FA5}">
                      <a16:colId xmlns:a16="http://schemas.microsoft.com/office/drawing/2014/main" val="3742767575"/>
                    </a:ext>
                  </a:extLst>
                </a:gridCol>
                <a:gridCol w="634273">
                  <a:extLst>
                    <a:ext uri="{9D8B030D-6E8A-4147-A177-3AD203B41FA5}">
                      <a16:colId xmlns:a16="http://schemas.microsoft.com/office/drawing/2014/main" val="3945295863"/>
                    </a:ext>
                  </a:extLst>
                </a:gridCol>
              </a:tblGrid>
              <a:tr h="293070">
                <a:tc>
                  <a:txBody>
                    <a:bodyPr/>
                    <a:lstStyle/>
                    <a:p>
                      <a:endParaRPr lang="en-US" sz="1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1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gridSpan="2">
                  <a:txBody>
                    <a:bodyPr/>
                    <a:lstStyle/>
                    <a:p>
                      <a:pPr algn="ctr"/>
                      <a:r>
                        <a:rPr lang="es-ES" sz="1400" b="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predicted</a:t>
                      </a:r>
                      <a:endParaRPr lang="en-US" sz="1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</a:tcPr>
                </a:tc>
                <a:tc h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</a:tcPr>
                </a:tc>
                <a:extLst>
                  <a:ext uri="{0D108BD9-81ED-4DB2-BD59-A6C34878D82A}">
                    <a16:rowId xmlns:a16="http://schemas.microsoft.com/office/drawing/2014/main" val="3499559842"/>
                  </a:ext>
                </a:extLst>
              </a:tr>
              <a:tr h="293070">
                <a:tc>
                  <a:txBody>
                    <a:bodyPr/>
                    <a:lstStyle/>
                    <a:p>
                      <a:endParaRPr lang="en-US" sz="1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endParaRPr lang="en-US" sz="1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True</a:t>
                      </a:r>
                      <a:endParaRPr lang="en-US" sz="1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False</a:t>
                      </a:r>
                      <a:endParaRPr lang="en-US" sz="1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  <a:endParaRPr lang="en-US" sz="1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13293764"/>
                  </a:ext>
                </a:extLst>
              </a:tr>
              <a:tr h="293070">
                <a:tc rowSpan="2">
                  <a:txBody>
                    <a:bodyPr/>
                    <a:lstStyle/>
                    <a:p>
                      <a:r>
                        <a:rPr lang="es-ES" sz="1400" b="0" dirty="0" err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observed</a:t>
                      </a:r>
                      <a:endParaRPr lang="en-US" sz="1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True</a:t>
                      </a: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solidFill>
                            <a:schemeClr val="accent6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1400" b="0" dirty="0">
                        <a:solidFill>
                          <a:schemeClr val="accent6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solidFill>
                            <a:srgbClr val="FF9999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2</a:t>
                      </a:r>
                      <a:endParaRPr lang="en-US" sz="1400" b="0" dirty="0">
                        <a:solidFill>
                          <a:srgbClr val="FF9999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3</a:t>
                      </a:r>
                      <a:endParaRPr lang="en-US" sz="1400" b="0" dirty="0">
                        <a:solidFill>
                          <a:schemeClr val="tx1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2919098178"/>
                  </a:ext>
                </a:extLst>
              </a:tr>
              <a:tr h="293070">
                <a:tc vMerge="1">
                  <a:txBody>
                    <a:bodyPr/>
                    <a:lstStyle/>
                    <a:p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s-ES" sz="14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False</a:t>
                      </a:r>
                      <a:endParaRPr lang="en-US" sz="1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0</a:t>
                      </a:r>
                      <a:endParaRPr lang="en-US" sz="1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-</a:t>
                      </a:r>
                      <a:endParaRPr lang="en-US" sz="1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B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15405285"/>
                  </a:ext>
                </a:extLst>
              </a:tr>
              <a:tr h="293070">
                <a:tc>
                  <a:txBody>
                    <a:bodyPr/>
                    <a:lstStyle/>
                    <a:p>
                      <a:endParaRPr lang="en-US" sz="1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 anchor="ctr"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r>
                        <a:rPr lang="es-ES" sz="14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Total</a:t>
                      </a:r>
                      <a:endParaRPr lang="en-US" sz="1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ES" sz="1400" b="0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a:t>1</a:t>
                      </a:r>
                      <a:endParaRPr lang="en-US" sz="1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R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1400" b="0" dirty="0">
                        <a:latin typeface="Cambria Math" panose="02040503050406030204" pitchFamily="18" charset="0"/>
                        <a:ea typeface="Cambria Math" panose="02040503050406030204" pitchFamily="18" charset="0"/>
                      </a:endParaRPr>
                    </a:p>
                  </a:txBody>
                  <a:tcPr>
                    <a:lnL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952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46721877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0C52CBF-799B-4FEE-9788-BE4365C28C16}"/>
                  </a:ext>
                </a:extLst>
              </p:cNvPr>
              <p:cNvSpPr txBox="1"/>
              <p:nvPr/>
            </p:nvSpPr>
            <p:spPr>
              <a:xfrm>
                <a:off x="9238118" y="3761305"/>
                <a:ext cx="956800" cy="23083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50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500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b>
                          <m:r>
                            <a:rPr lang="es-ES" sz="1500" b="0" i="1" smtClean="0">
                              <a:latin typeface="Cambria Math" panose="02040503050406030204" pitchFamily="18" charset="0"/>
                            </a:rPr>
                            <m:t>.0.8</m:t>
                          </m:r>
                        </m:sub>
                      </m:sSub>
                      <m:r>
                        <a:rPr lang="es-ES" sz="1500" b="0" i="1" smtClean="0">
                          <a:latin typeface="Cambria Math" panose="02040503050406030204" pitchFamily="18" charset="0"/>
                        </a:rPr>
                        <m:t>=0.56</m:t>
                      </m:r>
                    </m:oMath>
                  </m:oMathPara>
                </a14:m>
                <a:endParaRPr lang="en-US" sz="1500" dirty="0"/>
              </a:p>
            </p:txBody>
          </p:sp>
        </mc:Choice>
        <mc:Fallback xmlns="">
          <p:sp>
            <p:nvSpPr>
              <p:cNvPr id="108" name="TextBox 107">
                <a:extLst>
                  <a:ext uri="{FF2B5EF4-FFF2-40B4-BE49-F238E27FC236}">
                    <a16:creationId xmlns:a16="http://schemas.microsoft.com/office/drawing/2014/main" id="{D0C52CBF-799B-4FEE-9788-BE4365C28C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38118" y="3761305"/>
                <a:ext cx="956800" cy="230832"/>
              </a:xfrm>
              <a:prstGeom prst="rect">
                <a:avLst/>
              </a:prstGeom>
              <a:blipFill>
                <a:blip r:embed="rId4"/>
                <a:stretch>
                  <a:fillRect l="-7006" t="-2632" r="-4459" b="-34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1" name="Connector: Curved 110">
            <a:extLst>
              <a:ext uri="{FF2B5EF4-FFF2-40B4-BE49-F238E27FC236}">
                <a16:creationId xmlns:a16="http://schemas.microsoft.com/office/drawing/2014/main" id="{8F9A18E9-14B8-44FE-9C8F-713B1F550DB1}"/>
              </a:ext>
            </a:extLst>
          </p:cNvPr>
          <p:cNvCxnSpPr>
            <a:cxnSpLocks/>
            <a:stCxn id="73" idx="3"/>
            <a:endCxn id="58" idx="2"/>
          </p:cNvCxnSpPr>
          <p:nvPr/>
        </p:nvCxnSpPr>
        <p:spPr>
          <a:xfrm flipV="1">
            <a:off x="6645678" y="2097881"/>
            <a:ext cx="3065380" cy="1439145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Curved 113">
            <a:extLst>
              <a:ext uri="{FF2B5EF4-FFF2-40B4-BE49-F238E27FC236}">
                <a16:creationId xmlns:a16="http://schemas.microsoft.com/office/drawing/2014/main" id="{D519C837-9A76-4EE3-AB98-FFD03491AA04}"/>
              </a:ext>
            </a:extLst>
          </p:cNvPr>
          <p:cNvCxnSpPr>
            <a:cxnSpLocks/>
            <a:stCxn id="108" idx="0"/>
            <a:endCxn id="58" idx="2"/>
          </p:cNvCxnSpPr>
          <p:nvPr/>
        </p:nvCxnSpPr>
        <p:spPr>
          <a:xfrm rot="16200000" flipV="1">
            <a:off x="8882076" y="2926863"/>
            <a:ext cx="1663424" cy="5460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80" name="Group 79">
            <a:extLst>
              <a:ext uri="{FF2B5EF4-FFF2-40B4-BE49-F238E27FC236}">
                <a16:creationId xmlns:a16="http://schemas.microsoft.com/office/drawing/2014/main" id="{F8F4AFF8-3FAD-4A90-9195-A41DF1DF0D31}"/>
              </a:ext>
            </a:extLst>
          </p:cNvPr>
          <p:cNvGrpSpPr/>
          <p:nvPr/>
        </p:nvGrpSpPr>
        <p:grpSpPr>
          <a:xfrm>
            <a:off x="142875" y="3553968"/>
            <a:ext cx="7434000" cy="3317602"/>
            <a:chOff x="142875" y="3553968"/>
            <a:chExt cx="7434000" cy="3317602"/>
          </a:xfrm>
        </p:grpSpPr>
        <p:sp>
          <p:nvSpPr>
            <p:cNvPr id="67" name="Oval 66">
              <a:extLst>
                <a:ext uri="{FF2B5EF4-FFF2-40B4-BE49-F238E27FC236}">
                  <a16:creationId xmlns:a16="http://schemas.microsoft.com/office/drawing/2014/main" id="{87C1AB15-C1C0-4413-B6D5-0D4387A5B43F}"/>
                </a:ext>
              </a:extLst>
            </p:cNvPr>
            <p:cNvSpPr/>
            <p:nvPr/>
          </p:nvSpPr>
          <p:spPr>
            <a:xfrm>
              <a:off x="4433892" y="4215613"/>
              <a:ext cx="36000" cy="36000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grpSp>
          <p:nvGrpSpPr>
            <p:cNvPr id="33" name="Group 32">
              <a:extLst>
                <a:ext uri="{FF2B5EF4-FFF2-40B4-BE49-F238E27FC236}">
                  <a16:creationId xmlns:a16="http://schemas.microsoft.com/office/drawing/2014/main" id="{FC954F25-C1D4-4C57-B0DC-E3B1510E8268}"/>
                </a:ext>
              </a:extLst>
            </p:cNvPr>
            <p:cNvGrpSpPr/>
            <p:nvPr/>
          </p:nvGrpSpPr>
          <p:grpSpPr>
            <a:xfrm>
              <a:off x="142875" y="3553968"/>
              <a:ext cx="7434000" cy="3317602"/>
              <a:chOff x="142875" y="3553968"/>
              <a:chExt cx="7434000" cy="3317602"/>
            </a:xfrm>
          </p:grpSpPr>
          <p:sp>
            <p:nvSpPr>
              <p:cNvPr id="32" name="Rectangle 31">
                <a:extLst>
                  <a:ext uri="{FF2B5EF4-FFF2-40B4-BE49-F238E27FC236}">
                    <a16:creationId xmlns:a16="http://schemas.microsoft.com/office/drawing/2014/main" id="{90CCCC6F-28A0-4F38-9D36-CDE0011C6FFA}"/>
                  </a:ext>
                </a:extLst>
              </p:cNvPr>
              <p:cNvSpPr/>
              <p:nvPr/>
            </p:nvSpPr>
            <p:spPr>
              <a:xfrm>
                <a:off x="2596055" y="3831720"/>
                <a:ext cx="165600" cy="90000"/>
              </a:xfrm>
              <a:prstGeom prst="rect">
                <a:avLst/>
              </a:prstGeom>
              <a:noFill/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pic>
            <p:nvPicPr>
              <p:cNvPr id="3" name="Picture 2">
                <a:extLst>
                  <a:ext uri="{FF2B5EF4-FFF2-40B4-BE49-F238E27FC236}">
                    <a16:creationId xmlns:a16="http://schemas.microsoft.com/office/drawing/2014/main" id="{657753B1-3716-4465-93D5-72B009EFB9BA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tretch>
                <a:fillRect/>
              </a:stretch>
            </p:blipFill>
            <p:spPr>
              <a:xfrm>
                <a:off x="142875" y="3553968"/>
                <a:ext cx="7434000" cy="3317602"/>
              </a:xfrm>
              <a:prstGeom prst="rect">
                <a:avLst/>
              </a:prstGeom>
            </p:spPr>
          </p:pic>
        </p:grpSp>
      </p:grpSp>
      <p:cxnSp>
        <p:nvCxnSpPr>
          <p:cNvPr id="81" name="Connector: Curved 80">
            <a:extLst>
              <a:ext uri="{FF2B5EF4-FFF2-40B4-BE49-F238E27FC236}">
                <a16:creationId xmlns:a16="http://schemas.microsoft.com/office/drawing/2014/main" id="{2B7B6B2F-046F-4A27-948D-E07E99759398}"/>
              </a:ext>
            </a:extLst>
          </p:cNvPr>
          <p:cNvCxnSpPr>
            <a:cxnSpLocks/>
            <a:stCxn id="73" idx="1"/>
            <a:endCxn id="67" idx="0"/>
          </p:cNvCxnSpPr>
          <p:nvPr/>
        </p:nvCxnSpPr>
        <p:spPr>
          <a:xfrm rot="10800000" flipV="1">
            <a:off x="4451893" y="3537025"/>
            <a:ext cx="865987" cy="678587"/>
          </a:xfrm>
          <a:prstGeom prst="curvedConnector2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9790951-EBEB-4580-AC23-69FF252E3FDA}"/>
                  </a:ext>
                </a:extLst>
              </p:cNvPr>
              <p:cNvSpPr txBox="1"/>
              <p:nvPr/>
            </p:nvSpPr>
            <p:spPr>
              <a:xfrm>
                <a:off x="5317879" y="3313086"/>
                <a:ext cx="1327799" cy="4478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sz="1400" i="1" dirty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𝑟𝑜𝑏𝑎𝑏𝑖𝑙𝑖𝑡𝑦</m:t>
                          </m:r>
                        </m:sub>
                      </m:sSub>
                      <m:r>
                        <a:rPr lang="en-U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≥0.</m:t>
                      </m:r>
                      <m:r>
                        <a:rPr lang="es-ES" sz="1400" i="1" dirty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5</m:t>
                      </m:r>
                    </m:oMath>
                  </m:oMathPara>
                </a14:m>
                <a:endParaRPr lang="es-ES" sz="1400" dirty="0">
                  <a:latin typeface="Cambria Math" panose="02040503050406030204" pitchFamily="18" charset="0"/>
                  <a:ea typeface="Cambria Math" panose="02040503050406030204" pitchFamily="18" charset="0"/>
                </a:endParaRP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E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</m:t>
                          </m:r>
                        </m:e>
                        <m:sub>
                          <m:r>
                            <a:rPr lang="es-ES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𝑒𝑟𝑠𝑖𝑠𝑡𝑒𝑛𝑐𝑒</m:t>
                          </m:r>
                        </m:sub>
                      </m:sSub>
                      <m:r>
                        <a:rPr lang="es-E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=1/1</m:t>
                      </m:r>
                    </m:oMath>
                  </m:oMathPara>
                </a14:m>
                <a:endParaRPr lang="en-US" sz="1400" dirty="0"/>
              </a:p>
            </p:txBody>
          </p:sp>
        </mc:Choice>
        <mc:Fallback xmlns="">
          <p:sp>
            <p:nvSpPr>
              <p:cNvPr id="73" name="TextBox 72">
                <a:extLst>
                  <a:ext uri="{FF2B5EF4-FFF2-40B4-BE49-F238E27FC236}">
                    <a16:creationId xmlns:a16="http://schemas.microsoft.com/office/drawing/2014/main" id="{89790951-EBEB-4580-AC23-69FF252E3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17879" y="3313086"/>
                <a:ext cx="1327799" cy="447880"/>
              </a:xfrm>
              <a:prstGeom prst="rect">
                <a:avLst/>
              </a:prstGeom>
              <a:blipFill>
                <a:blip r:embed="rId6"/>
                <a:stretch>
                  <a:fillRect l="-2752" r="-2294" b="-1486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88" name="Connector: Curved 87">
            <a:extLst>
              <a:ext uri="{FF2B5EF4-FFF2-40B4-BE49-F238E27FC236}">
                <a16:creationId xmlns:a16="http://schemas.microsoft.com/office/drawing/2014/main" id="{CBDCD8CF-9018-4B4E-AEDE-B4E244A101F8}"/>
              </a:ext>
            </a:extLst>
          </p:cNvPr>
          <p:cNvCxnSpPr>
            <a:cxnSpLocks/>
            <a:stCxn id="47" idx="1"/>
            <a:endCxn id="32" idx="1"/>
          </p:cNvCxnSpPr>
          <p:nvPr/>
        </p:nvCxnSpPr>
        <p:spPr>
          <a:xfrm rot="10800000" flipV="1">
            <a:off x="2596055" y="2403568"/>
            <a:ext cx="25702" cy="1473152"/>
          </a:xfrm>
          <a:prstGeom prst="curvedConnector3">
            <a:avLst>
              <a:gd name="adj1" fmla="val 98942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0EA0CDF6-8800-4E5E-8B79-A9275BBB5D76}"/>
              </a:ext>
            </a:extLst>
          </p:cNvPr>
          <p:cNvSpPr txBox="1"/>
          <p:nvPr/>
        </p:nvSpPr>
        <p:spPr>
          <a:xfrm>
            <a:off x="0" y="-2476"/>
            <a:ext cx="3959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b="1" dirty="0">
                <a:latin typeface="+mj-lt"/>
              </a:rPr>
              <a:t>a)</a:t>
            </a:r>
            <a:endParaRPr lang="en-US" b="1" dirty="0">
              <a:latin typeface="+mj-lt"/>
            </a:endParaRPr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3F8C88A7-78BA-45D2-8055-9748E8088A1B}"/>
              </a:ext>
            </a:extLst>
          </p:cNvPr>
          <p:cNvSpPr txBox="1"/>
          <p:nvPr/>
        </p:nvSpPr>
        <p:spPr>
          <a:xfrm>
            <a:off x="-1515" y="3474879"/>
            <a:ext cx="3959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b="1" dirty="0">
                <a:latin typeface="+mj-lt"/>
              </a:rPr>
              <a:t>b)</a:t>
            </a:r>
            <a:endParaRPr lang="en-US" b="1" dirty="0">
              <a:latin typeface="+mj-lt"/>
            </a:endParaRPr>
          </a:p>
        </p:txBody>
      </p:sp>
      <p:sp>
        <p:nvSpPr>
          <p:cNvPr id="97" name="TextBox 96">
            <a:extLst>
              <a:ext uri="{FF2B5EF4-FFF2-40B4-BE49-F238E27FC236}">
                <a16:creationId xmlns:a16="http://schemas.microsoft.com/office/drawing/2014/main" id="{BB019C22-1435-4A16-82C8-24441B2EFDC2}"/>
              </a:ext>
            </a:extLst>
          </p:cNvPr>
          <p:cNvSpPr txBox="1"/>
          <p:nvPr/>
        </p:nvSpPr>
        <p:spPr>
          <a:xfrm>
            <a:off x="7541358" y="-2877"/>
            <a:ext cx="3959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b="1" dirty="0">
                <a:latin typeface="+mj-lt"/>
              </a:rPr>
              <a:t>d)</a:t>
            </a:r>
            <a:endParaRPr lang="en-US" b="1" dirty="0">
              <a:latin typeface="+mj-lt"/>
            </a:endParaRP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762CCE56-6169-4EA0-AF83-2EFFFB5BC507}"/>
              </a:ext>
            </a:extLst>
          </p:cNvPr>
          <p:cNvSpPr txBox="1"/>
          <p:nvPr/>
        </p:nvSpPr>
        <p:spPr>
          <a:xfrm>
            <a:off x="7553917" y="3477957"/>
            <a:ext cx="395926" cy="276999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r>
              <a:rPr lang="es-ES" b="1" dirty="0">
                <a:latin typeface="+mj-lt"/>
              </a:rPr>
              <a:t>c)</a:t>
            </a:r>
            <a:endParaRPr lang="en-US" b="1" dirty="0">
              <a:latin typeface="+mj-lt"/>
            </a:endParaRPr>
          </a:p>
        </p:txBody>
      </p:sp>
      <p:sp>
        <p:nvSpPr>
          <p:cNvPr id="83" name="Left Brace 82">
            <a:extLst>
              <a:ext uri="{FF2B5EF4-FFF2-40B4-BE49-F238E27FC236}">
                <a16:creationId xmlns:a16="http://schemas.microsoft.com/office/drawing/2014/main" id="{F4BC0517-D317-49C2-B5A1-526F0F18E323}"/>
              </a:ext>
            </a:extLst>
          </p:cNvPr>
          <p:cNvSpPr/>
          <p:nvPr/>
        </p:nvSpPr>
        <p:spPr>
          <a:xfrm flipH="1">
            <a:off x="6909682" y="5844209"/>
            <a:ext cx="113417" cy="636104"/>
          </a:xfrm>
          <a:prstGeom prst="leftBrace">
            <a:avLst/>
          </a:prstGeom>
          <a:ln>
            <a:solidFill>
              <a:schemeClr val="tx1">
                <a:lumMod val="75000"/>
                <a:lumOff val="25000"/>
              </a:schemeClr>
            </a:solidFill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1" name="Connector: Curved 100">
            <a:extLst>
              <a:ext uri="{FF2B5EF4-FFF2-40B4-BE49-F238E27FC236}">
                <a16:creationId xmlns:a16="http://schemas.microsoft.com/office/drawing/2014/main" id="{05D6FA9C-D1C0-4593-8B4F-8A3323CEDD11}"/>
              </a:ext>
            </a:extLst>
          </p:cNvPr>
          <p:cNvCxnSpPr>
            <a:cxnSpLocks/>
            <a:stCxn id="83" idx="1"/>
            <a:endCxn id="107" idx="1"/>
          </p:cNvCxnSpPr>
          <p:nvPr/>
        </p:nvCxnSpPr>
        <p:spPr>
          <a:xfrm flipV="1">
            <a:off x="7023099" y="4867320"/>
            <a:ext cx="1192422" cy="1294941"/>
          </a:xfrm>
          <a:prstGeom prst="curvedConnector3">
            <a:avLst>
              <a:gd name="adj1" fmla="val 50000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stealth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40387039"/>
      </p:ext>
    </p:extLst>
  </p:cSld>
  <p:clrMapOvr>
    <a:masterClrMapping/>
  </p:clrMapOvr>
</p:sld>
</file>

<file path=ppt/theme/theme1.xml><?xml version="1.0" encoding="utf-8"?>
<a:theme xmlns:a="http://schemas.openxmlformats.org/drawingml/2006/main" name="GloFAS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CEMS_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27452</TotalTime>
  <Words>32</Words>
  <Application>Microsoft Office PowerPoint</Application>
  <PresentationFormat>Widescreen</PresentationFormat>
  <Paragraphs>21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3</vt:i4>
      </vt:variant>
      <vt:variant>
        <vt:lpstr>Slide Titles</vt:lpstr>
      </vt:variant>
      <vt:variant>
        <vt:i4>1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GloFAS_Theme</vt:lpstr>
      <vt:lpstr>CEMS_theme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Aaron McKinnon</dc:creator>
  <cp:lastModifiedBy>CASADO RODRIGUEZ Jesus (JRC-ISPRA)</cp:lastModifiedBy>
  <cp:revision>529</cp:revision>
  <dcterms:created xsi:type="dcterms:W3CDTF">2021-10-14T14:36:12Z</dcterms:created>
  <dcterms:modified xsi:type="dcterms:W3CDTF">2024-02-12T14:04:30Z</dcterms:modified>
</cp:coreProperties>
</file>