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06B9-E2D1-473F-AC11-B236B0FA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1B699-3A38-4F24-B342-871FE25E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CF57-65C2-4E2B-B93A-5E010DEA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5435-B127-4F8F-A187-6D90C053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31B1-A832-4093-B891-28F5BD51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671-B3EA-4D66-8253-8A80135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189D-6184-4CEC-857F-E873B2D9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F81F-0E44-4A9F-805C-8D042589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D8EB-4B30-4347-8169-990CAF53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3F2A-DC7F-4823-A993-3628D30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E4576-A28D-44CB-A560-059CC0B0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7BC05-F530-4D30-87BF-048D1DDFC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6497-8494-45D4-BCE7-E960EBAD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D5AC-29E7-4FB5-A4D2-2251006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732C-164B-4344-BF9D-C5C386D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5010-503C-4E24-9B21-998D4AA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9F48-D5AB-46D2-A0EA-C143CBDC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319D-CADA-4814-88E4-3FB57A8C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0AB0-AC18-48EB-8528-403FF14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4D9B-4332-4D7F-BD4A-313D1E2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D8C1-2B3C-4BAD-A6E6-55141497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60B86-CB0F-4D9C-9C07-C39C0CBF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2E1C-60BF-482C-964D-CB1F6BDE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D6B1-3BA8-4D91-8B8A-213238E2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8A1B-A57F-4A7B-8D71-CA34DFCE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0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0615-48FB-4C11-8225-932567C1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2180-D238-45D3-95EB-3D646767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E840-808C-4BC8-90F0-730B171C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8E731-6827-44BB-949E-3DEAC14C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7980-8649-48FD-A622-CE1CBBCE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227F-8DF6-4342-A0A5-AFB6470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536A-D102-4284-A3F6-71C07102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3829F-D780-4554-BA25-B7B3CEBC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F2FFE-9CEE-408F-9E59-3A97E7F8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AD452-3CDA-48FD-9D82-75567425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CBE4-90A4-49E5-829E-1D4DB8F83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FE8D-2E85-424F-BE3A-CF04DE3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90E25-319C-4059-B517-82DB0537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E373F-841B-403A-8B49-EBFE573D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3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E7A-6C1F-40F7-BC63-A56481D2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83B8-AF63-4457-8FA0-67CFB2BA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9D355-EBB7-4BA0-967B-4464DFB9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F9EB8-4168-495F-9337-2975153E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39E9D-436C-4EFB-A8D7-DC35996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A3A38-B102-488E-A19D-D1F09CC0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5192-E0A7-4FA1-997F-9E2A77D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8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790C-B92D-465A-BC8B-7E7E0993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CCA-AF64-41C7-8407-7E97A295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BBCA-EDEE-4F19-9AC1-06C3C97C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A43C6-7EFD-4E3A-AA99-813F4E4D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61ADC-2B66-46E3-B2CF-945877EB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7A23-54B1-4E72-84EF-5B2672A7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3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33A3-3EEE-4300-89AF-3822721E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9AA0E-F68B-44D5-B2B5-EA214159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D42A-795C-4797-9E1E-0BC43CA30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92BB-7B95-4DD4-B605-F0D3F37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8F421-A02E-448C-9E42-6F449E4D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9DDA-C59F-4FB3-B49B-175A43F8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9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DD87B-B145-4B7F-87DE-232412A6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29CA9-8A2D-46A9-844F-2939CE4C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0650-F63F-4167-860C-4A0F0309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6EEB-1DE6-4E54-A3F2-EB48ABF6D3BB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9D80-8AA1-4EA0-9156-E84E3112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37B8-1B09-4799-A4A8-7005DC89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D617-3F50-4C18-B1D0-61140094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08F958-6193-45CB-A3C3-BDC2B17AD0BB}"/>
              </a:ext>
            </a:extLst>
          </p:cNvPr>
          <p:cNvSpPr/>
          <p:nvPr/>
        </p:nvSpPr>
        <p:spPr>
          <a:xfrm>
            <a:off x="2402204" y="1198156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>
                <a:latin typeface="Consolas" panose="020B0609020204030204" pitchFamily="49" charset="0"/>
              </a:rPr>
              <a:t>lfcoords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54695C-EEDA-435D-934A-2B0AC807E1D2}"/>
              </a:ext>
            </a:extLst>
          </p:cNvPr>
          <p:cNvSpPr/>
          <p:nvPr/>
        </p:nvSpPr>
        <p:spPr>
          <a:xfrm>
            <a:off x="4326826" y="3579018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>
                <a:latin typeface="Consolas" panose="020B0609020204030204" pitchFamily="49" charset="0"/>
              </a:rPr>
              <a:t>cutmaps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ADCDC6-16C7-4EC9-93A0-1CB6D9C1648C}"/>
              </a:ext>
            </a:extLst>
          </p:cNvPr>
          <p:cNvSpPr/>
          <p:nvPr/>
        </p:nvSpPr>
        <p:spPr>
          <a:xfrm>
            <a:off x="8249097" y="3579018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>
                <a:latin typeface="Consolas" panose="020B0609020204030204" pitchFamily="49" charset="0"/>
              </a:rPr>
              <a:t>catchstats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AC26E9-19B8-41B5-A78C-C9DB45CC8A0B}"/>
              </a:ext>
            </a:extLst>
          </p:cNvPr>
          <p:cNvSpPr/>
          <p:nvPr/>
        </p:nvSpPr>
        <p:spPr>
          <a:xfrm>
            <a:off x="8249097" y="1198156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ncextract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6B5C10-4FAD-4A0B-B5B9-C09B018BEB55}"/>
              </a:ext>
            </a:extLst>
          </p:cNvPr>
          <p:cNvGrpSpPr/>
          <p:nvPr/>
        </p:nvGrpSpPr>
        <p:grpSpPr>
          <a:xfrm>
            <a:off x="283999" y="1560496"/>
            <a:ext cx="1440000" cy="1363990"/>
            <a:chOff x="283999" y="1877996"/>
            <a:chExt cx="1649424" cy="13639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C1D72D-DEC4-4527-A84D-E561F2ABACF5}"/>
                </a:ext>
              </a:extLst>
            </p:cNvPr>
            <p:cNvSpPr/>
            <p:nvPr/>
          </p:nvSpPr>
          <p:spPr>
            <a:xfrm>
              <a:off x="283999" y="1877996"/>
              <a:ext cx="1630836" cy="72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reservoirs</a:t>
              </a:r>
            </a:p>
            <a:p>
              <a:pPr algn="ctr"/>
              <a:r>
                <a:rPr lang="en-US" sz="1400" dirty="0"/>
                <a:t>GRanD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D0E77-513B-457E-9F65-5F1EFB370E2A}"/>
                </a:ext>
              </a:extLst>
            </p:cNvPr>
            <p:cNvSpPr txBox="1"/>
            <p:nvPr/>
          </p:nvSpPr>
          <p:spPr>
            <a:xfrm>
              <a:off x="302588" y="2595655"/>
              <a:ext cx="163083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latitude</a:t>
              </a:r>
            </a:p>
            <a:p>
              <a:pPr algn="ctr"/>
              <a:r>
                <a:rPr lang="en-US" sz="1400" dirty="0"/>
                <a:t>longitude</a:t>
              </a:r>
            </a:p>
            <a:p>
              <a:pPr algn="ctr"/>
              <a:r>
                <a:rPr lang="en-US" sz="1400" dirty="0"/>
                <a:t>catchment area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1DD36C-3DB8-4BE6-9278-0BBB46533EC6}"/>
              </a:ext>
            </a:extLst>
          </p:cNvPr>
          <p:cNvGrpSpPr/>
          <p:nvPr/>
        </p:nvGrpSpPr>
        <p:grpSpPr>
          <a:xfrm>
            <a:off x="283999" y="160526"/>
            <a:ext cx="1440000" cy="1150887"/>
            <a:chOff x="283999" y="478026"/>
            <a:chExt cx="1630836" cy="11508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AA0848-BE0E-4E0F-ABD4-7A28E4F7DDF9}"/>
                </a:ext>
              </a:extLst>
            </p:cNvPr>
            <p:cNvSpPr/>
            <p:nvPr/>
          </p:nvSpPr>
          <p:spPr>
            <a:xfrm>
              <a:off x="283999" y="478026"/>
              <a:ext cx="1630836" cy="72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MERIT</a:t>
              </a:r>
            </a:p>
            <a:p>
              <a:pPr algn="ctr"/>
              <a:r>
                <a:rPr lang="en-US" sz="1400" dirty="0"/>
                <a:t>3 arcsec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67CD9-7ED6-4710-BD69-93213AF01749}"/>
                </a:ext>
              </a:extLst>
            </p:cNvPr>
            <p:cNvSpPr txBox="1"/>
            <p:nvPr/>
          </p:nvSpPr>
          <p:spPr>
            <a:xfrm>
              <a:off x="284000" y="1198026"/>
              <a:ext cx="16308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flow direction</a:t>
              </a:r>
            </a:p>
            <a:p>
              <a:pPr algn="ctr"/>
              <a:r>
                <a:rPr lang="en-US" sz="1400" dirty="0"/>
                <a:t>upstream area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69E53B-E3AA-4145-B633-A142B8C4F90F}"/>
              </a:ext>
            </a:extLst>
          </p:cNvPr>
          <p:cNvGrpSpPr/>
          <p:nvPr/>
        </p:nvGrpSpPr>
        <p:grpSpPr>
          <a:xfrm>
            <a:off x="302588" y="3939018"/>
            <a:ext cx="1440000" cy="1150887"/>
            <a:chOff x="302588" y="3488729"/>
            <a:chExt cx="1630836" cy="115088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BD817D-D8AC-4AC1-BDBB-BB7624114034}"/>
                </a:ext>
              </a:extLst>
            </p:cNvPr>
            <p:cNvSpPr/>
            <p:nvPr/>
          </p:nvSpPr>
          <p:spPr>
            <a:xfrm>
              <a:off x="302588" y="3488729"/>
              <a:ext cx="1630836" cy="72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GloFAS</a:t>
              </a:r>
            </a:p>
            <a:p>
              <a:pPr algn="ctr"/>
              <a:r>
                <a:rPr lang="en-US" sz="1400" dirty="0"/>
                <a:t>3 arcmin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6114C4-12F8-45A6-AEFA-905D6D70CADC}"/>
                </a:ext>
              </a:extLst>
            </p:cNvPr>
            <p:cNvSpPr txBox="1"/>
            <p:nvPr/>
          </p:nvSpPr>
          <p:spPr>
            <a:xfrm>
              <a:off x="302588" y="4208729"/>
              <a:ext cx="16308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flow direction</a:t>
              </a:r>
            </a:p>
            <a:p>
              <a:pPr algn="ctr"/>
              <a:r>
                <a:rPr lang="en-US" sz="1400" dirty="0"/>
                <a:t>upstream area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4C443D-D797-44BA-826F-FFA401AC9A29}"/>
              </a:ext>
            </a:extLst>
          </p:cNvPr>
          <p:cNvSpPr/>
          <p:nvPr/>
        </p:nvSpPr>
        <p:spPr>
          <a:xfrm>
            <a:off x="4326826" y="1558156"/>
            <a:ext cx="1440000" cy="72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reservoirs</a:t>
            </a:r>
          </a:p>
          <a:p>
            <a:pPr algn="ctr"/>
            <a:r>
              <a:rPr lang="en-US" sz="1400" dirty="0"/>
              <a:t>3 arcmin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B25A67-36C5-4008-952B-EB8D4F9B5C05}"/>
              </a:ext>
            </a:extLst>
          </p:cNvPr>
          <p:cNvSpPr/>
          <p:nvPr/>
        </p:nvSpPr>
        <p:spPr>
          <a:xfrm>
            <a:off x="6287113" y="3939018"/>
            <a:ext cx="1440000" cy="72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masks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C8E80C-C726-48DE-BDBE-8D32008880CA}"/>
              </a:ext>
            </a:extLst>
          </p:cNvPr>
          <p:cNvSpPr/>
          <p:nvPr/>
        </p:nvSpPr>
        <p:spPr>
          <a:xfrm>
            <a:off x="6287113" y="5112317"/>
            <a:ext cx="1440000" cy="72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GloFAS</a:t>
            </a:r>
          </a:p>
          <a:p>
            <a:pPr algn="ctr"/>
            <a:r>
              <a:rPr lang="en-US" sz="1400" dirty="0"/>
              <a:t>static maps &amp; parameters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9F971A-6465-4D2D-8D7F-9E3B8A742F19}"/>
              </a:ext>
            </a:extLst>
          </p:cNvPr>
          <p:cNvSpPr/>
          <p:nvPr/>
        </p:nvSpPr>
        <p:spPr>
          <a:xfrm>
            <a:off x="6287113" y="2762020"/>
            <a:ext cx="1440000" cy="72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GloFAS</a:t>
            </a:r>
          </a:p>
          <a:p>
            <a:pPr algn="ctr"/>
            <a:r>
              <a:rPr lang="en-US" sz="1400" dirty="0"/>
              <a:t>meteo forcings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BC0F3E-9689-46AF-810A-41CAB90FE70F}"/>
              </a:ext>
            </a:extLst>
          </p:cNvPr>
          <p:cNvSpPr/>
          <p:nvPr/>
        </p:nvSpPr>
        <p:spPr>
          <a:xfrm>
            <a:off x="10243105" y="5107152"/>
            <a:ext cx="1440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catchment attributes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797F62-633D-48C2-AF2E-EC64FBF5CA47}"/>
              </a:ext>
            </a:extLst>
          </p:cNvPr>
          <p:cNvSpPr/>
          <p:nvPr/>
        </p:nvSpPr>
        <p:spPr>
          <a:xfrm>
            <a:off x="10243105" y="3184920"/>
            <a:ext cx="1440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areal meteo timeseries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98760-C2A5-4EA4-97DC-471F1E88F36F}"/>
              </a:ext>
            </a:extLst>
          </p:cNvPr>
          <p:cNvSpPr/>
          <p:nvPr/>
        </p:nvSpPr>
        <p:spPr>
          <a:xfrm>
            <a:off x="10243105" y="2317001"/>
            <a:ext cx="1440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point meteo timeseries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BABC91-3002-40B6-8FD9-FFB887C71CB5}"/>
              </a:ext>
            </a:extLst>
          </p:cNvPr>
          <p:cNvSpPr/>
          <p:nvPr/>
        </p:nvSpPr>
        <p:spPr>
          <a:xfrm>
            <a:off x="6287113" y="375969"/>
            <a:ext cx="1440000" cy="72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GloFAS</a:t>
            </a:r>
          </a:p>
          <a:p>
            <a:pPr algn="ctr"/>
            <a:r>
              <a:rPr lang="en-US" sz="1400" dirty="0"/>
              <a:t>discharge long-run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8AF6C7-4AC7-4CF1-BD5F-9AB5EA434A26}"/>
              </a:ext>
            </a:extLst>
          </p:cNvPr>
          <p:cNvSpPr/>
          <p:nvPr/>
        </p:nvSpPr>
        <p:spPr>
          <a:xfrm>
            <a:off x="10243105" y="375969"/>
            <a:ext cx="1440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simulated</a:t>
            </a:r>
          </a:p>
          <a:p>
            <a:pPr algn="ctr"/>
            <a:r>
              <a:rPr lang="en-US" dirty="0"/>
              <a:t>inflow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240C9B-EB01-4BB0-8340-CA6AB77943D6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1707771" y="1918156"/>
            <a:ext cx="694433" cy="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02A49A-4613-45A1-92FB-E9BF98B14F2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723999" y="520526"/>
            <a:ext cx="889088" cy="88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1B16D6-D94D-407D-A2C9-3077908CE6F4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flipV="1">
            <a:off x="1742588" y="2427273"/>
            <a:ext cx="870499" cy="187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D9E64-7E29-4DAA-A534-7E0102A2CA0E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3842204" y="1918156"/>
            <a:ext cx="48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1B857-BE15-4FD1-B1CE-D75D42FDD04B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5046826" y="2278156"/>
            <a:ext cx="0" cy="130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DE618-A469-49EB-A2DC-E1E30FD53CF7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>
            <a:off x="7727113" y="4299018"/>
            <a:ext cx="52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83ABE3-CA6D-4C14-8554-F1239E44DB28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1742588" y="4299018"/>
            <a:ext cx="258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19D820-F09E-4BD8-906D-BF9ABBDA8E9C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5766826" y="4299018"/>
            <a:ext cx="52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A2B43A-AA4F-4C0C-8011-BAD1462E803E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9478214" y="2427273"/>
            <a:ext cx="764891" cy="2497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94DF08-3E65-4700-BCB0-758BDB5B7109}"/>
              </a:ext>
            </a:extLst>
          </p:cNvPr>
          <p:cNvCxnSpPr>
            <a:cxnSpLocks/>
            <a:stCxn id="6" idx="7"/>
            <a:endCxn id="20" idx="1"/>
          </p:cNvCxnSpPr>
          <p:nvPr/>
        </p:nvCxnSpPr>
        <p:spPr>
          <a:xfrm flipV="1">
            <a:off x="9478214" y="3544920"/>
            <a:ext cx="764891" cy="2449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2887F9-6754-424B-9654-A763EAB9BE0F}"/>
              </a:ext>
            </a:extLst>
          </p:cNvPr>
          <p:cNvCxnSpPr>
            <a:cxnSpLocks/>
            <a:stCxn id="7" idx="7"/>
            <a:endCxn id="24" idx="1"/>
          </p:cNvCxnSpPr>
          <p:nvPr/>
        </p:nvCxnSpPr>
        <p:spPr>
          <a:xfrm flipV="1">
            <a:off x="9478214" y="735969"/>
            <a:ext cx="764891" cy="6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878BE-4883-4827-953B-E76604836FFD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7727113" y="3122020"/>
            <a:ext cx="732867" cy="667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3DE01B-4D42-4897-A634-105296AD3A81}"/>
              </a:ext>
            </a:extLst>
          </p:cNvPr>
          <p:cNvCxnSpPr>
            <a:cxnSpLocks/>
            <a:stCxn id="18" idx="3"/>
            <a:endCxn id="7" idx="3"/>
          </p:cNvCxnSpPr>
          <p:nvPr/>
        </p:nvCxnSpPr>
        <p:spPr>
          <a:xfrm flipV="1">
            <a:off x="7727113" y="2427273"/>
            <a:ext cx="732867" cy="6947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F674B3-D36E-4217-B79D-52383B46C81D}"/>
              </a:ext>
            </a:extLst>
          </p:cNvPr>
          <p:cNvCxnSpPr>
            <a:cxnSpLocks/>
            <a:stCxn id="17" idx="3"/>
            <a:endCxn id="6" idx="3"/>
          </p:cNvCxnSpPr>
          <p:nvPr/>
        </p:nvCxnSpPr>
        <p:spPr>
          <a:xfrm flipV="1">
            <a:off x="7727113" y="4808135"/>
            <a:ext cx="732867" cy="66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DA4504-E286-4E42-9978-3BE05BF0BBB8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9478214" y="4808135"/>
            <a:ext cx="764891" cy="65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03C70F-0132-461F-9AF6-68F04198AE8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7727113" y="735969"/>
            <a:ext cx="732867" cy="6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1C01289-970B-495B-9275-10D710DEE1D4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5766826" y="1918156"/>
            <a:ext cx="248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77A46D3-0094-4613-A80D-6E19BF382A54}"/>
              </a:ext>
            </a:extLst>
          </p:cNvPr>
          <p:cNvSpPr/>
          <p:nvPr/>
        </p:nvSpPr>
        <p:spPr>
          <a:xfrm>
            <a:off x="292113" y="5477780"/>
            <a:ext cx="360000" cy="1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E9A69D3-C657-456A-A691-B3EE040B077E}"/>
              </a:ext>
            </a:extLst>
          </p:cNvPr>
          <p:cNvSpPr/>
          <p:nvPr/>
        </p:nvSpPr>
        <p:spPr>
          <a:xfrm>
            <a:off x="283999" y="5728667"/>
            <a:ext cx="360000" cy="1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590CDA12-6EC5-43BF-8B35-7A6D87CC339D}"/>
              </a:ext>
            </a:extLst>
          </p:cNvPr>
          <p:cNvSpPr/>
          <p:nvPr/>
        </p:nvSpPr>
        <p:spPr>
          <a:xfrm>
            <a:off x="283999" y="5982773"/>
            <a:ext cx="360000" cy="18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487C8F1-61CB-481D-B4C3-412602D4923D}"/>
              </a:ext>
            </a:extLst>
          </p:cNvPr>
          <p:cNvSpPr>
            <a:spLocks noChangeAspect="1"/>
          </p:cNvSpPr>
          <p:nvPr/>
        </p:nvSpPr>
        <p:spPr>
          <a:xfrm>
            <a:off x="292113" y="6220996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E993307-268C-43F6-9577-8C585B006B47}"/>
              </a:ext>
            </a:extLst>
          </p:cNvPr>
          <p:cNvSpPr txBox="1"/>
          <p:nvPr/>
        </p:nvSpPr>
        <p:spPr>
          <a:xfrm>
            <a:off x="643510" y="5455000"/>
            <a:ext cx="1439999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C70E9CD-AA8E-4333-836A-5DC4B61DB124}"/>
              </a:ext>
            </a:extLst>
          </p:cNvPr>
          <p:cNvSpPr txBox="1"/>
          <p:nvPr/>
        </p:nvSpPr>
        <p:spPr>
          <a:xfrm>
            <a:off x="643510" y="5710945"/>
            <a:ext cx="1439999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/>
              <a:t>by-product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54BAC3-50CA-4BCF-A97E-7B43752F3C7B}"/>
              </a:ext>
            </a:extLst>
          </p:cNvPr>
          <p:cNvSpPr txBox="1"/>
          <p:nvPr/>
        </p:nvSpPr>
        <p:spPr>
          <a:xfrm>
            <a:off x="643509" y="5965051"/>
            <a:ext cx="1439999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57DE321-7B1D-4FAA-BB72-E022197AA841}"/>
              </a:ext>
            </a:extLst>
          </p:cNvPr>
          <p:cNvSpPr txBox="1"/>
          <p:nvPr/>
        </p:nvSpPr>
        <p:spPr>
          <a:xfrm>
            <a:off x="655497" y="6288530"/>
            <a:ext cx="1439999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/>
              <a:t>LISFLOOD utility</a:t>
            </a:r>
          </a:p>
        </p:txBody>
      </p:sp>
    </p:spTree>
    <p:extLst>
      <p:ext uri="{BB962C8B-B14F-4D97-AF65-F5344CB8AC3E}">
        <p14:creationId xmlns:p14="http://schemas.microsoft.com/office/powerpoint/2010/main" val="276151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11</cp:revision>
  <dcterms:created xsi:type="dcterms:W3CDTF">2025-05-07T14:24:49Z</dcterms:created>
  <dcterms:modified xsi:type="dcterms:W3CDTF">2025-05-07T15:24:31Z</dcterms:modified>
</cp:coreProperties>
</file>