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be3ec94a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be3ec94a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be3ec94a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be3ec94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b71508cad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b71508cad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be3ec94a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be3ec94a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be3ec94a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be3ec94a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b71508cad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b71508cad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b71508cad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b71508cad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b71508cad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b71508cad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be41c4ea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be41c4e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be3ec94a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be3ec94a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b71508c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b71508c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be3ec94a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be3ec94a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b4510898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b4510898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b4510898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b4510898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b71508ca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b71508c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b4510898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b4510898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b4510898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b4510898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be3ec94a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be3ec94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b4510898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b4510898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TP Limpieza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Digital House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Anatoly Cerchiaro Peña - </a:t>
            </a:r>
            <a:r>
              <a:rPr lang="es"/>
              <a:t>Alejandro Casagrande - Ignacio Domogalla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1379625"/>
            <a:ext cx="2848200" cy="31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050">
                <a:latin typeface="Arial"/>
                <a:ea typeface="Arial"/>
                <a:cs typeface="Arial"/>
                <a:sym typeface="Arial"/>
              </a:rPr>
              <a:t>Analizamos mediante boxplot la columna price_aprox_usd vs el tipo de propiedad y encontramos un outlier que asumimos fue un error de tipeo para el departamento y valores que se encuentran por debajo de los 10 millones que consideramos valores acordes a Capital Federal.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2"/>
          <p:cNvSpPr txBox="1"/>
          <p:nvPr>
            <p:ph type="title"/>
          </p:nvPr>
        </p:nvSpPr>
        <p:spPr>
          <a:xfrm>
            <a:off x="727650" y="653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Outliers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025" y="740000"/>
            <a:ext cx="5517001" cy="41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1379625"/>
            <a:ext cx="2848200" cy="31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050">
                <a:latin typeface="Arial"/>
                <a:ea typeface="Arial"/>
                <a:cs typeface="Arial"/>
                <a:sym typeface="Arial"/>
              </a:rPr>
              <a:t>Distinto fue el resultado al analizar la columna price_usd_per_m2 ya que encontramos valores muy altos para ser Capital Federal.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"/>
          <p:cNvSpPr txBox="1"/>
          <p:nvPr>
            <p:ph type="title"/>
          </p:nvPr>
        </p:nvSpPr>
        <p:spPr>
          <a:xfrm>
            <a:off x="727650" y="653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Outliers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575" y="653750"/>
            <a:ext cx="5620126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450" y="1379625"/>
            <a:ext cx="2799300" cy="31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Arial"/>
                <a:ea typeface="Arial"/>
                <a:cs typeface="Arial"/>
                <a:sym typeface="Arial"/>
              </a:rPr>
              <a:t>Decidimos poner en nulo las columnas de aquellas filas donde el precio por metro cuadrado superen 3 desvíos de la media.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4"/>
          <p:cNvSpPr txBox="1"/>
          <p:nvPr>
            <p:ph type="title"/>
          </p:nvPr>
        </p:nvSpPr>
        <p:spPr>
          <a:xfrm>
            <a:off x="727650" y="653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Outliers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900" y="809425"/>
            <a:ext cx="5463949" cy="41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729450" y="1379625"/>
            <a:ext cx="2799300" cy="31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Arial"/>
                <a:ea typeface="Arial"/>
                <a:cs typeface="Arial"/>
                <a:sym typeface="Arial"/>
              </a:rPr>
              <a:t>Hicimos el mismo análisis para las superficies totales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5"/>
          <p:cNvSpPr txBox="1"/>
          <p:nvPr>
            <p:ph type="title"/>
          </p:nvPr>
        </p:nvSpPr>
        <p:spPr>
          <a:xfrm>
            <a:off x="727650" y="653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Outliers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576" y="723925"/>
            <a:ext cx="5689676" cy="43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9450" y="1379625"/>
            <a:ext cx="2756700" cy="31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Arial"/>
                <a:ea typeface="Arial"/>
                <a:cs typeface="Arial"/>
                <a:sym typeface="Arial"/>
              </a:rPr>
              <a:t>Y al igual que con la columna precio por metro cuadrado, pusimos</a:t>
            </a:r>
            <a:r>
              <a:rPr lang="es" sz="1050">
                <a:latin typeface="Arial"/>
                <a:ea typeface="Arial"/>
                <a:cs typeface="Arial"/>
                <a:sym typeface="Arial"/>
              </a:rPr>
              <a:t> en nulo aquellas filas donde la superficie supere 3 desvíos de la media.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6"/>
          <p:cNvSpPr txBox="1"/>
          <p:nvPr>
            <p:ph type="title"/>
          </p:nvPr>
        </p:nvSpPr>
        <p:spPr>
          <a:xfrm>
            <a:off x="727650" y="653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Outliers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575" y="726650"/>
            <a:ext cx="5472351" cy="414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729450" y="1344250"/>
            <a:ext cx="7688700" cy="29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Luego de completar y limpiar, verificamos cuantas columnas siguen con nulos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>
            <p:ph type="title"/>
          </p:nvPr>
        </p:nvSpPr>
        <p:spPr>
          <a:xfrm>
            <a:off x="727650" y="653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Nulos luego de la limpieza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978" y="1822628"/>
            <a:ext cx="5908300" cy="30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88" y="1396750"/>
            <a:ext cx="8885625" cy="34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6950"/>
            <a:ext cx="8839199" cy="3220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7200"/>
            <a:ext cx="8839201" cy="3258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825" y="473750"/>
            <a:ext cx="4910349" cy="466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649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r>
              <a:rPr lang="es"/>
              <a:t> utilizada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052550" y="1805950"/>
            <a:ext cx="7038900" cy="22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Limpieza de columnas que no son relevantes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Redimensionar el dataset para trabajar solo con Capital Federal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Análisis</a:t>
            </a:r>
            <a:r>
              <a:rPr lang="es"/>
              <a:t> de columnas que nos pueden aport</a:t>
            </a:r>
            <a:r>
              <a:rPr lang="es"/>
              <a:t>a</a:t>
            </a:r>
            <a:r>
              <a:rPr lang="es"/>
              <a:t>r información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Precio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Ambientes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Superficie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Completar valores faltantes utilizando las columnas Descripción y </a:t>
            </a:r>
            <a:r>
              <a:rPr lang="es"/>
              <a:t>Título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Outliers en precio, ambientes y superficie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087" y="479675"/>
            <a:ext cx="5207825" cy="46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653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Limpieza de columnas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874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Quitamos columnas que no aportan información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Unnamed: 0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country_name = Argentina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operation = sell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expenses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image_thumbnail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properatti_url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649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Redimensión: Capital Federal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1789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Decidimos quedarnos con las propiedades de capital federal, para no mezclar con propiedades de otras partes del </a:t>
            </a:r>
            <a:r>
              <a:rPr lang="es"/>
              <a:t>país.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Utilizamos el dataset del gobierno de la ciudad y evaluamos los registros del dataset con datos de Lat/Long para obtener los barrios a los que pertenecen las propiedades según el dataset del GCBA.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Pasamos de 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121220 registros a 23726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1297500" y="1308875"/>
            <a:ext cx="7038900" cy="3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Analizando vemos las columnas con mayores valores nulos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Las columnas rooms, floor son las que mayor porcentaje de nulos presentan, vamos a intentar completarlas parseando las columnas description y title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650" y="1684900"/>
            <a:ext cx="48006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type="title"/>
          </p:nvPr>
        </p:nvSpPr>
        <p:spPr>
          <a:xfrm>
            <a:off x="727650" y="653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Nulos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1297500" y="1379625"/>
            <a:ext cx="7038900" cy="3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Al revisar la columna currency encontramos:</a:t>
            </a:r>
            <a:endParaRPr sz="1100"/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USD    21460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ARS    678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Para evitar conversiones entre monedas vamos a utilizar la columna “price_aprox_usd” como referencia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Explorando la columna, encontramos que tenemos estos registros sin valores</a:t>
            </a:r>
            <a:endParaRPr sz="1100"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price                         		1498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price_aprox_local_currency    1498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price_usd_per_m2              	1498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price_per_m2                  	1498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100"/>
              <a:t>Quitamos estos registros, ya que no podemos utilizarlos</a:t>
            </a:r>
            <a:endParaRPr sz="1100"/>
          </a:p>
        </p:txBody>
      </p:sp>
      <p:sp>
        <p:nvSpPr>
          <p:cNvPr id="118" name="Google Shape;118;p18"/>
          <p:cNvSpPr txBox="1"/>
          <p:nvPr>
            <p:ph type="title"/>
          </p:nvPr>
        </p:nvSpPr>
        <p:spPr>
          <a:xfrm>
            <a:off x="727650" y="653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Relleno de datos: Precio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1052550" y="1425675"/>
            <a:ext cx="7038900" cy="32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completar la información de </a:t>
            </a:r>
            <a:r>
              <a:rPr lang="es"/>
              <a:t>rooms </a:t>
            </a:r>
            <a:r>
              <a:rPr lang="es"/>
              <a:t>parseamos las columnas title y description buscando por el número de ambientes, dormitorios y cuartos.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Normalizamos rooms donde se encontraban letras como Mono, dos, tres a número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cantidad de nulos antes de realizar el relleno fue de 8855. Logramos completar 2688 registros, bajando los nulos a 6167. </a:t>
            </a:r>
            <a:endParaRPr/>
          </a:p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727650" y="653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Relleno de datos: Ambientes (rooms)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1052550" y="1425675"/>
            <a:ext cx="7038900" cy="32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Floor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las propiedades tipo departamento encontramos que 15607 contenían la columna floor en nulo.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Con las columnas description y title pudimos completar, mediante parseo,  solamente 4289. Reduciendo el número de nulos a 11318.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Superficie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Como superficie decidimos tomar la columna surface_total_in_m2, encontramos 514 nulos y logramos completar 176 registros, también parseando las columnas description y title.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Por último, asignamos nulos a aquellos registros que tengan menos de 5 metros cuadrados, por lo tanto, la cantidad de nulos quedó en 371.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727650" y="653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Relleno de datos: Piso (floor) y Superficie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1297500" y="1415000"/>
            <a:ext cx="7038900" cy="3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Intentamos generar 1 columna adicional para tener mayor información acerca de las propiedades: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Disposición del inmueble: Al Frente, contrafrente o lateral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Frente               	8305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Contrafrente	2110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Lateral		435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Total			10850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Total dataset	22228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Nulos			11378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Intentamos agregar una columna que indique si la propiedad era a estrenar, pero no tuvimos </a:t>
            </a:r>
            <a:r>
              <a:rPr lang="es"/>
              <a:t>éxito</a:t>
            </a:r>
            <a:r>
              <a:rPr lang="es"/>
              <a:t> ya que solamente encontramos pocas propiedades a estrenar mediante la búsqueda en la descripción y el título.</a:t>
            </a:r>
            <a:endParaRPr/>
          </a:p>
        </p:txBody>
      </p:sp>
      <p:sp>
        <p:nvSpPr>
          <p:cNvPr id="136" name="Google Shape;136;p21"/>
          <p:cNvSpPr txBox="1"/>
          <p:nvPr>
            <p:ph type="title"/>
          </p:nvPr>
        </p:nvSpPr>
        <p:spPr>
          <a:xfrm>
            <a:off x="727650" y="653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Nuevas columnas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