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451089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451089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451089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451089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451089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451089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451089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451089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4510898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451089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 Limpieza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Digital House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Anatoly Cerchiaro Peña - </a:t>
            </a:r>
            <a:r>
              <a:rPr lang="es"/>
              <a:t>Alejandro Casagrande - Ignacio Domogalla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24275"/>
            <a:ext cx="70389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revisar la columna currency encontramos:</a:t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USD    87587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ARS    13219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PEN        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UYU        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evitar conversiones entre monedas vamos a utilizar la columna “price_aprox_usd” como referencia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Explorando la columna, encontramos que tenemos estos registros sin valores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price                         20410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price_aprox_local_currency    20410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price_usd_per_m2              20410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price_per_m2                  20410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Quitamos estos registros, ya que no podemos utilizarlos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Columnas nulas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00675"/>
            <a:ext cx="70389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Encontramos 61231 valores nulos en la columna rooms.  Para completar la información parseamos las columnas title y description buscando por el número de ambientes y habitaciones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Pudimos completar 41627 registros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superficie decidimos tomar la columna surface_total_in_m2, encontramos 31944 y logramos completar 26052 registros, también parseando las columnas description y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las propiedades tipo departamento encontramos que 53700 </a:t>
            </a:r>
            <a:r>
              <a:rPr lang="es"/>
              <a:t>contenían</a:t>
            </a:r>
            <a:r>
              <a:rPr lang="es"/>
              <a:t> la columna floor en nulo.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las columnas description y title pudimos completar solamente 287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Agregado de columnas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59550"/>
            <a:ext cx="70389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Intentamos generar 1 columna adicional para tener mayor información acerca de las propiedades: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Disposición del inmueble: Al Frente, contrafrente o lateral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frente          28536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contrafrente     5262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lateral          1811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Intentamos agregar una columna que indique si la propiedad era a estrenar, pero no tuvimos </a:t>
            </a:r>
            <a:r>
              <a:rPr lang="es"/>
              <a:t>éxito</a:t>
            </a:r>
            <a:r>
              <a:rPr lang="es"/>
              <a:t> ya que solamente encontramos 9 propiedades a estrenar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Capital Federal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Decidimos quedarnos con las propiedades de capital federal, para no mezclar con propiedades de otras partes del </a:t>
            </a:r>
            <a:r>
              <a:rPr lang="es"/>
              <a:t>país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quedamos con 29018 propiedades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los barrios, normalizamos Palermo Soho, Palermo Chico, Parlermo Viejo a Palermo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 por m2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917225"/>
            <a:ext cx="70389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explorar la columna precio por metro cuadrado vemos:</a:t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count     27324.00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mean       6108.16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std       23654.00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min           3.21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25%        2190.92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50%        2777.42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75%        3590.00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max     2600000.00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valor </a:t>
            </a:r>
            <a:r>
              <a:rPr lang="es" sz="1050">
                <a:latin typeface="Arial"/>
                <a:ea typeface="Arial"/>
                <a:cs typeface="Arial"/>
                <a:sym typeface="Arial"/>
              </a:rPr>
              <a:t>2600000 claramente es un error, intentamos corregir utilizando la columna surface_total_in_m2 y price_aprox_usd, logramos corregir algunas propiedades pero seguimos con valores altos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Quitamos las propiedades con valor mayor a 10000 U$S / m2 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