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" cy="914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9648"/>
            <a:ext cx="13716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80272"/>
            <a:ext cx="13716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00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950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48683"/>
            <a:ext cx="394335" cy="7749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48683"/>
            <a:ext cx="1160145" cy="7749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563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892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227965"/>
            <a:ext cx="157734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611928"/>
            <a:ext cx="157734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949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243417"/>
            <a:ext cx="777240" cy="5801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243417"/>
            <a:ext cx="777240" cy="5801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81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48683"/>
            <a:ext cx="1577340" cy="1767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224155"/>
            <a:ext cx="77366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334010"/>
            <a:ext cx="773668" cy="4912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224155"/>
            <a:ext cx="777478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334010"/>
            <a:ext cx="777478" cy="4912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26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916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52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131657"/>
            <a:ext cx="92583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963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60960"/>
            <a:ext cx="589836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131657"/>
            <a:ext cx="92583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274320"/>
            <a:ext cx="589836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207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48683"/>
            <a:ext cx="157734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243417"/>
            <a:ext cx="157734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53CE-B82D-4103-993C-8161F484BA3D}" type="datetimeFigureOut">
              <a:rPr lang="es-CL" smtClean="0"/>
              <a:t>31-08-2025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847514"/>
            <a:ext cx="6172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847514"/>
            <a:ext cx="4114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3E2C8-59E0-49E4-8E34-B52A9A88E0A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56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D3F2C3-BF5C-0A9D-0A21-EB4A1BAB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72" y="179898"/>
            <a:ext cx="1895144" cy="5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8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B3298-1D3F-4431-6B09-2C60A431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le Food Company Vector Logo">
            <a:extLst>
              <a:ext uri="{FF2B5EF4-FFF2-40B4-BE49-F238E27FC236}">
                <a16:creationId xmlns:a16="http://schemas.microsoft.com/office/drawing/2014/main" id="{3C4255C1-84A0-4CC4-1419-D5C2C76F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5" y="-347365"/>
            <a:ext cx="1609130" cy="160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8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40854-B535-1408-5AD1-13138DFF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me - Always Fresh Farms">
            <a:extLst>
              <a:ext uri="{FF2B5EF4-FFF2-40B4-BE49-F238E27FC236}">
                <a16:creationId xmlns:a16="http://schemas.microsoft.com/office/drawing/2014/main" id="{218C0D38-1B53-B860-8B0A-A27E4145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16668"/>
            <a:ext cx="8858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1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5DD-94E6-9A20-5580-634EEF391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Alpine Fresh - International Blueberry Organization">
            <a:extLst>
              <a:ext uri="{FF2B5EF4-FFF2-40B4-BE49-F238E27FC236}">
                <a16:creationId xmlns:a16="http://schemas.microsoft.com/office/drawing/2014/main" id="{71C70E03-FBF4-070C-64AB-4D1D1B88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0"/>
            <a:ext cx="18288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20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2299-B39F-8ECA-0A5F-853F8937A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1D432E-A8D7-43A1-6F42-DD4D34035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562100" cy="9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9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C3839-F913-CFFB-045A-56E05B41F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EC6596-A3B6-6784-61CF-91BB4B07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247" y="126206"/>
            <a:ext cx="1941293" cy="70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5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71C89-CB66-9E6B-0BC1-F8E3D8926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entral West Produce / Berries by the Sea">
            <a:extLst>
              <a:ext uri="{FF2B5EF4-FFF2-40B4-BE49-F238E27FC236}">
                <a16:creationId xmlns:a16="http://schemas.microsoft.com/office/drawing/2014/main" id="{88A15D7D-2B0B-AE8D-919F-B4E65FF0C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" y="-150019"/>
            <a:ext cx="1328738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8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08DB-6D83-39D1-481B-DD8A61D6C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rth Bay Produce - International Blueberry Organization">
            <a:extLst>
              <a:ext uri="{FF2B5EF4-FFF2-40B4-BE49-F238E27FC236}">
                <a16:creationId xmlns:a16="http://schemas.microsoft.com/office/drawing/2014/main" id="{EDF1FEE5-01CC-3509-3483-CD378FDC9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830"/>
            <a:ext cx="1827201" cy="110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7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0</Words>
  <Application>Microsoft Office PowerPoint</Application>
  <PresentationFormat>Personalizado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Operations Dr B'S Inc</dc:creator>
  <cp:lastModifiedBy>Operations Dr B'S Inc</cp:lastModifiedBy>
  <cp:revision>3</cp:revision>
  <dcterms:created xsi:type="dcterms:W3CDTF">2025-08-31T17:54:05Z</dcterms:created>
  <dcterms:modified xsi:type="dcterms:W3CDTF">2025-09-01T03:49:59Z</dcterms:modified>
</cp:coreProperties>
</file>