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2" r:id="rId3"/>
    <p:sldId id="264" r:id="rId4"/>
    <p:sldId id="265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Presentación Asignatura PBD3501</a:t>
            </a:r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1/1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Contenido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r>
              <a:rPr lang="es-CL" sz="2800" dirty="0"/>
              <a:t>En forma general, los conceptos que se estudiarán en la asignatura son:</a:t>
            </a:r>
          </a:p>
          <a:p>
            <a:pPr lvl="1"/>
            <a:r>
              <a:rPr lang="es-CL" sz="2400" dirty="0" err="1"/>
              <a:t>Procedures</a:t>
            </a:r>
            <a:endParaRPr lang="es-CL" sz="2400" dirty="0"/>
          </a:p>
          <a:p>
            <a:pPr lvl="1"/>
            <a:r>
              <a:rPr lang="es-CL" sz="2400" dirty="0" err="1"/>
              <a:t>Functions</a:t>
            </a:r>
            <a:endParaRPr lang="es-CL" sz="2400" dirty="0"/>
          </a:p>
          <a:p>
            <a:pPr lvl="1"/>
            <a:r>
              <a:rPr lang="es-CL" sz="2400" dirty="0" err="1"/>
              <a:t>Packages</a:t>
            </a:r>
            <a:endParaRPr lang="es-CL" sz="2400" dirty="0"/>
          </a:p>
          <a:p>
            <a:pPr lvl="1"/>
            <a:r>
              <a:rPr lang="es-CL" sz="2400" dirty="0" err="1"/>
              <a:t>Triggers</a:t>
            </a:r>
            <a:endParaRPr lang="es-CL" sz="2400" dirty="0"/>
          </a:p>
          <a:p>
            <a:pPr lvl="1"/>
            <a:r>
              <a:rPr lang="es-CL" sz="2400" dirty="0" err="1"/>
              <a:t>Cursors</a:t>
            </a:r>
            <a:endParaRPr lang="es-CL" sz="2400" dirty="0"/>
          </a:p>
          <a:p>
            <a:pPr lvl="1"/>
            <a:r>
              <a:rPr lang="es-CL" sz="2400" dirty="0" err="1"/>
              <a:t>Exceptions</a:t>
            </a:r>
            <a:endParaRPr lang="es-CL" sz="2400" dirty="0"/>
          </a:p>
          <a:p>
            <a:pPr lvl="1"/>
            <a:r>
              <a:rPr lang="es-CL" sz="2400" dirty="0" err="1"/>
              <a:t>Others</a:t>
            </a:r>
            <a:endParaRPr lang="es-CL" sz="2400" dirty="0"/>
          </a:p>
          <a:p>
            <a:pPr marL="0" indent="0" eaLnBrk="1" hangingPunct="1">
              <a:buNone/>
            </a:pPr>
            <a:endParaRPr lang="es-CL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Evaluaciones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3328988"/>
          </a:xfrm>
        </p:spPr>
        <p:txBody>
          <a:bodyPr/>
          <a:lstStyle/>
          <a:p>
            <a:r>
              <a:rPr lang="es-CL" dirty="0"/>
              <a:t>Las evaluaciones se compondrán de la siguiente forma:</a:t>
            </a:r>
          </a:p>
          <a:p>
            <a:pPr lvl="1"/>
            <a:r>
              <a:rPr lang="es-CL" dirty="0"/>
              <a:t>Pruebas (60%)</a:t>
            </a:r>
          </a:p>
          <a:p>
            <a:pPr lvl="2"/>
            <a:r>
              <a:rPr lang="es-CL" dirty="0"/>
              <a:t>Prueba  1: </a:t>
            </a:r>
            <a:r>
              <a:rPr lang="es-CL" dirty="0" smtClean="0"/>
              <a:t>20%</a:t>
            </a:r>
            <a:endParaRPr lang="es-CL" dirty="0"/>
          </a:p>
          <a:p>
            <a:pPr lvl="2"/>
            <a:r>
              <a:rPr lang="es-CL" dirty="0"/>
              <a:t>Prueba 2:  </a:t>
            </a:r>
            <a:r>
              <a:rPr lang="es-CL" dirty="0" smtClean="0"/>
              <a:t>20%</a:t>
            </a:r>
            <a:endParaRPr lang="es-CL" dirty="0"/>
          </a:p>
          <a:p>
            <a:pPr lvl="2"/>
            <a:r>
              <a:rPr lang="es-CL" dirty="0"/>
              <a:t>Prueba 3:  </a:t>
            </a:r>
            <a:r>
              <a:rPr lang="es-CL" dirty="0" smtClean="0"/>
              <a:t>2</a:t>
            </a:r>
            <a:r>
              <a:rPr lang="es-CL" dirty="0"/>
              <a:t>0</a:t>
            </a:r>
            <a:r>
              <a:rPr lang="es-CL" dirty="0" smtClean="0"/>
              <a:t>%</a:t>
            </a:r>
            <a:endParaRPr lang="es-CL" dirty="0"/>
          </a:p>
          <a:p>
            <a:pPr lvl="1"/>
            <a:r>
              <a:rPr lang="es-CL" dirty="0"/>
              <a:t>Controles, tareas: </a:t>
            </a:r>
            <a:r>
              <a:rPr lang="es-CL" dirty="0" smtClean="0"/>
              <a:t>(20%)</a:t>
            </a:r>
            <a:endParaRPr lang="es-CL" dirty="0"/>
          </a:p>
          <a:p>
            <a:pPr lvl="2"/>
            <a:r>
              <a:rPr lang="es-CL" dirty="0" smtClean="0"/>
              <a:t>Controles</a:t>
            </a:r>
            <a:endParaRPr lang="es-CL" dirty="0"/>
          </a:p>
          <a:p>
            <a:pPr lvl="2"/>
            <a:r>
              <a:rPr lang="es-CL" dirty="0" smtClean="0"/>
              <a:t>Tareas y/o trabajos</a:t>
            </a:r>
            <a:endParaRPr lang="es-CL" dirty="0"/>
          </a:p>
          <a:p>
            <a:pPr lvl="1"/>
            <a:r>
              <a:rPr lang="es-CL" dirty="0" smtClean="0"/>
              <a:t>Proyecto Semestral: (20%)</a:t>
            </a:r>
            <a:endParaRPr lang="es-CL" dirty="0"/>
          </a:p>
          <a:p>
            <a:pPr lvl="2"/>
            <a:r>
              <a:rPr lang="es-CL" dirty="0"/>
              <a:t>1 proyecto semestral: 20%</a:t>
            </a:r>
          </a:p>
          <a:p>
            <a:pPr marL="0" indent="0" eaLnBrk="1" hangingPunct="1">
              <a:buNone/>
            </a:pPr>
            <a:endParaRPr lang="es-CL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Proyecto Semestral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 smtClean="0"/>
              <a:t>Se debe desarrollar un sistema de mediana dificultad que solucione una problemática propuesta por los grupos de trabajo</a:t>
            </a:r>
          </a:p>
          <a:p>
            <a:r>
              <a:rPr lang="es-CL" dirty="0" smtClean="0"/>
              <a:t>Se mostrarán avances durante el semestre</a:t>
            </a:r>
          </a:p>
          <a:p>
            <a:r>
              <a:rPr lang="es-CL" dirty="0" smtClean="0"/>
              <a:t>El proyecto debe estar coordinado con los desarrollos de las asignaturas de .NET y Java</a:t>
            </a:r>
          </a:p>
        </p:txBody>
      </p:sp>
    </p:spTree>
    <p:extLst>
      <p:ext uri="{BB962C8B-B14F-4D97-AF65-F5344CB8AC3E}">
        <p14:creationId xmlns="" xmlns:p14="http://schemas.microsoft.com/office/powerpoint/2010/main" val="94874842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496</TotalTime>
  <Words>125</Words>
  <Application>Microsoft Office PowerPoint</Application>
  <PresentationFormat>Presentación en pantalla (4:3)</PresentationFormat>
  <Paragraphs>30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Plantilla RA1</vt:lpstr>
      <vt:lpstr>Presentación Asignatura PBD3501</vt:lpstr>
      <vt:lpstr>Contenido</vt:lpstr>
      <vt:lpstr>Evaluaciones</vt:lpstr>
      <vt:lpstr>Proyecto Semestral</vt:lpstr>
    </vt:vector>
  </TitlesOfParts>
  <Company>Duoc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user</cp:lastModifiedBy>
  <cp:revision>17</cp:revision>
  <dcterms:created xsi:type="dcterms:W3CDTF">2010-05-28T21:34:40Z</dcterms:created>
  <dcterms:modified xsi:type="dcterms:W3CDTF">2012-03-18T01:06:39Z</dcterms:modified>
</cp:coreProperties>
</file>