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13/11/2011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Subprogramas: Funciones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10/1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sistema</a:t>
            </a:r>
            <a:endParaRPr lang="es-CL" sz="2800" dirty="0"/>
          </a:p>
          <a:p>
            <a:r>
              <a:rPr lang="es-MX" sz="2800" dirty="0"/>
              <a:t>Discernir cuando usar un procedimientos almacenados, </a:t>
            </a:r>
            <a:r>
              <a:rPr lang="es-MX" sz="2800" dirty="0" err="1"/>
              <a:t>trigger</a:t>
            </a:r>
            <a:r>
              <a:rPr lang="es-MX" sz="2800" dirty="0"/>
              <a:t> de base de datos, cursor y función para implementar una solución a la lógica de negocio recogida en la captura de requerimientos de un sistema</a:t>
            </a:r>
            <a:endParaRPr lang="es-C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Los subprogramas son otro tipo de bloques PL/SQL</a:t>
            </a:r>
          </a:p>
          <a:p>
            <a:r>
              <a:rPr lang="es-CL" sz="2800" dirty="0"/>
              <a:t>Se diferencian de los bloques anónimos porque llevan nombre, se almacenan en la base de datos y algunos pueden usar parámetros</a:t>
            </a:r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Funciones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A diferencia de los procedimientos almacenados, las funciones son utilizadas para que realicen cierta operatoria y que devuelvan un resultado al  que invocó dicha función</a:t>
            </a:r>
          </a:p>
          <a:p>
            <a:r>
              <a:rPr lang="es-CL" dirty="0"/>
              <a:t>Sintaxis:</a:t>
            </a:r>
          </a:p>
          <a:p>
            <a:pPr marL="457200" lvl="1" indent="0">
              <a:buNone/>
            </a:pPr>
            <a:r>
              <a:rPr lang="es-CL" b="1" dirty="0" err="1"/>
              <a:t>Create</a:t>
            </a:r>
            <a:r>
              <a:rPr lang="es-CL" b="1" dirty="0"/>
              <a:t> [</a:t>
            </a:r>
            <a:r>
              <a:rPr lang="es-CL" b="1" dirty="0" err="1"/>
              <a:t>or</a:t>
            </a:r>
            <a:r>
              <a:rPr lang="es-CL" b="1" dirty="0"/>
              <a:t> </a:t>
            </a:r>
            <a:r>
              <a:rPr lang="es-CL" b="1" dirty="0" err="1"/>
              <a:t>Replace</a:t>
            </a:r>
            <a:r>
              <a:rPr lang="es-CL" b="1" dirty="0"/>
              <a:t>] </a:t>
            </a:r>
            <a:r>
              <a:rPr lang="es-CL" b="1" dirty="0" err="1"/>
              <a:t>Function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nombre_función</a:t>
            </a:r>
            <a:r>
              <a:rPr lang="es-CL" dirty="0"/>
              <a:t>» [(</a:t>
            </a:r>
            <a:r>
              <a:rPr lang="es-CL" dirty="0" err="1"/>
              <a:t>lista_parametros</a:t>
            </a:r>
            <a:r>
              <a:rPr lang="es-CL" dirty="0"/>
              <a:t>)] </a:t>
            </a:r>
            <a:r>
              <a:rPr lang="es-CL" b="1" dirty="0" err="1"/>
              <a:t>Return</a:t>
            </a:r>
            <a:r>
              <a:rPr lang="es-CL" dirty="0"/>
              <a:t> «</a:t>
            </a:r>
            <a:r>
              <a:rPr lang="es-CL" dirty="0" err="1"/>
              <a:t>tipo_dato</a:t>
            </a:r>
            <a:r>
              <a:rPr lang="es-CL" dirty="0"/>
              <a:t>» </a:t>
            </a:r>
            <a:r>
              <a:rPr lang="es-CL" b="1" dirty="0" err="1"/>
              <a:t>is</a:t>
            </a:r>
            <a:endParaRPr lang="es-CL" b="1" dirty="0"/>
          </a:p>
          <a:p>
            <a:pPr marL="457200" lvl="1" indent="0">
              <a:buNone/>
            </a:pPr>
            <a:r>
              <a:rPr lang="es-CL" dirty="0"/>
              <a:t>…..</a:t>
            </a:r>
          </a:p>
          <a:p>
            <a:pPr marL="457200" lvl="1" indent="0">
              <a:buNone/>
            </a:pPr>
            <a:r>
              <a:rPr lang="es-CL" dirty="0"/>
              <a:t> 	</a:t>
            </a:r>
            <a:r>
              <a:rPr lang="es-CL" b="1" dirty="0" err="1"/>
              <a:t>Return</a:t>
            </a:r>
            <a:r>
              <a:rPr lang="es-CL" dirty="0"/>
              <a:t> |»valor»|;</a:t>
            </a:r>
          </a:p>
          <a:p>
            <a:pPr marL="457200" lvl="1" indent="0">
              <a:buNone/>
            </a:pPr>
            <a:r>
              <a:rPr lang="es-CL" b="1" dirty="0" err="1"/>
              <a:t>End</a:t>
            </a:r>
            <a:r>
              <a:rPr lang="es-CL" b="1" dirty="0"/>
              <a:t> [«</a:t>
            </a:r>
            <a:r>
              <a:rPr lang="es-CL" b="1" dirty="0" err="1"/>
              <a:t>nombre_función</a:t>
            </a:r>
            <a:r>
              <a:rPr lang="es-CL" b="1" dirty="0"/>
              <a:t>»];</a:t>
            </a:r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Consideraciones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Las consideraciones son las mismas que para los procedimientos almacenados</a:t>
            </a:r>
          </a:p>
          <a:p>
            <a:r>
              <a:rPr lang="es-CL" dirty="0"/>
              <a:t>Las reglas de parámetros de los procedimientos almacenados también se aplican a las funciones. La excepción viene dada porque sólo pueden ser de entrada (IN)</a:t>
            </a:r>
          </a:p>
          <a:p>
            <a:r>
              <a:rPr lang="es-CL" dirty="0"/>
              <a:t>Para eliminar una función se usa:</a:t>
            </a:r>
          </a:p>
          <a:p>
            <a:pPr lvl="1"/>
            <a:r>
              <a:rPr lang="es-CL" b="1" dirty="0" err="1"/>
              <a:t>Drop</a:t>
            </a:r>
            <a:r>
              <a:rPr lang="es-CL" b="1" dirty="0"/>
              <a:t> </a:t>
            </a:r>
            <a:r>
              <a:rPr lang="es-CL" b="1" dirty="0" err="1"/>
              <a:t>function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nombre_función</a:t>
            </a:r>
            <a:r>
              <a:rPr lang="es-CL" dirty="0"/>
              <a:t>»</a:t>
            </a:r>
            <a:r>
              <a:rPr lang="es-CL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función</a:t>
            </a:r>
            <a:endParaRPr lang="es-ES" dirty="0" smtClean="0"/>
          </a:p>
        </p:txBody>
      </p:sp>
      <p:sp>
        <p:nvSpPr>
          <p:cNvPr id="8" name="7 Llamada con línea 1 (borde y barra de énfasis)"/>
          <p:cNvSpPr/>
          <p:nvPr/>
        </p:nvSpPr>
        <p:spPr>
          <a:xfrm>
            <a:off x="3563888" y="5157192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52642"/>
              <a:gd name="adj4" fmla="val 18059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Función Declarada</a:t>
            </a:r>
            <a:endParaRPr lang="es-C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060848"/>
            <a:ext cx="86391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04642"/>
            <a:ext cx="16287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Ejecución de una función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400" dirty="0"/>
              <a:t>Para invocar a la función, se puede realizar de distintas formas. Por ejemplo, se puede asignar el resultado directamente en una variable o utilizar una sentencia SELECT - INTO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31863"/>
            <a:ext cx="4361930" cy="248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40" y="4509120"/>
            <a:ext cx="4067459" cy="231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551</TotalTime>
  <Words>253</Words>
  <Application>Microsoft Office PowerPoint</Application>
  <PresentationFormat>Presentación en pantalla (4:3)</PresentationFormat>
  <Paragraphs>31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Plantilla RA1</vt:lpstr>
      <vt:lpstr>Subprogramas: Funciones</vt:lpstr>
      <vt:lpstr>Aprendizajes esperados</vt:lpstr>
      <vt:lpstr>Conceptos Claves</vt:lpstr>
      <vt:lpstr>Funciones</vt:lpstr>
      <vt:lpstr>Consideraciones</vt:lpstr>
      <vt:lpstr>Ejemplo de función</vt:lpstr>
      <vt:lpstr>Ejecución de una función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22</cp:revision>
  <dcterms:created xsi:type="dcterms:W3CDTF">2010-05-28T21:34:40Z</dcterms:created>
  <dcterms:modified xsi:type="dcterms:W3CDTF">2011-11-14T00:15:18Z</dcterms:modified>
</cp:coreProperties>
</file>