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08/12/2011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Otros Objetos PL/SQL:</a:t>
            </a:r>
            <a:br>
              <a:rPr lang="es-CL" sz="4000" dirty="0" smtClean="0"/>
            </a:br>
            <a:r>
              <a:rPr lang="es-CL" sz="4000" dirty="0" smtClean="0"/>
              <a:t>Secuencias y SQL Dinámico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14/1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Consideraciones secuencias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31942"/>
            <a:ext cx="8229600" cy="3328988"/>
          </a:xfrm>
        </p:spPr>
        <p:txBody>
          <a:bodyPr/>
          <a:lstStyle/>
          <a:p>
            <a:r>
              <a:rPr lang="es-CL" dirty="0"/>
              <a:t>Si al incremento de la secuencia se le asigna un valor negativo, la secuencia será decreciente (se debe tener precaución en los valores asignados como máximo y desde donde comienza a generar valores)</a:t>
            </a:r>
          </a:p>
          <a:p>
            <a:r>
              <a:rPr lang="es-CL" dirty="0"/>
              <a:t>No existe una forma nativa de reiniciar una secuencia. Sólo existen trucos, ya eliminando y creándola de nuevo o alterándola para que sea decreciente y una vez que se está en el valor inicial, volver a alterar para dejarla creciente</a:t>
            </a:r>
          </a:p>
        </p:txBody>
      </p:sp>
    </p:spTree>
    <p:extLst>
      <p:ext uri="{BB962C8B-B14F-4D97-AF65-F5344CB8AC3E}">
        <p14:creationId xmlns:p14="http://schemas.microsoft.com/office/powerpoint/2010/main" val="28890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Eliminar secuencia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766652"/>
            <a:ext cx="8229600" cy="3328988"/>
          </a:xfrm>
        </p:spPr>
        <p:txBody>
          <a:bodyPr/>
          <a:lstStyle/>
          <a:p>
            <a:pPr marL="0" indent="0">
              <a:buNone/>
            </a:pPr>
            <a:r>
              <a:rPr lang="es-CL" b="1" dirty="0" err="1"/>
              <a:t>Drop</a:t>
            </a:r>
            <a:r>
              <a:rPr lang="es-CL" b="1" dirty="0"/>
              <a:t> </a:t>
            </a:r>
            <a:r>
              <a:rPr lang="es-CL" b="1" dirty="0" err="1"/>
              <a:t>sequence</a:t>
            </a:r>
            <a:r>
              <a:rPr lang="es-CL" b="1" dirty="0"/>
              <a:t> </a:t>
            </a:r>
            <a:r>
              <a:rPr lang="es-CL" dirty="0"/>
              <a:t>&lt;</a:t>
            </a:r>
            <a:r>
              <a:rPr lang="es-CL" dirty="0" err="1"/>
              <a:t>nombre_secuencia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37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SQL Dinámico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766652"/>
            <a:ext cx="8229600" cy="3328988"/>
          </a:xfrm>
        </p:spPr>
        <p:txBody>
          <a:bodyPr/>
          <a:lstStyle/>
          <a:p>
            <a:r>
              <a:rPr lang="es-CL" dirty="0"/>
              <a:t>A una variable de caracteres se asigna la sentencia y luego esa variable es ejecutada con el comando «</a:t>
            </a:r>
            <a:r>
              <a:rPr lang="es-CL" dirty="0" err="1"/>
              <a:t>execute</a:t>
            </a:r>
            <a:r>
              <a:rPr lang="es-CL" dirty="0"/>
              <a:t> </a:t>
            </a:r>
            <a:r>
              <a:rPr lang="es-CL" dirty="0" err="1"/>
              <a:t>immediate</a:t>
            </a:r>
            <a:r>
              <a:rPr lang="es-CL" dirty="0"/>
              <a:t>»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17906"/>
            <a:ext cx="57150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usando parámetros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76912"/>
            <a:ext cx="8229600" cy="3328988"/>
          </a:xfrm>
        </p:spPr>
        <p:txBody>
          <a:bodyPr/>
          <a:lstStyle/>
          <a:p>
            <a:r>
              <a:rPr lang="es-CL" dirty="0"/>
              <a:t>La sentencia SQL incorpora parámetros (se reconocen por usar «:» antes de su nombre. Luego con el comando «</a:t>
            </a:r>
            <a:r>
              <a:rPr lang="es-CL" dirty="0" err="1"/>
              <a:t>using</a:t>
            </a:r>
            <a:r>
              <a:rPr lang="es-CL" dirty="0"/>
              <a:t>» se les entrega posicionalmente el valor de esos parámetros</a:t>
            </a:r>
            <a:endParaRPr lang="es-C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83750"/>
            <a:ext cx="64103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2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para cursores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41802"/>
            <a:ext cx="8229600" cy="3328988"/>
          </a:xfrm>
        </p:spPr>
        <p:txBody>
          <a:bodyPr/>
          <a:lstStyle/>
          <a:p>
            <a:r>
              <a:rPr lang="es-CL" dirty="0"/>
              <a:t>También se puede usar para </a:t>
            </a:r>
            <a:r>
              <a:rPr lang="es-CL" dirty="0" smtClean="0"/>
              <a:t>cursores</a:t>
            </a:r>
            <a:r>
              <a:rPr lang="es-CL" dirty="0"/>
              <a:t>, por ejemplo, el implícito</a:t>
            </a:r>
            <a:endParaRPr lang="es-C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26" y="2943156"/>
            <a:ext cx="54578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para cursores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41802"/>
            <a:ext cx="8229600" cy="3328988"/>
          </a:xfrm>
        </p:spPr>
        <p:txBody>
          <a:bodyPr/>
          <a:lstStyle/>
          <a:p>
            <a:r>
              <a:rPr lang="es-CL" dirty="0"/>
              <a:t>También </a:t>
            </a:r>
            <a:r>
              <a:rPr lang="es-CL" dirty="0" smtClean="0"/>
              <a:t>con </a:t>
            </a:r>
            <a:r>
              <a:rPr lang="es-CL" dirty="0" err="1" smtClean="0"/>
              <a:t>Sys_RefCursor</a:t>
            </a:r>
            <a:endParaRPr lang="es-C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0" y="2760054"/>
            <a:ext cx="74485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2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</a:t>
            </a:r>
            <a:r>
              <a:rPr lang="es-MX" sz="2800" dirty="0" smtClean="0"/>
              <a:t>sistema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Las secuencias nos facilitan la tarea de generar números automáticamente, las que generalmente se utilizan para asignar códigos únicos a nuestros registros</a:t>
            </a:r>
          </a:p>
          <a:p>
            <a:r>
              <a:rPr lang="es-CL" sz="2800" dirty="0" smtClean="0"/>
              <a:t>SQL Dinámico es </a:t>
            </a:r>
            <a:r>
              <a:rPr lang="es-CL" sz="2800" dirty="0"/>
              <a:t>una herramienta que permite ejecutar sentencias SQL a partir de cadenas de </a:t>
            </a:r>
            <a:r>
              <a:rPr lang="es-CL" sz="2800" dirty="0" smtClean="0"/>
              <a:t>caracteres. Permite </a:t>
            </a:r>
            <a:r>
              <a:rPr lang="es-CL" sz="2800" dirty="0"/>
              <a:t>también usar DDL en PL/SQL</a:t>
            </a:r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err="1" smtClean="0"/>
              <a:t>Sintáxis</a:t>
            </a:r>
            <a:r>
              <a:rPr lang="es-MX" dirty="0" smtClean="0"/>
              <a:t> Secuencia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pPr marL="0" indent="0">
              <a:buNone/>
            </a:pPr>
            <a:r>
              <a:rPr lang="es-CL" b="1" dirty="0"/>
              <a:t>CREATE SEQUENCE </a:t>
            </a:r>
            <a:r>
              <a:rPr lang="es-CL" i="1" dirty="0"/>
              <a:t>&lt;</a:t>
            </a:r>
            <a:r>
              <a:rPr lang="es-CL" i="1" dirty="0" err="1"/>
              <a:t>nombre_secuencia</a:t>
            </a:r>
            <a:r>
              <a:rPr lang="es-CL" i="1" dirty="0"/>
              <a:t>&gt;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[</a:t>
            </a:r>
            <a:r>
              <a:rPr lang="es-CL" b="1" dirty="0"/>
              <a:t>MINVALUE</a:t>
            </a:r>
            <a:r>
              <a:rPr lang="es-CL" dirty="0"/>
              <a:t> &lt;</a:t>
            </a:r>
            <a:r>
              <a:rPr lang="es-CL" i="1" dirty="0" err="1"/>
              <a:t>valor_minímo</a:t>
            </a:r>
            <a:r>
              <a:rPr lang="es-CL" dirty="0"/>
              <a:t>&gt;]</a:t>
            </a:r>
            <a:br>
              <a:rPr lang="es-CL" dirty="0"/>
            </a:br>
            <a:r>
              <a:rPr lang="es-CL" dirty="0"/>
              <a:t>[</a:t>
            </a:r>
            <a:r>
              <a:rPr lang="es-CL" b="1" dirty="0"/>
              <a:t>MAXVALUE </a:t>
            </a:r>
            <a:r>
              <a:rPr lang="es-CL" i="1" dirty="0"/>
              <a:t>&lt;</a:t>
            </a:r>
            <a:r>
              <a:rPr lang="es-CL" i="1" dirty="0" err="1"/>
              <a:t>valor_máximo</a:t>
            </a:r>
            <a:r>
              <a:rPr lang="es-CL" i="1" dirty="0"/>
              <a:t>&gt;]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[</a:t>
            </a:r>
            <a:r>
              <a:rPr lang="es-CL" b="1" dirty="0"/>
              <a:t>START WITH </a:t>
            </a:r>
            <a:r>
              <a:rPr lang="es-CL" i="1" dirty="0"/>
              <a:t>&lt;valor inicial&gt;]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[</a:t>
            </a:r>
            <a:r>
              <a:rPr lang="es-CL" b="1" dirty="0"/>
              <a:t>INCREMENT BY</a:t>
            </a:r>
            <a:r>
              <a:rPr lang="es-CL" dirty="0"/>
              <a:t> </a:t>
            </a:r>
            <a:r>
              <a:rPr lang="es-CL" i="1" dirty="0"/>
              <a:t>&lt;</a:t>
            </a:r>
            <a:r>
              <a:rPr lang="es-CL" i="1" dirty="0" err="1"/>
              <a:t>valor_del_incremento</a:t>
            </a:r>
            <a:r>
              <a:rPr lang="es-CL" i="1" dirty="0"/>
              <a:t>&gt;]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>[</a:t>
            </a:r>
            <a:r>
              <a:rPr lang="es-CL" b="1" dirty="0"/>
              <a:t>NOCACHE </a:t>
            </a:r>
            <a:r>
              <a:rPr lang="es-CL" dirty="0"/>
              <a:t>| </a:t>
            </a:r>
            <a:r>
              <a:rPr lang="es-CL" b="1" dirty="0"/>
              <a:t>CACHE </a:t>
            </a:r>
            <a:r>
              <a:rPr lang="es-CL" i="1" dirty="0"/>
              <a:t>&lt;cantidad asignada a cache&gt;]</a:t>
            </a:r>
            <a:br>
              <a:rPr lang="es-CL" i="1" dirty="0"/>
            </a:br>
            <a:r>
              <a:rPr lang="es-CL" dirty="0"/>
              <a:t>[</a:t>
            </a:r>
            <a:r>
              <a:rPr lang="es-CL" b="1" dirty="0"/>
              <a:t>NOCYCLE</a:t>
            </a:r>
            <a:r>
              <a:rPr lang="es-CL" dirty="0"/>
              <a:t>]|[</a:t>
            </a:r>
            <a:r>
              <a:rPr lang="es-CL" b="1" dirty="0"/>
              <a:t>CYCLE</a:t>
            </a:r>
            <a:r>
              <a:rPr lang="es-CL" dirty="0"/>
              <a:t>]</a:t>
            </a:r>
            <a:br>
              <a:rPr lang="es-CL" dirty="0"/>
            </a:br>
            <a:r>
              <a:rPr lang="es-CL" dirty="0"/>
              <a:t>[</a:t>
            </a:r>
            <a:r>
              <a:rPr lang="es-CL" b="1" dirty="0"/>
              <a:t>NOORDER</a:t>
            </a:r>
            <a:r>
              <a:rPr lang="es-CL" dirty="0"/>
              <a:t>]|[</a:t>
            </a:r>
            <a:r>
              <a:rPr lang="es-CL" b="1" dirty="0"/>
              <a:t>ORDER</a:t>
            </a:r>
            <a:r>
              <a:rPr lang="es-CL" dirty="0" smtClean="0"/>
              <a:t>];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Donde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328988"/>
          </a:xfrm>
        </p:spPr>
        <p:txBody>
          <a:bodyPr/>
          <a:lstStyle/>
          <a:p>
            <a:pPr marL="0" indent="0">
              <a:buNone/>
            </a:pPr>
            <a:r>
              <a:rPr lang="es-CL" sz="2000" i="1" dirty="0"/>
              <a:t>&lt;</a:t>
            </a:r>
            <a:r>
              <a:rPr lang="es-CL" sz="2000" i="1" dirty="0" err="1"/>
              <a:t>nombre_secuencia</a:t>
            </a:r>
            <a:r>
              <a:rPr lang="es-CL" sz="2000" i="1" dirty="0"/>
              <a:t>&gt;: Indica el nombre que se asignará a la secuencia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/>
              <a:t>&lt;</a:t>
            </a:r>
            <a:r>
              <a:rPr lang="es-CL" sz="2000" i="1" dirty="0" err="1"/>
              <a:t>valor_minímo</a:t>
            </a:r>
            <a:r>
              <a:rPr lang="es-CL" sz="2000" dirty="0"/>
              <a:t>&gt;: Indica el valor mínimo que tendrá la secuencia</a:t>
            </a:r>
            <a:br>
              <a:rPr lang="es-CL" sz="2000" dirty="0"/>
            </a:br>
            <a:r>
              <a:rPr lang="es-CL" sz="2000" b="1" dirty="0"/>
              <a:t> </a:t>
            </a:r>
            <a:r>
              <a:rPr lang="es-CL" sz="2000" i="1" dirty="0"/>
              <a:t>&lt;</a:t>
            </a:r>
            <a:r>
              <a:rPr lang="es-CL" sz="2000" i="1" dirty="0" err="1"/>
              <a:t>valor_máximo</a:t>
            </a:r>
            <a:r>
              <a:rPr lang="es-CL" sz="2000" i="1" dirty="0"/>
              <a:t>&gt;: </a:t>
            </a:r>
            <a:r>
              <a:rPr lang="es-CL" sz="2000" dirty="0"/>
              <a:t>Indica el valor máximo que tendrá la secuencia</a:t>
            </a:r>
            <a:br>
              <a:rPr lang="es-CL" sz="2000" dirty="0"/>
            </a:br>
            <a:r>
              <a:rPr lang="es-CL" sz="2000" i="1" dirty="0"/>
              <a:t>&lt;valor inicial&gt;: Indica por cuál valor comenzará a generar valores la secuencia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i="1" dirty="0"/>
              <a:t>&lt;</a:t>
            </a:r>
            <a:r>
              <a:rPr lang="es-CL" sz="2000" i="1" dirty="0" err="1"/>
              <a:t>valor_del_incremento</a:t>
            </a:r>
            <a:r>
              <a:rPr lang="es-CL" sz="2000" i="1" dirty="0"/>
              <a:t>&gt;: Indica las unidades numéricas en que se incrementará la secuencia (de 1 en 1, de 3 en 3, </a:t>
            </a:r>
            <a:r>
              <a:rPr lang="es-CL" sz="2000" i="1" dirty="0" err="1"/>
              <a:t>etc</a:t>
            </a:r>
            <a:r>
              <a:rPr lang="es-CL" sz="2000" i="1" dirty="0"/>
              <a:t>)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i="1" dirty="0"/>
              <a:t>&lt;cantidad asignada a cache&gt;:  Indica la cantidad de valores siguientes que se generarán y se guardarán en memoria cache</a:t>
            </a:r>
            <a:br>
              <a:rPr lang="es-CL" sz="2000" i="1" dirty="0"/>
            </a:br>
            <a:r>
              <a:rPr lang="es-CL" sz="2000" b="1" dirty="0"/>
              <a:t>NOCYCLE</a:t>
            </a:r>
            <a:r>
              <a:rPr lang="es-CL" sz="2000" dirty="0"/>
              <a:t>|</a:t>
            </a:r>
            <a:r>
              <a:rPr lang="es-CL" sz="2000" b="1" dirty="0"/>
              <a:t>CYCLE</a:t>
            </a:r>
            <a:r>
              <a:rPr lang="es-CL" sz="2000" dirty="0"/>
              <a:t> : Indica si la secuencia al llegar al valor máximo se reinicia o no</a:t>
            </a:r>
            <a:br>
              <a:rPr lang="es-CL" sz="2000" dirty="0"/>
            </a:br>
            <a:r>
              <a:rPr lang="es-CL" sz="2000" b="1" dirty="0"/>
              <a:t>NOORDER</a:t>
            </a:r>
            <a:r>
              <a:rPr lang="es-CL" sz="2000" dirty="0"/>
              <a:t>|</a:t>
            </a:r>
            <a:r>
              <a:rPr lang="es-CL" sz="2000" b="1" dirty="0"/>
              <a:t>ORDER</a:t>
            </a:r>
            <a:r>
              <a:rPr lang="es-CL" sz="2000" dirty="0"/>
              <a:t>: Indica si los valores son generados en el orden de petición o no. Esto es útil sólo para ambientes multiusuarios en la BD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14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</a:t>
            </a:r>
            <a:endParaRPr lang="es-E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7483"/>
            <a:ext cx="36766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52936"/>
            <a:ext cx="21621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Llamada con línea 1 (borde y barra de énfasis)"/>
          <p:cNvSpPr/>
          <p:nvPr/>
        </p:nvSpPr>
        <p:spPr>
          <a:xfrm>
            <a:off x="3851920" y="4719836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129603"/>
              <a:gd name="adj4" fmla="val 1709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Secuencia Declarada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26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Funciones asociadas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Las secuencias tienen dos funciones asociadas:</a:t>
            </a:r>
          </a:p>
          <a:p>
            <a:pPr lvl="1"/>
            <a:r>
              <a:rPr lang="es-CL" dirty="0" err="1"/>
              <a:t>Nextval</a:t>
            </a:r>
            <a:r>
              <a:rPr lang="es-CL" dirty="0"/>
              <a:t>: Entrega el siguiente valor asociado a la secuencia</a:t>
            </a:r>
          </a:p>
          <a:p>
            <a:pPr lvl="1"/>
            <a:r>
              <a:rPr lang="es-CL" dirty="0" err="1"/>
              <a:t>Currval</a:t>
            </a:r>
            <a:r>
              <a:rPr lang="es-CL" dirty="0"/>
              <a:t>: Entrega el valor actual asociado a la secuencia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47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7956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de funciones de secuencias</a:t>
            </a:r>
            <a:endParaRPr lang="es-E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70675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9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3645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Consideraciones secuencias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Si está establecido el parámetro «cache», implica que la secuencia generará tantos números como los indicados y los mantendrá en memoria. Esto agiliza el uso de la secuencia. </a:t>
            </a:r>
          </a:p>
          <a:p>
            <a:r>
              <a:rPr lang="es-CL" dirty="0"/>
              <a:t>Lo parámetros de las secuencias son opcionales. Si se desea crear una secuencia con los valores por defecto, se puede utilizar sólo </a:t>
            </a:r>
            <a:r>
              <a:rPr lang="es-CL" b="1" dirty="0" err="1"/>
              <a:t>Create</a:t>
            </a:r>
            <a:r>
              <a:rPr lang="es-CL" b="1" dirty="0"/>
              <a:t> </a:t>
            </a:r>
            <a:r>
              <a:rPr lang="es-CL" b="1" dirty="0" err="1"/>
              <a:t>sequence</a:t>
            </a:r>
            <a:r>
              <a:rPr lang="es-CL" b="1" dirty="0"/>
              <a:t> </a:t>
            </a:r>
            <a:r>
              <a:rPr lang="es-CL" dirty="0"/>
              <a:t>&lt;nombre&gt;</a:t>
            </a:r>
          </a:p>
        </p:txBody>
      </p:sp>
    </p:spTree>
    <p:extLst>
      <p:ext uri="{BB962C8B-B14F-4D97-AF65-F5344CB8AC3E}">
        <p14:creationId xmlns:p14="http://schemas.microsoft.com/office/powerpoint/2010/main" val="15055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610</TotalTime>
  <Words>393</Words>
  <Application>Microsoft Office PowerPoint</Application>
  <PresentationFormat>Presentación en pantalla (4:3)</PresentationFormat>
  <Paragraphs>49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Plantilla RA1</vt:lpstr>
      <vt:lpstr>Otros Objetos PL/SQL: Secuencias y SQL Dinámico</vt:lpstr>
      <vt:lpstr>Aprendizajes esperados</vt:lpstr>
      <vt:lpstr>Conceptos Claves</vt:lpstr>
      <vt:lpstr>Sintáxis Secuencia</vt:lpstr>
      <vt:lpstr>Donde</vt:lpstr>
      <vt:lpstr>Ejemplo</vt:lpstr>
      <vt:lpstr>Funciones asociadas</vt:lpstr>
      <vt:lpstr>Ejemplo de funciones de secuencias</vt:lpstr>
      <vt:lpstr>Consideraciones secuencias</vt:lpstr>
      <vt:lpstr>Consideraciones secuencias</vt:lpstr>
      <vt:lpstr>Eliminar secuencia</vt:lpstr>
      <vt:lpstr>Ejemplo SQL Dinámico</vt:lpstr>
      <vt:lpstr>Ejemplo usando parámetros</vt:lpstr>
      <vt:lpstr>Ejemplo para cursores</vt:lpstr>
      <vt:lpstr>Ejemplo para cursores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27</cp:revision>
  <dcterms:created xsi:type="dcterms:W3CDTF">2010-05-28T21:34:40Z</dcterms:created>
  <dcterms:modified xsi:type="dcterms:W3CDTF">2011-12-08T21:17:59Z</dcterms:modified>
</cp:coreProperties>
</file>