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17/03/2012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Funciones </a:t>
            </a:r>
            <a:r>
              <a:rPr lang="es-CL" sz="4000" dirty="0" smtClean="0"/>
              <a:t>SQL en PL/SQL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2/1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</a:t>
            </a:r>
            <a:r>
              <a:rPr lang="es-MX" sz="2800" dirty="0" smtClean="0"/>
              <a:t>sistema</a:t>
            </a:r>
            <a:endParaRPr lang="es-CL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El lenguaje </a:t>
            </a:r>
            <a:r>
              <a:rPr lang="es-CL" sz="2800" dirty="0" smtClean="0"/>
              <a:t>PL/SQL tiene una variedad de funciones predefinidas que son de mucha utilidad</a:t>
            </a:r>
          </a:p>
          <a:p>
            <a:r>
              <a:rPr lang="es-CL" sz="2800" dirty="0" smtClean="0"/>
              <a:t>Conoceremos algunas de ellas</a:t>
            </a:r>
          </a:p>
        </p:txBody>
      </p:sp>
    </p:spTree>
    <p:extLst>
      <p:ext uri="{BB962C8B-B14F-4D97-AF65-F5344CB8AC3E}">
        <p14:creationId xmlns:p14="http://schemas.microsoft.com/office/powerpoint/2010/main" xmlns="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Funciones de Transformación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 err="1" smtClean="0"/>
              <a:t>To_char</a:t>
            </a:r>
            <a:r>
              <a:rPr lang="es-CL" sz="2800" dirty="0" smtClean="0"/>
              <a:t> (&lt;valor&gt;,&lt;formato&gt;):  Transforma valor  al tipo CHAR, según el formato opcional</a:t>
            </a:r>
          </a:p>
          <a:p>
            <a:r>
              <a:rPr lang="es-CL" sz="2800" dirty="0" err="1" smtClean="0"/>
              <a:t>To_number</a:t>
            </a:r>
            <a:r>
              <a:rPr lang="es-CL" sz="2800" dirty="0" smtClean="0"/>
              <a:t> </a:t>
            </a:r>
            <a:r>
              <a:rPr lang="es-CL" sz="2800" dirty="0"/>
              <a:t>(&lt;valor&gt;,&lt;formato&gt;):  Transforma valor  al tipo </a:t>
            </a:r>
            <a:r>
              <a:rPr lang="es-CL" sz="2800" dirty="0" smtClean="0"/>
              <a:t>NUMBER, </a:t>
            </a:r>
            <a:r>
              <a:rPr lang="es-CL" sz="2800" dirty="0"/>
              <a:t>según el formato opcional</a:t>
            </a:r>
          </a:p>
          <a:p>
            <a:r>
              <a:rPr lang="es-CL" sz="2800" dirty="0" err="1" smtClean="0"/>
              <a:t>To_date</a:t>
            </a:r>
            <a:r>
              <a:rPr lang="es-CL" sz="2800" dirty="0" smtClean="0"/>
              <a:t> </a:t>
            </a:r>
            <a:r>
              <a:rPr lang="es-CL" sz="2800" dirty="0"/>
              <a:t>(&lt;valor&gt;,&lt;formato&gt;):  Transforma valor  al tipo </a:t>
            </a:r>
            <a:r>
              <a:rPr lang="es-CL" sz="2800" dirty="0" smtClean="0"/>
              <a:t>DATE, </a:t>
            </a:r>
            <a:r>
              <a:rPr lang="es-CL" sz="2800" dirty="0"/>
              <a:t>según el formato opcional</a:t>
            </a:r>
          </a:p>
          <a:p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695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Funciones de Texto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 err="1" smtClean="0"/>
              <a:t>length</a:t>
            </a:r>
            <a:r>
              <a:rPr lang="es-CL" sz="2800" dirty="0" smtClean="0"/>
              <a:t>(&lt;valor&gt;):  Retorna el tamaño en caracteres de valor</a:t>
            </a:r>
          </a:p>
          <a:p>
            <a:r>
              <a:rPr lang="es-CL" sz="2800" dirty="0" err="1" smtClean="0"/>
              <a:t>upper</a:t>
            </a:r>
            <a:r>
              <a:rPr lang="es-CL" sz="2800" dirty="0" smtClean="0"/>
              <a:t> </a:t>
            </a:r>
            <a:r>
              <a:rPr lang="es-CL" sz="2800" dirty="0"/>
              <a:t>(&lt;</a:t>
            </a:r>
            <a:r>
              <a:rPr lang="es-CL" sz="2800" dirty="0" smtClean="0"/>
              <a:t>valor&gt;):  </a:t>
            </a:r>
            <a:r>
              <a:rPr lang="es-CL" sz="2800" dirty="0"/>
              <a:t>Transforma </a:t>
            </a:r>
            <a:r>
              <a:rPr lang="es-CL" sz="2800" dirty="0" smtClean="0"/>
              <a:t> valor en mayúsculas</a:t>
            </a:r>
            <a:endParaRPr lang="es-CL" sz="2800" dirty="0"/>
          </a:p>
          <a:p>
            <a:r>
              <a:rPr lang="es-CL" sz="2800" dirty="0" err="1" smtClean="0"/>
              <a:t>lower</a:t>
            </a:r>
            <a:r>
              <a:rPr lang="es-CL" sz="2800" dirty="0" smtClean="0"/>
              <a:t>(&lt;</a:t>
            </a:r>
            <a:r>
              <a:rPr lang="es-CL" sz="2800" dirty="0"/>
              <a:t>valor&gt;):  Transforma  valor en </a:t>
            </a:r>
            <a:r>
              <a:rPr lang="es-CL" sz="2800" dirty="0" smtClean="0"/>
              <a:t>minúsculas</a:t>
            </a:r>
          </a:p>
          <a:p>
            <a:r>
              <a:rPr lang="es-CL" sz="2800" dirty="0" err="1" smtClean="0"/>
              <a:t>trim</a:t>
            </a:r>
            <a:r>
              <a:rPr lang="es-CL" sz="2800" dirty="0" smtClean="0"/>
              <a:t>(&lt;</a:t>
            </a:r>
            <a:r>
              <a:rPr lang="es-CL" sz="2800" dirty="0"/>
              <a:t>valor&gt;):  </a:t>
            </a:r>
            <a:r>
              <a:rPr lang="es-CL" sz="2800" dirty="0" smtClean="0"/>
              <a:t>Elimina los espacios en blanco a la derecha e izquierda de valor</a:t>
            </a:r>
            <a:endParaRPr lang="es-CL" sz="2800" dirty="0"/>
          </a:p>
          <a:p>
            <a:r>
              <a:rPr lang="es-CL" sz="2800" dirty="0" err="1" smtClean="0"/>
              <a:t>ltrim</a:t>
            </a:r>
            <a:r>
              <a:rPr lang="es-CL" sz="2800" dirty="0"/>
              <a:t>(&lt;valor&gt;):  Elimina los espacios en blanco a la </a:t>
            </a:r>
            <a:r>
              <a:rPr lang="es-CL" sz="2800" dirty="0" smtClean="0"/>
              <a:t>izquierda </a:t>
            </a:r>
            <a:r>
              <a:rPr lang="es-CL" sz="2800" dirty="0"/>
              <a:t>de valor</a:t>
            </a:r>
          </a:p>
          <a:p>
            <a:r>
              <a:rPr lang="es-CL" sz="2800" dirty="0" err="1" smtClean="0"/>
              <a:t>rtrim</a:t>
            </a:r>
            <a:r>
              <a:rPr lang="es-CL" sz="2800" dirty="0"/>
              <a:t>(&lt;valor&gt;):  Elimina los espacios en blanco a la </a:t>
            </a:r>
            <a:r>
              <a:rPr lang="es-CL" sz="2800" dirty="0" smtClean="0"/>
              <a:t>derecha de valor</a:t>
            </a:r>
            <a:endParaRPr lang="es-CL" sz="2800" dirty="0"/>
          </a:p>
          <a:p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77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Funciones de valores simples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000" dirty="0"/>
              <a:t>ABS(n)= Devuelve el valor absoluto de (n</a:t>
            </a:r>
            <a:r>
              <a:rPr lang="es-CL" sz="2000" dirty="0" smtClean="0"/>
              <a:t>)</a:t>
            </a:r>
          </a:p>
          <a:p>
            <a:r>
              <a:rPr lang="es-CL" sz="2000" dirty="0" smtClean="0"/>
              <a:t>CEIL(n</a:t>
            </a:r>
            <a:r>
              <a:rPr lang="es-CL" sz="2000" dirty="0"/>
              <a:t>)=Obtiene el valor entero inmediatamente superior o igual a "</a:t>
            </a:r>
            <a:r>
              <a:rPr lang="es-CL" sz="2000" dirty="0" smtClean="0"/>
              <a:t>n“</a:t>
            </a:r>
          </a:p>
          <a:p>
            <a:r>
              <a:rPr lang="es-CL" sz="2000" dirty="0" smtClean="0"/>
              <a:t>FLOOT(n</a:t>
            </a:r>
            <a:r>
              <a:rPr lang="es-CL" sz="2000" dirty="0"/>
              <a:t>) = Devuelve el valor entero inmediatamente inferior o igual a "</a:t>
            </a:r>
            <a:r>
              <a:rPr lang="es-CL" sz="2000" dirty="0" smtClean="0"/>
              <a:t>n“</a:t>
            </a:r>
          </a:p>
          <a:p>
            <a:r>
              <a:rPr lang="es-CL" sz="2000" dirty="0" smtClean="0"/>
              <a:t>MOD </a:t>
            </a:r>
            <a:r>
              <a:rPr lang="es-CL" sz="2000" dirty="0"/>
              <a:t>(m, n)= Devuelve el resto resultante de dividir "m" entre "</a:t>
            </a:r>
            <a:r>
              <a:rPr lang="es-CL" sz="2000" dirty="0" smtClean="0"/>
              <a:t>n“</a:t>
            </a:r>
          </a:p>
          <a:p>
            <a:r>
              <a:rPr lang="es-CL" sz="2000" dirty="0" smtClean="0"/>
              <a:t>NVL </a:t>
            </a:r>
            <a:r>
              <a:rPr lang="es-CL" sz="2000" dirty="0"/>
              <a:t>(valor, expresión)= Sustituye un valor nulo por otro valor</a:t>
            </a:r>
            <a:r>
              <a:rPr lang="es-CL" sz="2000" dirty="0" smtClean="0"/>
              <a:t>.</a:t>
            </a:r>
          </a:p>
          <a:p>
            <a:r>
              <a:rPr lang="es-CL" sz="2000" dirty="0" smtClean="0"/>
              <a:t>POWER </a:t>
            </a:r>
            <a:r>
              <a:rPr lang="es-CL" sz="2000" dirty="0"/>
              <a:t>(m, exponente)= Calcula la potencia de un </a:t>
            </a:r>
            <a:r>
              <a:rPr lang="es-CL" sz="2000" dirty="0" smtClean="0"/>
              <a:t>numero</a:t>
            </a:r>
            <a:endParaRPr lang="es-CL" sz="2000" dirty="0"/>
          </a:p>
          <a:p>
            <a:r>
              <a:rPr lang="es-CL" sz="2000" dirty="0" smtClean="0"/>
              <a:t>ROUND </a:t>
            </a:r>
            <a:r>
              <a:rPr lang="es-CL" sz="2000" dirty="0"/>
              <a:t>(numero [, m])= Redondea números con el numero de dígitos de precisión </a:t>
            </a:r>
            <a:r>
              <a:rPr lang="es-CL" sz="2000" dirty="0" smtClean="0"/>
              <a:t>indicados</a:t>
            </a:r>
            <a:endParaRPr lang="es-CL" sz="2000" dirty="0"/>
          </a:p>
          <a:p>
            <a:r>
              <a:rPr lang="es-CL" sz="2000" dirty="0" smtClean="0"/>
              <a:t>TRUNC </a:t>
            </a:r>
            <a:r>
              <a:rPr lang="es-CL" sz="2000" dirty="0"/>
              <a:t>(numero, [m])= Trunca números para que tengan una cierta cantidad de dígitos de precisión. </a:t>
            </a:r>
            <a:br>
              <a:rPr lang="es-CL" sz="2000" dirty="0"/>
            </a:br>
            <a:endParaRPr lang="es-C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9807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Funciones de fechas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SYSDATE= Devuelve la </a:t>
            </a:r>
            <a:r>
              <a:rPr lang="es-CL" sz="2800" dirty="0" smtClean="0"/>
              <a:t>fecha y hora </a:t>
            </a:r>
            <a:r>
              <a:rPr lang="es-CL" sz="2800" dirty="0"/>
              <a:t>del sistema</a:t>
            </a:r>
            <a:r>
              <a:rPr lang="es-CL" sz="2800" dirty="0" smtClean="0"/>
              <a:t>.</a:t>
            </a:r>
          </a:p>
          <a:p>
            <a:r>
              <a:rPr lang="es-CL" sz="2800" dirty="0" smtClean="0"/>
              <a:t>ADD_MONTHS </a:t>
            </a:r>
            <a:r>
              <a:rPr lang="es-CL" sz="2800" dirty="0"/>
              <a:t>(fecha, n)= Devuelve la fecha "fecha" incrementada en "n" </a:t>
            </a:r>
            <a:r>
              <a:rPr lang="es-CL" sz="2800" dirty="0" smtClean="0"/>
              <a:t>meses</a:t>
            </a:r>
            <a:endParaRPr lang="es-CL" sz="2800" dirty="0"/>
          </a:p>
          <a:p>
            <a:r>
              <a:rPr lang="es-CL" sz="2800" dirty="0" smtClean="0"/>
              <a:t>MONTHS_BETWEEN </a:t>
            </a:r>
            <a:r>
              <a:rPr lang="es-CL" sz="2800" dirty="0"/>
              <a:t>(fecha1, fecha2)= Devuelve la diferencia en meses entre las fechas "fecha1" y "</a:t>
            </a:r>
            <a:r>
              <a:rPr lang="es-CL" sz="2800" dirty="0" smtClean="0"/>
              <a:t>fecha2“</a:t>
            </a:r>
            <a:r>
              <a:rPr lang="es-CL" sz="2800" dirty="0"/>
              <a:t/>
            </a:r>
            <a:br>
              <a:rPr lang="es-CL" sz="2800" dirty="0"/>
            </a:b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1994697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537</TotalTime>
  <Words>204</Words>
  <Application>Microsoft Office PowerPoint</Application>
  <PresentationFormat>Presentación en pantalla (4:3)</PresentationFormat>
  <Paragraphs>38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Plantilla RA1</vt:lpstr>
      <vt:lpstr>Funciones SQL en PL/SQL</vt:lpstr>
      <vt:lpstr>Aprendizajes esperados</vt:lpstr>
      <vt:lpstr>Conceptos Claves</vt:lpstr>
      <vt:lpstr>Funciones de Transformación</vt:lpstr>
      <vt:lpstr>Funciones de Texto</vt:lpstr>
      <vt:lpstr>Funciones de valores simples</vt:lpstr>
      <vt:lpstr>Funciones de fechas</vt:lpstr>
    </vt:vector>
  </TitlesOfParts>
  <Company>Duoc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user</cp:lastModifiedBy>
  <cp:revision>21</cp:revision>
  <dcterms:created xsi:type="dcterms:W3CDTF">2010-05-28T21:34:40Z</dcterms:created>
  <dcterms:modified xsi:type="dcterms:W3CDTF">2012-03-18T01:17:11Z</dcterms:modified>
</cp:coreProperties>
</file>