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4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4" d="100"/>
          <a:sy n="64" d="100"/>
        </p:scale>
        <p:origin x="-156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Cursores de Actualización y Referenciales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 smtClean="0"/>
              <a:t>5/1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</a:t>
            </a:r>
            <a:r>
              <a:rPr lang="es-MX" sz="2800" dirty="0" smtClean="0"/>
              <a:t>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r>
              <a:rPr lang="es-CL" dirty="0"/>
              <a:t>Los cursores de actualización se utilizan para actualizar los valores de los datos que son utilizados por el propio cursor</a:t>
            </a:r>
          </a:p>
          <a:p>
            <a:r>
              <a:rPr lang="es-CL" dirty="0"/>
              <a:t>Se debe considerar que los registros actualizados son bloqueados mientras dura la actualización</a:t>
            </a:r>
          </a:p>
          <a:p>
            <a:r>
              <a:rPr lang="es-CL" dirty="0"/>
              <a:t>En la declaración del cursor se agrega FOR UPDATE</a:t>
            </a:r>
          </a:p>
          <a:p>
            <a:r>
              <a:rPr lang="es-CL" dirty="0"/>
              <a:t>En la sentencia </a:t>
            </a:r>
            <a:r>
              <a:rPr lang="es-CL" dirty="0" err="1"/>
              <a:t>Update</a:t>
            </a:r>
            <a:r>
              <a:rPr lang="es-CL" dirty="0"/>
              <a:t> se agrega en la condición CURRENT OF «</a:t>
            </a:r>
            <a:r>
              <a:rPr lang="es-CL" dirty="0" err="1"/>
              <a:t>nombre_cursor</a:t>
            </a:r>
            <a:r>
              <a:rPr lang="es-CL" dirty="0"/>
              <a:t>»</a:t>
            </a:r>
          </a:p>
          <a:p>
            <a:pPr lvl="1"/>
            <a:endParaRPr lang="es-CL" dirty="0"/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Cursor de Actualización</a:t>
            </a:r>
            <a:endParaRPr lang="es-ES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3" y="1600200"/>
            <a:ext cx="658069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Variables de Cursores Referenciales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r>
              <a:rPr lang="es-CL" dirty="0"/>
              <a:t>Las variables de cursores referenciales son punteros a un área de trabajo de la BD de Oracle donde se </a:t>
            </a:r>
            <a:r>
              <a:rPr lang="es-CL" dirty="0" smtClean="0"/>
              <a:t>almacena </a:t>
            </a:r>
            <a:r>
              <a:rPr lang="es-CL" dirty="0"/>
              <a:t>el resultado de una selección de múltiples registros</a:t>
            </a:r>
          </a:p>
          <a:p>
            <a:r>
              <a:rPr lang="es-CL" dirty="0"/>
              <a:t>Una de sus potencialidades, es que la consulta asociada al cursor de la </a:t>
            </a:r>
            <a:r>
              <a:rPr lang="es-CL" dirty="0" smtClean="0"/>
              <a:t>variable </a:t>
            </a:r>
            <a:r>
              <a:rPr lang="es-CL" dirty="0"/>
              <a:t>puede ser modificada en tiempo de ejecución</a:t>
            </a:r>
          </a:p>
          <a:p>
            <a:r>
              <a:rPr lang="es-CL" dirty="0"/>
              <a:t>Reconoceremos dos tipos:</a:t>
            </a:r>
          </a:p>
          <a:p>
            <a:pPr lvl="1"/>
            <a:r>
              <a:rPr lang="es-CL" dirty="0"/>
              <a:t>Restrictivos (fuertemente </a:t>
            </a:r>
            <a:r>
              <a:rPr lang="es-CL" dirty="0" err="1"/>
              <a:t>tipeado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No Restrictivos (débilmente </a:t>
            </a:r>
            <a:r>
              <a:rPr lang="es-CL" dirty="0" err="1"/>
              <a:t>tipeado</a:t>
            </a:r>
            <a:r>
              <a:rPr lang="es-CL" dirty="0" smtClean="0"/>
              <a:t>)</a:t>
            </a:r>
            <a:endParaRPr lang="es-CL" dirty="0"/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1749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Cursores referenciales restrictivos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91902"/>
            <a:ext cx="8229600" cy="3328988"/>
          </a:xfrm>
        </p:spPr>
        <p:txBody>
          <a:bodyPr/>
          <a:lstStyle/>
          <a:p>
            <a:r>
              <a:rPr lang="es-CL" dirty="0"/>
              <a:t>Son aquellos que en su declaración se restringe la estructura del resultado extraído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9280"/>
            <a:ext cx="853244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dirty="0" smtClean="0"/>
              <a:t>Cursores referenciales no restrictivos</a:t>
            </a:r>
            <a:endParaRPr lang="es-ES" sz="40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91902"/>
            <a:ext cx="8229600" cy="3328988"/>
          </a:xfrm>
        </p:spPr>
        <p:txBody>
          <a:bodyPr/>
          <a:lstStyle/>
          <a:p>
            <a:r>
              <a:rPr lang="es-CL" dirty="0"/>
              <a:t>Son aquellos que en su declaración no se restringe la estructura del resultado extraído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80010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8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dirty="0" err="1" smtClean="0"/>
              <a:t>Sys_Refcursor</a:t>
            </a:r>
            <a:endParaRPr lang="es-ES" sz="4000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91902"/>
            <a:ext cx="8229600" cy="3328988"/>
          </a:xfrm>
        </p:spPr>
        <p:txBody>
          <a:bodyPr/>
          <a:lstStyle/>
          <a:p>
            <a:r>
              <a:rPr lang="es-CL" sz="2800" dirty="0"/>
              <a:t>Desde la versión 9i de Oracle no es necesario declarar un tipo </a:t>
            </a:r>
            <a:r>
              <a:rPr lang="es-CL" sz="2800" dirty="0" err="1"/>
              <a:t>Ref</a:t>
            </a:r>
            <a:r>
              <a:rPr lang="es-CL" sz="2800" dirty="0"/>
              <a:t> Cursor. Se puede declarar la variable directamente con el tipo </a:t>
            </a:r>
            <a:r>
              <a:rPr lang="es-CL" sz="2800" dirty="0" err="1"/>
              <a:t>Sys_RefCursor</a:t>
            </a:r>
            <a:endParaRPr lang="es-CL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3820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962917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622</TotalTime>
  <Words>242</Words>
  <Application>Microsoft Office PowerPoint</Application>
  <PresentationFormat>Presentación en pantalla (4:3)</PresentationFormat>
  <Paragraphs>30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Plantilla RA1</vt:lpstr>
      <vt:lpstr>Cursores de Actualización y Referenciales</vt:lpstr>
      <vt:lpstr>Aprendizajes esperados</vt:lpstr>
      <vt:lpstr>Conceptos Claves</vt:lpstr>
      <vt:lpstr>Ejemplo Cursor de Actualización</vt:lpstr>
      <vt:lpstr>Variables de Cursores Referenciales</vt:lpstr>
      <vt:lpstr>Cursores referenciales restrictivos</vt:lpstr>
      <vt:lpstr>Cursores referenciales no restrictivos</vt:lpstr>
      <vt:lpstr>Sys_Refcursor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34</cp:revision>
  <dcterms:created xsi:type="dcterms:W3CDTF">2010-05-28T21:34:40Z</dcterms:created>
  <dcterms:modified xsi:type="dcterms:W3CDTF">2011-12-18T21:26:23Z</dcterms:modified>
</cp:coreProperties>
</file>