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64" d="100"/>
          <a:sy n="64" d="100"/>
        </p:scale>
        <p:origin x="-156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Excepciones predefinidas en PL/SQL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6/1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sistema</a:t>
            </a:r>
            <a:endParaRPr lang="es-CL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286972"/>
            <a:ext cx="8229600" cy="3328988"/>
          </a:xfrm>
        </p:spPr>
        <p:txBody>
          <a:bodyPr/>
          <a:lstStyle/>
          <a:p>
            <a:r>
              <a:rPr lang="es-CL" sz="2800" dirty="0"/>
              <a:t>Las excepciones se generan cuando se producen condiciones de errores</a:t>
            </a:r>
          </a:p>
          <a:p>
            <a:r>
              <a:rPr lang="es-CL" sz="2800" dirty="0"/>
              <a:t>Cuando ocurre en la ejecución del código, el control de dicha ejecución se traspasa a la sección de manejo de excepciones del bloque</a:t>
            </a:r>
          </a:p>
          <a:p>
            <a:r>
              <a:rPr lang="es-CL" sz="2800" dirty="0"/>
              <a:t>Toda excepción se propagará hasta que sea capturada</a:t>
            </a:r>
          </a:p>
          <a:p>
            <a:r>
              <a:rPr lang="es-CL" sz="2800" dirty="0"/>
              <a:t>Si la excepción es capturada, la ejecución del código </a:t>
            </a:r>
            <a:r>
              <a:rPr lang="es-CL" sz="2800" b="1" u="sng" dirty="0"/>
              <a:t>no</a:t>
            </a:r>
            <a:r>
              <a:rPr lang="es-CL" sz="2800" dirty="0"/>
              <a:t> volverá al punto donde se produjo el </a:t>
            </a:r>
            <a:r>
              <a:rPr lang="es-CL" sz="2800" dirty="0" smtClean="0"/>
              <a:t>error</a:t>
            </a:r>
          </a:p>
          <a:p>
            <a:pPr marL="342900" lvl="1" indent="-342900">
              <a:buFont typeface="Arial" charset="0"/>
              <a:buChar char="•"/>
            </a:pPr>
            <a:r>
              <a:rPr lang="es-CL" dirty="0" smtClean="0"/>
              <a:t>En particular, las excepciones predefinidas son </a:t>
            </a:r>
            <a:r>
              <a:rPr lang="es-CL" dirty="0"/>
              <a:t>aquellas que ya están incorporadas y no necesitan ser declaradas</a:t>
            </a:r>
          </a:p>
          <a:p>
            <a:endParaRPr lang="es-CL" sz="2800" dirty="0"/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Excepción</a:t>
            </a:r>
            <a:endParaRPr lang="es-ES" dirty="0" smtClean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56" y="1600200"/>
            <a:ext cx="43678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Sintaxis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286972"/>
            <a:ext cx="8229600" cy="3328988"/>
          </a:xfrm>
        </p:spPr>
        <p:txBody>
          <a:bodyPr/>
          <a:lstStyle/>
          <a:p>
            <a:pPr marL="0" indent="0">
              <a:buNone/>
            </a:pPr>
            <a:r>
              <a:rPr lang="es-CL" sz="2800" dirty="0"/>
              <a:t>Declare</a:t>
            </a:r>
          </a:p>
          <a:p>
            <a:pPr marL="0" indent="0">
              <a:buNone/>
            </a:pPr>
            <a:r>
              <a:rPr lang="es-CL" sz="2800" dirty="0"/>
              <a:t>	…..</a:t>
            </a:r>
          </a:p>
          <a:p>
            <a:pPr marL="0" indent="0">
              <a:buNone/>
            </a:pPr>
            <a:r>
              <a:rPr lang="es-CL" sz="2800" dirty="0" err="1"/>
              <a:t>Begin</a:t>
            </a:r>
            <a:endParaRPr lang="es-CL" sz="2800" dirty="0"/>
          </a:p>
          <a:p>
            <a:pPr marL="0" indent="0">
              <a:buNone/>
            </a:pPr>
            <a:r>
              <a:rPr lang="es-CL" sz="2800" dirty="0"/>
              <a:t>	…..</a:t>
            </a:r>
          </a:p>
          <a:p>
            <a:pPr marL="0" indent="0">
              <a:buNone/>
            </a:pPr>
            <a:r>
              <a:rPr lang="es-CL" sz="2800" b="1" dirty="0"/>
              <a:t>EXCEPTION</a:t>
            </a:r>
          </a:p>
          <a:p>
            <a:pPr marL="0" indent="0">
              <a:buNone/>
            </a:pPr>
            <a:r>
              <a:rPr lang="es-CL" sz="2800" dirty="0"/>
              <a:t>	</a:t>
            </a:r>
            <a:r>
              <a:rPr lang="es-CL" sz="2800" b="1" dirty="0"/>
              <a:t>WHEN </a:t>
            </a:r>
            <a:r>
              <a:rPr lang="es-CL" sz="2800" dirty="0" err="1"/>
              <a:t>nombre_exception</a:t>
            </a:r>
            <a:r>
              <a:rPr lang="es-CL" sz="2800" b="1" dirty="0"/>
              <a:t> THEN</a:t>
            </a:r>
          </a:p>
          <a:p>
            <a:pPr marL="0" indent="0">
              <a:buNone/>
            </a:pPr>
            <a:r>
              <a:rPr lang="es-CL" sz="2800" dirty="0"/>
              <a:t>		…..</a:t>
            </a:r>
          </a:p>
          <a:p>
            <a:pPr marL="0" indent="0">
              <a:buNone/>
            </a:pPr>
            <a:r>
              <a:rPr lang="es-CL" sz="2800" dirty="0"/>
              <a:t>	</a:t>
            </a:r>
            <a:r>
              <a:rPr lang="es-CL" sz="2800" b="1" dirty="0"/>
              <a:t>WHEN </a:t>
            </a:r>
            <a:r>
              <a:rPr lang="es-CL" sz="2800" dirty="0" err="1"/>
              <a:t>nombre_exception</a:t>
            </a:r>
            <a:r>
              <a:rPr lang="es-CL" sz="2800" b="1" dirty="0"/>
              <a:t> THEN</a:t>
            </a:r>
          </a:p>
          <a:p>
            <a:pPr marL="0" indent="0">
              <a:buNone/>
            </a:pPr>
            <a:r>
              <a:rPr lang="es-CL" sz="2800" dirty="0"/>
              <a:t>		…..</a:t>
            </a:r>
          </a:p>
          <a:p>
            <a:pPr marL="0" indent="0">
              <a:buNone/>
            </a:pPr>
            <a:r>
              <a:rPr lang="es-CL" sz="2800" dirty="0" err="1"/>
              <a:t>End</a:t>
            </a:r>
            <a:r>
              <a:rPr lang="es-CL" sz="2800" dirty="0"/>
              <a:t>;</a:t>
            </a:r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221749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Uso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460302" y="4953216"/>
            <a:ext cx="8229600" cy="1512168"/>
          </a:xfrm>
        </p:spPr>
        <p:txBody>
          <a:bodyPr/>
          <a:lstStyle/>
          <a:p>
            <a:r>
              <a:rPr lang="es-CL" sz="2800" dirty="0"/>
              <a:t>Si se detecta el manejador de excepción apropiado, se ejecutará el código asociado, de lo contrario se ejecutará el código asociado al manejador OTHERS (siempre debe ser el último declarado)</a:t>
            </a:r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010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4000" dirty="0" smtClean="0"/>
              <a:t>Ejemplo de excepciones predefinidas</a:t>
            </a:r>
            <a:endParaRPr lang="es-ES" sz="4000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91902"/>
            <a:ext cx="8229600" cy="3328988"/>
          </a:xfrm>
        </p:spPr>
        <p:txBody>
          <a:bodyPr/>
          <a:lstStyle/>
          <a:p>
            <a:r>
              <a:rPr lang="es-CL" dirty="0"/>
              <a:t>A continuación una lista de las mas utilizadas:</a:t>
            </a:r>
          </a:p>
          <a:p>
            <a:pPr lvl="1"/>
            <a:r>
              <a:rPr lang="es-CL" dirty="0" err="1"/>
              <a:t>Zero_Divide</a:t>
            </a:r>
            <a:r>
              <a:rPr lang="es-CL" dirty="0"/>
              <a:t>: Cuando existe una división por cero</a:t>
            </a:r>
          </a:p>
          <a:p>
            <a:pPr lvl="1"/>
            <a:r>
              <a:rPr lang="es-CL" dirty="0" err="1"/>
              <a:t>Too_Many_Rows</a:t>
            </a:r>
            <a:r>
              <a:rPr lang="es-CL" dirty="0"/>
              <a:t>: Cuando se devuelve mas de una fila</a:t>
            </a:r>
          </a:p>
          <a:p>
            <a:pPr lvl="1"/>
            <a:r>
              <a:rPr lang="es-CL" dirty="0" err="1"/>
              <a:t>No_Data_Found</a:t>
            </a:r>
            <a:r>
              <a:rPr lang="es-CL" dirty="0"/>
              <a:t>: Cuando no se devuelven datos</a:t>
            </a:r>
          </a:p>
          <a:p>
            <a:pPr lvl="1"/>
            <a:r>
              <a:rPr lang="es-CL" dirty="0" err="1"/>
              <a:t>Value_Error</a:t>
            </a:r>
            <a:r>
              <a:rPr lang="es-CL" dirty="0"/>
              <a:t>: Error aritmético, conversión o truncamiento</a:t>
            </a:r>
          </a:p>
          <a:p>
            <a:pPr lvl="1"/>
            <a:r>
              <a:rPr lang="es-CL" dirty="0"/>
              <a:t> </a:t>
            </a:r>
            <a:r>
              <a:rPr lang="es-CL" dirty="0" err="1"/>
              <a:t>Rowtye_mismatch</a:t>
            </a:r>
            <a:r>
              <a:rPr lang="es-CL" dirty="0"/>
              <a:t>: Tipos incompatibles</a:t>
            </a:r>
          </a:p>
          <a:p>
            <a:pPr lvl="1"/>
            <a:r>
              <a:rPr lang="es-CL" dirty="0" err="1"/>
              <a:t>Cursor_already_open</a:t>
            </a:r>
            <a:r>
              <a:rPr lang="es-CL" dirty="0"/>
              <a:t>: El cursor se encuentra tiempo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386481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665</TotalTime>
  <Words>227</Words>
  <Application>Microsoft Office PowerPoint</Application>
  <PresentationFormat>Presentación en pantalla (4:3)</PresentationFormat>
  <Paragraphs>39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Plantilla RA1</vt:lpstr>
      <vt:lpstr>Excepciones predefinidas en PL/SQL</vt:lpstr>
      <vt:lpstr>Aprendizajes esperados</vt:lpstr>
      <vt:lpstr>Conceptos Claves</vt:lpstr>
      <vt:lpstr>Ejemplo de Excepción</vt:lpstr>
      <vt:lpstr>Sintaxis</vt:lpstr>
      <vt:lpstr>Ejemplo de Uso</vt:lpstr>
      <vt:lpstr>Ejemplo de excepciones predefinidas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36</cp:revision>
  <dcterms:created xsi:type="dcterms:W3CDTF">2010-05-28T21:34:40Z</dcterms:created>
  <dcterms:modified xsi:type="dcterms:W3CDTF">2011-12-18T22:09:38Z</dcterms:modified>
</cp:coreProperties>
</file>