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0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616E8-9CED-3A40-BD15-C97212516E2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4794A-9DB6-1541-8493-A9C981726CAE}">
      <dgm:prSet phldrT="[Texto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Sistema de Registro de Usuarios</a:t>
          </a:r>
        </a:p>
      </dgm:t>
    </dgm:pt>
    <dgm:pt modelId="{375309D8-A748-3244-9FAE-D37EB194FCAF}" type="parTrans" cxnId="{CB646DBA-29FF-FF42-9702-DE6B458E9E51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2359B1-46D1-AD47-9EFA-7F5C8A46AB81}" type="sibTrans" cxnId="{CB646DBA-29FF-FF42-9702-DE6B458E9E51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BA9BC4-4492-4C49-A87D-2DED3154FCB1}">
      <dgm:prSet phldrT="[Texto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ES" dirty="0" err="1">
              <a:latin typeface="Calibri" panose="020F0502020204030204" pitchFamily="34" charset="0"/>
              <a:cs typeface="Calibri" panose="020F0502020204030204" pitchFamily="34" charset="0"/>
            </a:rPr>
            <a:t>Autentificador</a:t>
          </a: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 de Inicio de Sesión al Sistema</a:t>
          </a:r>
        </a:p>
      </dgm:t>
    </dgm:pt>
    <dgm:pt modelId="{D05FEDA5-28B7-0241-81BF-B2E568818C1D}" type="parTrans" cxnId="{23EC1E8A-076C-7342-A2EE-B5D72E03EDFC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D1E45C-8406-B747-87A0-F530E1461180}" type="sibTrans" cxnId="{23EC1E8A-076C-7342-A2EE-B5D72E03EDFC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7D55CBA-5C01-FB44-B6F3-F7A5F266C4C2}">
      <dgm:prSet phldrT="[Texto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Sistema de votación</a:t>
          </a:r>
        </a:p>
      </dgm:t>
    </dgm:pt>
    <dgm:pt modelId="{F5328F24-5B5A-B34F-8B00-0519C5A29DE5}" type="parTrans" cxnId="{123DC4DD-4B2E-6542-BD3D-3EA76E4895D9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5E6B36-3E24-DC4F-BE79-B01C8411C44F}" type="sibTrans" cxnId="{123DC4DD-4B2E-6542-BD3D-3EA76E4895D9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A4C51C-B979-EC42-AE9B-9C5C01927ACA}">
      <dgm:prSet phldrT="[Texto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Contador de Votos</a:t>
          </a:r>
        </a:p>
      </dgm:t>
    </dgm:pt>
    <dgm:pt modelId="{EF03CFFA-EB9D-CD43-828F-6025FF6DCF70}" type="parTrans" cxnId="{9AAF45B7-EAF1-164C-896F-061505884F48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4A67DD-A53E-D54D-844C-EC8A49A7F2D3}" type="sibTrans" cxnId="{9AAF45B7-EAF1-164C-896F-061505884F48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EB9F79-DD5E-0F46-AA0F-33E22FA538D6}">
      <dgm:prSet phldrT="[Texto]" custT="1"/>
      <dgm:spPr>
        <a:solidFill>
          <a:schemeClr val="accent4">
            <a:alpha val="90000"/>
          </a:schemeClr>
        </a:solidFill>
        <a:ln>
          <a:noFill/>
        </a:ln>
      </dgm:spPr>
      <dgm:t>
        <a:bodyPr/>
        <a:lstStyle/>
        <a:p>
          <a:r>
            <a:rPr lang="es-E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Sistema Gráfico de Resultados en Tiempo Real</a:t>
          </a:r>
        </a:p>
      </dgm:t>
    </dgm:pt>
    <dgm:pt modelId="{44F48B9F-95C9-3A4B-9FC8-51572AF47FE9}" type="parTrans" cxnId="{EBAAB526-A26D-6940-86F3-DA56D699530A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EE2399-D9A3-2046-9866-BD37DD194E7F}" type="sibTrans" cxnId="{EBAAB526-A26D-6940-86F3-DA56D699530A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9045A8-7D35-D340-9098-FAD9DA3808DF}">
      <dgm:prSet phldrT="[Texto]" custT="1"/>
      <dgm:spPr>
        <a:solidFill>
          <a:schemeClr val="accent4">
            <a:alpha val="90000"/>
          </a:schemeClr>
        </a:solidFill>
        <a:ln>
          <a:noFill/>
        </a:ln>
      </dgm:spPr>
      <dgm:t>
        <a:bodyPr/>
        <a:lstStyle/>
        <a:p>
          <a:r>
            <a:rPr lang="es-E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Sistema de Alerta</a:t>
          </a:r>
          <a:br>
            <a:rPr lang="es-E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s-E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Mesas Cerradas</a:t>
          </a:r>
        </a:p>
      </dgm:t>
    </dgm:pt>
    <dgm:pt modelId="{A029EAF1-5766-624F-A9E1-3AD87244C29E}" type="parTrans" cxnId="{F0426275-5B7C-2743-BAEC-D03968AB7391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72352E-82C3-D448-BF60-05C68A0EBB4F}" type="sibTrans" cxnId="{F0426275-5B7C-2743-BAEC-D03968AB7391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58230B7-E420-DB49-B480-089658BE2E8E}">
      <dgm:prSet phldrT="[Texto]" custT="1"/>
      <dgm:spPr>
        <a:solidFill>
          <a:schemeClr val="accent4">
            <a:alpha val="90000"/>
          </a:schemeClr>
        </a:solidFill>
        <a:ln>
          <a:noFill/>
        </a:ln>
      </dgm:spPr>
      <dgm:t>
        <a:bodyPr/>
        <a:lstStyle/>
        <a:p>
          <a:r>
            <a:rPr lang="es-E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Reportes Detallados de Votación</a:t>
          </a:r>
        </a:p>
      </dgm:t>
    </dgm:pt>
    <dgm:pt modelId="{70A4C3CF-ED15-264A-8B51-3A9FF1FD6041}" type="parTrans" cxnId="{FDFA36D1-F414-6F4B-A668-A50E30008286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F2A50CA-CD72-5D44-8A26-D3C99A2CF5D5}" type="sibTrans" cxnId="{FDFA36D1-F414-6F4B-A668-A50E30008286}">
      <dgm:prSet/>
      <dgm:spPr/>
      <dgm:t>
        <a:bodyPr/>
        <a:lstStyle/>
        <a:p>
          <a:endParaRPr lang="es-E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93142D-CEA8-3F4A-9BB5-10834C4EAE78}">
      <dgm:prSet phldrT="[Texto]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Planificación</a:t>
          </a:r>
        </a:p>
      </dgm:t>
    </dgm:pt>
    <dgm:pt modelId="{49F8BF4D-70B5-3B48-9CD9-2328677FF126}" type="parTrans" cxnId="{64B837E3-0194-EA44-A07F-FBEEDDCC51ED}">
      <dgm:prSet/>
      <dgm:spPr/>
      <dgm:t>
        <a:bodyPr/>
        <a:lstStyle/>
        <a:p>
          <a:endParaRPr lang="es-ES"/>
        </a:p>
      </dgm:t>
    </dgm:pt>
    <dgm:pt modelId="{1A6B6008-2553-F74F-8F7A-11AEF528CD97}" type="sibTrans" cxnId="{64B837E3-0194-EA44-A07F-FBEEDDCC51ED}">
      <dgm:prSet/>
      <dgm:spPr/>
      <dgm:t>
        <a:bodyPr/>
        <a:lstStyle/>
        <a:p>
          <a:endParaRPr lang="es-ES"/>
        </a:p>
      </dgm:t>
    </dgm:pt>
    <dgm:pt modelId="{45BC2D28-FB1C-B94A-A9AE-13B2714327CE}">
      <dgm:prSet phldrT="[Texto]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Análisis </a:t>
          </a:r>
          <a:r>
            <a:rPr lang="es-ES">
              <a:latin typeface="Calibri" panose="020F0502020204030204" pitchFamily="34" charset="0"/>
              <a:cs typeface="Calibri" panose="020F0502020204030204" pitchFamily="34" charset="0"/>
            </a:rPr>
            <a:t>y Diseño</a:t>
          </a:r>
          <a:endParaRPr lang="es-E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ADD921-51B2-4846-8749-2CD75FD66B98}" type="parTrans" cxnId="{E4A74103-B76F-5941-86D9-41783B753CDE}">
      <dgm:prSet/>
      <dgm:spPr/>
      <dgm:t>
        <a:bodyPr/>
        <a:lstStyle/>
        <a:p>
          <a:endParaRPr lang="es-ES"/>
        </a:p>
      </dgm:t>
    </dgm:pt>
    <dgm:pt modelId="{63649243-5733-FB47-BEA0-A7633DEAF829}" type="sibTrans" cxnId="{E4A74103-B76F-5941-86D9-41783B753CDE}">
      <dgm:prSet/>
      <dgm:spPr/>
      <dgm:t>
        <a:bodyPr/>
        <a:lstStyle/>
        <a:p>
          <a:endParaRPr lang="es-ES"/>
        </a:p>
      </dgm:t>
    </dgm:pt>
    <dgm:pt modelId="{5B82518A-79B2-844C-AFCA-942EC2E0E11E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 err="1">
              <a:solidFill>
                <a:schemeClr val="bg1"/>
              </a:solidFill>
            </a:rPr>
            <a:t>Kick</a:t>
          </a:r>
          <a:r>
            <a:rPr lang="es-ES" dirty="0">
              <a:solidFill>
                <a:schemeClr val="bg1"/>
              </a:solidFill>
            </a:rPr>
            <a:t> off</a:t>
          </a:r>
        </a:p>
      </dgm:t>
    </dgm:pt>
    <dgm:pt modelId="{D6C93510-4B04-4A4C-BBEE-8F3084783B74}" type="parTrans" cxnId="{AE315355-AED6-7148-BC86-766C2AE13A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488360C1-2049-254F-9CC4-4B79A4A9E57E}" type="sibTrans" cxnId="{AE315355-AED6-7148-BC86-766C2AE13ACA}">
      <dgm:prSet/>
      <dgm:spPr/>
      <dgm:t>
        <a:bodyPr/>
        <a:lstStyle/>
        <a:p>
          <a:endParaRPr lang="es-ES"/>
        </a:p>
      </dgm:t>
    </dgm:pt>
    <dgm:pt modelId="{078AEE47-51DF-5B4E-82EE-9A99C495E39E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Acta de constitución</a:t>
          </a:r>
        </a:p>
      </dgm:t>
    </dgm:pt>
    <dgm:pt modelId="{4C8AD727-341A-7A4F-BDEC-CC47D783360A}" type="parTrans" cxnId="{01108E0F-B3E3-3740-B71F-AD637F20EF90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E32BB344-084E-4C45-881C-AE2F0919C386}" type="sibTrans" cxnId="{01108E0F-B3E3-3740-B71F-AD637F20EF90}">
      <dgm:prSet/>
      <dgm:spPr/>
      <dgm:t>
        <a:bodyPr/>
        <a:lstStyle/>
        <a:p>
          <a:endParaRPr lang="es-ES"/>
        </a:p>
      </dgm:t>
    </dgm:pt>
    <dgm:pt modelId="{B2CE12F3-ECED-A647-A3EB-B4C483FC1BEB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Especificación de requisitos de Software</a:t>
          </a:r>
        </a:p>
      </dgm:t>
    </dgm:pt>
    <dgm:pt modelId="{6530E215-DDFD-1E48-B923-B2CD2779D795}" type="parTrans" cxnId="{DADEB8FB-A53B-8449-AB04-A6E530B803D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D7B68775-994B-A04A-8486-6A8C756658D9}" type="sibTrans" cxnId="{DADEB8FB-A53B-8449-AB04-A6E530B803DE}">
      <dgm:prSet/>
      <dgm:spPr/>
      <dgm:t>
        <a:bodyPr/>
        <a:lstStyle/>
        <a:p>
          <a:endParaRPr lang="es-ES"/>
        </a:p>
      </dgm:t>
    </dgm:pt>
    <dgm:pt modelId="{7AC875F2-16A8-9546-9349-570631665F26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Arquitectura de alto nivel</a:t>
          </a:r>
        </a:p>
      </dgm:t>
    </dgm:pt>
    <dgm:pt modelId="{D85BF165-A208-1D41-993A-88EE61A17A6E}" type="parTrans" cxnId="{8F93D26E-33DE-5E4F-8697-C1E01F5A36DF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E115ACA3-6B08-2543-B734-39BF3FBEB4E8}" type="sibTrans" cxnId="{8F93D26E-33DE-5E4F-8697-C1E01F5A36DF}">
      <dgm:prSet/>
      <dgm:spPr/>
      <dgm:t>
        <a:bodyPr/>
        <a:lstStyle/>
        <a:p>
          <a:endParaRPr lang="es-ES"/>
        </a:p>
      </dgm:t>
    </dgm:pt>
    <dgm:pt modelId="{875D9F12-D262-0646-9A0D-4A5C8B2E9686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Prototipos</a:t>
          </a:r>
        </a:p>
      </dgm:t>
    </dgm:pt>
    <dgm:pt modelId="{5FAA963F-6794-A540-8ADE-BF2D2B857774}" type="parTrans" cxnId="{917B7BFA-C363-7A40-8C92-DBDC0992BAA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21A72EC0-67C6-C441-A284-9E160FCC7F81}" type="sibTrans" cxnId="{917B7BFA-C363-7A40-8C92-DBDC0992BAAD}">
      <dgm:prSet/>
      <dgm:spPr/>
      <dgm:t>
        <a:bodyPr/>
        <a:lstStyle/>
        <a:p>
          <a:endParaRPr lang="es-ES"/>
        </a:p>
      </dgm:t>
    </dgm:pt>
    <dgm:pt modelId="{488136AE-8FA7-D94A-93E6-5F993B42C42B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Modelos de Base de datos</a:t>
          </a:r>
        </a:p>
      </dgm:t>
    </dgm:pt>
    <dgm:pt modelId="{4D508DF9-CB00-8D41-88D8-E946DD60697E}" type="parTrans" cxnId="{4A445A4B-6AEB-C34B-A25F-B22FCD195863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2AF1A065-B674-AE42-A4B7-A32A470091BC}" type="sibTrans" cxnId="{4A445A4B-6AEB-C34B-A25F-B22FCD195863}">
      <dgm:prSet/>
      <dgm:spPr/>
      <dgm:t>
        <a:bodyPr/>
        <a:lstStyle/>
        <a:p>
          <a:endParaRPr lang="es-ES"/>
        </a:p>
      </dgm:t>
    </dgm:pt>
    <dgm:pt modelId="{48113C79-34A2-C24A-B3D1-800790560227}">
      <dgm:prSet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Diagramas de Flujo</a:t>
          </a:r>
        </a:p>
      </dgm:t>
    </dgm:pt>
    <dgm:pt modelId="{8399E461-10C1-8E46-801E-BBAFAF08CBFF}" type="parTrans" cxnId="{4BDB0BFD-F0AA-9543-8982-0823EAB8C506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s-ES"/>
        </a:p>
      </dgm:t>
    </dgm:pt>
    <dgm:pt modelId="{A4712585-FA4B-1A46-8FA2-80F89DCA316C}" type="sibTrans" cxnId="{4BDB0BFD-F0AA-9543-8982-0823EAB8C506}">
      <dgm:prSet/>
      <dgm:spPr/>
      <dgm:t>
        <a:bodyPr/>
        <a:lstStyle/>
        <a:p>
          <a:endParaRPr lang="es-ES"/>
        </a:p>
      </dgm:t>
    </dgm:pt>
    <dgm:pt modelId="{3688E490-68D9-C64E-BDDA-585B974AC5CA}">
      <dgm:prSet/>
      <dgm:spPr/>
      <dgm:t>
        <a:bodyPr/>
        <a:lstStyle/>
        <a:p>
          <a:r>
            <a:rPr lang="es-ES" dirty="0"/>
            <a:t>Pruebas y Control de Calidad</a:t>
          </a:r>
        </a:p>
      </dgm:t>
    </dgm:pt>
    <dgm:pt modelId="{7BA2A65F-2BEB-E246-953E-886ABF247060}" type="parTrans" cxnId="{B07F3E0A-A81D-FC48-B277-B1F1320B4B5F}">
      <dgm:prSet/>
      <dgm:spPr/>
      <dgm:t>
        <a:bodyPr/>
        <a:lstStyle/>
        <a:p>
          <a:endParaRPr lang="es-ES"/>
        </a:p>
      </dgm:t>
    </dgm:pt>
    <dgm:pt modelId="{CEED2900-1DAB-BA4C-8A6C-8663A935DDDB}" type="sibTrans" cxnId="{B07F3E0A-A81D-FC48-B277-B1F1320B4B5F}">
      <dgm:prSet/>
      <dgm:spPr/>
      <dgm:t>
        <a:bodyPr/>
        <a:lstStyle/>
        <a:p>
          <a:endParaRPr lang="es-ES"/>
        </a:p>
      </dgm:t>
    </dgm:pt>
    <dgm:pt modelId="{DA1A6283-4023-D84D-8E14-EECB821A50B8}">
      <dgm:prSet/>
      <dgm:spPr>
        <a:solidFill>
          <a:schemeClr val="accent3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Matriz de pruebas</a:t>
          </a:r>
        </a:p>
      </dgm:t>
    </dgm:pt>
    <dgm:pt modelId="{C6608AAA-C301-6C47-8CFD-56ADB2C9DB10}" type="parTrans" cxnId="{522A508A-5495-534A-B7D0-8BB378B24B05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62A44C1B-C2F6-B24B-993C-DED7D65CAC85}" type="sibTrans" cxnId="{522A508A-5495-534A-B7D0-8BB378B24B05}">
      <dgm:prSet/>
      <dgm:spPr/>
      <dgm:t>
        <a:bodyPr/>
        <a:lstStyle/>
        <a:p>
          <a:endParaRPr lang="es-ES"/>
        </a:p>
      </dgm:t>
    </dgm:pt>
    <dgm:pt modelId="{4B8C2080-E959-4443-A436-4704FF8E955E}">
      <dgm:prSet/>
      <dgm:spPr>
        <a:solidFill>
          <a:schemeClr val="accent3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Informe de Resultados</a:t>
          </a:r>
        </a:p>
      </dgm:t>
    </dgm:pt>
    <dgm:pt modelId="{0EC848A9-5F9D-504B-B8AE-A7CE7928ED02}" type="parTrans" cxnId="{3401FF41-A56C-9649-BF81-D8549E19CE8C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FAF489B7-2913-084E-93B2-97551375393B}" type="sibTrans" cxnId="{3401FF41-A56C-9649-BF81-D8549E19CE8C}">
      <dgm:prSet/>
      <dgm:spPr/>
      <dgm:t>
        <a:bodyPr/>
        <a:lstStyle/>
        <a:p>
          <a:endParaRPr lang="es-ES"/>
        </a:p>
      </dgm:t>
    </dgm:pt>
    <dgm:pt modelId="{AE575ACB-F44C-7D4A-8087-4F815F9F5069}">
      <dgm:prSet/>
      <dgm:spPr>
        <a:solidFill>
          <a:schemeClr val="accent3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Informe de Calidad</a:t>
          </a:r>
        </a:p>
      </dgm:t>
    </dgm:pt>
    <dgm:pt modelId="{DD98A198-92AE-BD4C-822D-5EE177EC5CBF}" type="parTrans" cxnId="{03EFC038-D133-534F-8AEB-2DC9D720EDBE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14EEF8E6-10FF-DF40-9A38-0507F858C090}" type="sibTrans" cxnId="{03EFC038-D133-534F-8AEB-2DC9D720EDBE}">
      <dgm:prSet/>
      <dgm:spPr/>
      <dgm:t>
        <a:bodyPr/>
        <a:lstStyle/>
        <a:p>
          <a:endParaRPr lang="es-ES"/>
        </a:p>
      </dgm:t>
    </dgm:pt>
    <dgm:pt modelId="{31455A45-D104-0F40-AF3B-0ADFB3126362}">
      <dgm:prSet/>
      <dgm:spPr/>
      <dgm:t>
        <a:bodyPr/>
        <a:lstStyle/>
        <a:p>
          <a:r>
            <a:rPr lang="es-ES" dirty="0"/>
            <a:t>Implantación y Cierre</a:t>
          </a:r>
        </a:p>
      </dgm:t>
    </dgm:pt>
    <dgm:pt modelId="{1C6E1E98-DFC1-C440-907F-F7175CDF64C5}" type="parTrans" cxnId="{FD418383-F134-8F47-9052-4968152CB887}">
      <dgm:prSet/>
      <dgm:spPr/>
      <dgm:t>
        <a:bodyPr/>
        <a:lstStyle/>
        <a:p>
          <a:endParaRPr lang="es-ES"/>
        </a:p>
      </dgm:t>
    </dgm:pt>
    <dgm:pt modelId="{BB297C36-1993-1C42-A6BB-3A10A7469259}" type="sibTrans" cxnId="{FD418383-F134-8F47-9052-4968152CB887}">
      <dgm:prSet/>
      <dgm:spPr/>
      <dgm:t>
        <a:bodyPr/>
        <a:lstStyle/>
        <a:p>
          <a:endParaRPr lang="es-ES"/>
        </a:p>
      </dgm:t>
    </dgm:pt>
    <dgm:pt modelId="{67888196-3E28-8D46-9A3D-CC32A1F33A9B}">
      <dgm:prSet/>
      <dgm:spPr>
        <a:solidFill>
          <a:schemeClr val="accent3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Documentación paso a operaciones</a:t>
          </a:r>
        </a:p>
      </dgm:t>
    </dgm:pt>
    <dgm:pt modelId="{F571C34D-0087-8F4C-95F2-17C52DC917A8}" type="parTrans" cxnId="{00A66927-45E9-4B41-B6A9-AA96895C596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2C57A6DA-D0AE-0640-A638-F04DF62ACE23}" type="sibTrans" cxnId="{00A66927-45E9-4B41-B6A9-AA96895C5968}">
      <dgm:prSet/>
      <dgm:spPr/>
      <dgm:t>
        <a:bodyPr/>
        <a:lstStyle/>
        <a:p>
          <a:endParaRPr lang="es-ES"/>
        </a:p>
      </dgm:t>
    </dgm:pt>
    <dgm:pt modelId="{3A7BE90A-6FE8-614D-8F50-F817C6ABF7FE}">
      <dgm:prSet/>
      <dgm:spPr>
        <a:solidFill>
          <a:schemeClr val="accent3">
            <a:alpha val="90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Manuales de uso</a:t>
          </a:r>
        </a:p>
      </dgm:t>
    </dgm:pt>
    <dgm:pt modelId="{9647B6CE-CB51-C04D-A342-A6AF06E29CE1}" type="parTrans" cxnId="{8A2DB3AB-672A-1B4D-ACC4-CD500C11846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64835A17-6DEA-324E-805E-D1C64B2BDEAD}" type="sibTrans" cxnId="{8A2DB3AB-672A-1B4D-ACC4-CD500C118460}">
      <dgm:prSet/>
      <dgm:spPr/>
      <dgm:t>
        <a:bodyPr/>
        <a:lstStyle/>
        <a:p>
          <a:endParaRPr lang="es-ES"/>
        </a:p>
      </dgm:t>
    </dgm:pt>
    <dgm:pt modelId="{36FB75AF-2287-4444-9A04-D2CE4088ABE9}" type="pres">
      <dgm:prSet presAssocID="{FE1616E8-9CED-3A40-BD15-C97212516E2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8861AE-8360-6643-8F7F-1F11D03ED2DF}" type="pres">
      <dgm:prSet presAssocID="{7593142D-CEA8-3F4A-9BB5-10834C4EAE78}" presName="root" presStyleCnt="0"/>
      <dgm:spPr/>
    </dgm:pt>
    <dgm:pt modelId="{3253A271-953B-E74D-B79A-664C9545EA11}" type="pres">
      <dgm:prSet presAssocID="{7593142D-CEA8-3F4A-9BB5-10834C4EAE78}" presName="rootComposite" presStyleCnt="0"/>
      <dgm:spPr/>
    </dgm:pt>
    <dgm:pt modelId="{5E61068A-1C82-EC4C-8066-4E5ABBC1E901}" type="pres">
      <dgm:prSet presAssocID="{7593142D-CEA8-3F4A-9BB5-10834C4EAE78}" presName="rootText" presStyleLbl="node1" presStyleIdx="0" presStyleCnt="8" custLinFactY="-9985" custLinFactNeighborY="-100000"/>
      <dgm:spPr/>
    </dgm:pt>
    <dgm:pt modelId="{BF2DEE56-F797-5647-9AB8-4835A8AE23F6}" type="pres">
      <dgm:prSet presAssocID="{7593142D-CEA8-3F4A-9BB5-10834C4EAE78}" presName="rootConnector" presStyleLbl="node1" presStyleIdx="0" presStyleCnt="8"/>
      <dgm:spPr/>
    </dgm:pt>
    <dgm:pt modelId="{D89D33A4-8260-E948-B3AD-FB2178C3F1F5}" type="pres">
      <dgm:prSet presAssocID="{7593142D-CEA8-3F4A-9BB5-10834C4EAE78}" presName="childShape" presStyleCnt="0"/>
      <dgm:spPr/>
    </dgm:pt>
    <dgm:pt modelId="{1F6A2C89-CEAB-9343-93E1-165945D1461B}" type="pres">
      <dgm:prSet presAssocID="{D6C93510-4B04-4A4C-BBEE-8F3084783B74}" presName="Name13" presStyleLbl="parChTrans1D2" presStyleIdx="0" presStyleCnt="15"/>
      <dgm:spPr/>
    </dgm:pt>
    <dgm:pt modelId="{35AC1234-56BB-CE4D-9351-86B19E825525}" type="pres">
      <dgm:prSet presAssocID="{5B82518A-79B2-844C-AFCA-942EC2E0E11E}" presName="childText" presStyleLbl="bgAcc1" presStyleIdx="0" presStyleCnt="15" custLinFactY="-4323" custLinFactNeighborY="-100000">
        <dgm:presLayoutVars>
          <dgm:bulletEnabled val="1"/>
        </dgm:presLayoutVars>
      </dgm:prSet>
      <dgm:spPr/>
    </dgm:pt>
    <dgm:pt modelId="{6F142E88-6271-BA42-80D2-953A0F9E6641}" type="pres">
      <dgm:prSet presAssocID="{4C8AD727-341A-7A4F-BDEC-CC47D783360A}" presName="Name13" presStyleLbl="parChTrans1D2" presStyleIdx="1" presStyleCnt="15"/>
      <dgm:spPr/>
    </dgm:pt>
    <dgm:pt modelId="{862BF166-A0B4-E042-80B8-132ABA541DA9}" type="pres">
      <dgm:prSet presAssocID="{078AEE47-51DF-5B4E-82EE-9A99C495E39E}" presName="childText" presStyleLbl="bgAcc1" presStyleIdx="1" presStyleCnt="15" custLinFactY="-4323" custLinFactNeighborY="-100000">
        <dgm:presLayoutVars>
          <dgm:bulletEnabled val="1"/>
        </dgm:presLayoutVars>
      </dgm:prSet>
      <dgm:spPr/>
    </dgm:pt>
    <dgm:pt modelId="{CDA2A5FE-00CF-C14C-B863-0709738CB484}" type="pres">
      <dgm:prSet presAssocID="{45BC2D28-FB1C-B94A-A9AE-13B2714327CE}" presName="root" presStyleCnt="0"/>
      <dgm:spPr/>
    </dgm:pt>
    <dgm:pt modelId="{FF6138AB-F61F-0B42-B914-806320190194}" type="pres">
      <dgm:prSet presAssocID="{45BC2D28-FB1C-B94A-A9AE-13B2714327CE}" presName="rootComposite" presStyleCnt="0"/>
      <dgm:spPr/>
    </dgm:pt>
    <dgm:pt modelId="{BC3D50C6-E251-184C-867D-A2968BECAC79}" type="pres">
      <dgm:prSet presAssocID="{45BC2D28-FB1C-B94A-A9AE-13B2714327CE}" presName="rootText" presStyleLbl="node1" presStyleIdx="1" presStyleCnt="8" custLinFactY="-9985" custLinFactNeighborY="-100000"/>
      <dgm:spPr/>
    </dgm:pt>
    <dgm:pt modelId="{196CEF16-7A40-154A-81F6-60661488235D}" type="pres">
      <dgm:prSet presAssocID="{45BC2D28-FB1C-B94A-A9AE-13B2714327CE}" presName="rootConnector" presStyleLbl="node1" presStyleIdx="1" presStyleCnt="8"/>
      <dgm:spPr/>
    </dgm:pt>
    <dgm:pt modelId="{4C0E5C37-D758-EF41-BDE5-7368295AB461}" type="pres">
      <dgm:prSet presAssocID="{45BC2D28-FB1C-B94A-A9AE-13B2714327CE}" presName="childShape" presStyleCnt="0"/>
      <dgm:spPr/>
    </dgm:pt>
    <dgm:pt modelId="{BD5E7DF3-3D15-FA49-96CB-9DE09391F366}" type="pres">
      <dgm:prSet presAssocID="{6530E215-DDFD-1E48-B923-B2CD2779D795}" presName="Name13" presStyleLbl="parChTrans1D2" presStyleIdx="2" presStyleCnt="15"/>
      <dgm:spPr/>
    </dgm:pt>
    <dgm:pt modelId="{722802CD-15BF-EA40-A746-97B43BC322B2}" type="pres">
      <dgm:prSet presAssocID="{B2CE12F3-ECED-A647-A3EB-B4C483FC1BEB}" presName="childText" presStyleLbl="bgAcc1" presStyleIdx="2" presStyleCnt="15" custLinFactY="-4323" custLinFactNeighborY="-100000">
        <dgm:presLayoutVars>
          <dgm:bulletEnabled val="1"/>
        </dgm:presLayoutVars>
      </dgm:prSet>
      <dgm:spPr/>
    </dgm:pt>
    <dgm:pt modelId="{87942BF9-FEB5-8D4F-AD79-3D2BCF375211}" type="pres">
      <dgm:prSet presAssocID="{D85BF165-A208-1D41-993A-88EE61A17A6E}" presName="Name13" presStyleLbl="parChTrans1D2" presStyleIdx="3" presStyleCnt="15"/>
      <dgm:spPr/>
    </dgm:pt>
    <dgm:pt modelId="{2DE26312-0905-084B-8234-AD6F6F12F810}" type="pres">
      <dgm:prSet presAssocID="{7AC875F2-16A8-9546-9349-570631665F26}" presName="childText" presStyleLbl="bgAcc1" presStyleIdx="3" presStyleCnt="15" custLinFactY="-4323" custLinFactNeighborY="-100000">
        <dgm:presLayoutVars>
          <dgm:bulletEnabled val="1"/>
        </dgm:presLayoutVars>
      </dgm:prSet>
      <dgm:spPr/>
    </dgm:pt>
    <dgm:pt modelId="{EB0D6EEF-3CF7-6C48-B559-99BF2C29D03C}" type="pres">
      <dgm:prSet presAssocID="{5FAA963F-6794-A540-8ADE-BF2D2B857774}" presName="Name13" presStyleLbl="parChTrans1D2" presStyleIdx="4" presStyleCnt="15"/>
      <dgm:spPr/>
    </dgm:pt>
    <dgm:pt modelId="{8229D5CA-27CC-C646-B8DB-9CC90FABDB72}" type="pres">
      <dgm:prSet presAssocID="{875D9F12-D262-0646-9A0D-4A5C8B2E9686}" presName="childText" presStyleLbl="bgAcc1" presStyleIdx="4" presStyleCnt="15" custLinFactY="-4323" custLinFactNeighborY="-100000">
        <dgm:presLayoutVars>
          <dgm:bulletEnabled val="1"/>
        </dgm:presLayoutVars>
      </dgm:prSet>
      <dgm:spPr/>
    </dgm:pt>
    <dgm:pt modelId="{F5FE43C9-2BBE-E744-84EB-1F3788BE8A31}" type="pres">
      <dgm:prSet presAssocID="{4D508DF9-CB00-8D41-88D8-E946DD60697E}" presName="Name13" presStyleLbl="parChTrans1D2" presStyleIdx="5" presStyleCnt="15"/>
      <dgm:spPr/>
    </dgm:pt>
    <dgm:pt modelId="{13AF3115-A2A4-B345-B469-D349F5824A7F}" type="pres">
      <dgm:prSet presAssocID="{488136AE-8FA7-D94A-93E6-5F993B42C42B}" presName="childText" presStyleLbl="bgAcc1" presStyleIdx="5" presStyleCnt="15" custLinFactY="-4323" custLinFactNeighborY="-100000">
        <dgm:presLayoutVars>
          <dgm:bulletEnabled val="1"/>
        </dgm:presLayoutVars>
      </dgm:prSet>
      <dgm:spPr/>
    </dgm:pt>
    <dgm:pt modelId="{97A78A73-3AD2-194F-9040-E4DC8D2125DF}" type="pres">
      <dgm:prSet presAssocID="{8399E461-10C1-8E46-801E-BBAFAF08CBFF}" presName="Name13" presStyleLbl="parChTrans1D2" presStyleIdx="6" presStyleCnt="15"/>
      <dgm:spPr/>
    </dgm:pt>
    <dgm:pt modelId="{A33485A0-8596-304B-B008-F0FC6D3B9206}" type="pres">
      <dgm:prSet presAssocID="{48113C79-34A2-C24A-B3D1-800790560227}" presName="childText" presStyleLbl="bgAcc1" presStyleIdx="6" presStyleCnt="15" custLinFactY="-4323" custLinFactNeighborY="-100000">
        <dgm:presLayoutVars>
          <dgm:bulletEnabled val="1"/>
        </dgm:presLayoutVars>
      </dgm:prSet>
      <dgm:spPr/>
    </dgm:pt>
    <dgm:pt modelId="{35EA0B36-24C7-8D46-ACD4-E0ECC15276CA}" type="pres">
      <dgm:prSet presAssocID="{3DA4794A-9DB6-1541-8493-A9C981726CAE}" presName="root" presStyleCnt="0"/>
      <dgm:spPr/>
    </dgm:pt>
    <dgm:pt modelId="{F2CF6C45-D9E6-3648-AF7B-861A636E98FA}" type="pres">
      <dgm:prSet presAssocID="{3DA4794A-9DB6-1541-8493-A9C981726CAE}" presName="rootComposite" presStyleCnt="0"/>
      <dgm:spPr/>
    </dgm:pt>
    <dgm:pt modelId="{CD173563-AD4B-8D41-8814-11893A5288F4}" type="pres">
      <dgm:prSet presAssocID="{3DA4794A-9DB6-1541-8493-A9C981726CAE}" presName="rootText" presStyleLbl="node1" presStyleIdx="2" presStyleCnt="8" custLinFactNeighborX="13845"/>
      <dgm:spPr/>
    </dgm:pt>
    <dgm:pt modelId="{47D97BF1-3A49-EF48-B705-47CC32296841}" type="pres">
      <dgm:prSet presAssocID="{3DA4794A-9DB6-1541-8493-A9C981726CAE}" presName="rootConnector" presStyleLbl="node1" presStyleIdx="2" presStyleCnt="8"/>
      <dgm:spPr/>
    </dgm:pt>
    <dgm:pt modelId="{314F67CC-9F7C-6044-97A8-A9808A27EA97}" type="pres">
      <dgm:prSet presAssocID="{3DA4794A-9DB6-1541-8493-A9C981726CAE}" presName="childShape" presStyleCnt="0"/>
      <dgm:spPr/>
    </dgm:pt>
    <dgm:pt modelId="{31191E75-AD01-3C45-8D82-72584C085CFE}" type="pres">
      <dgm:prSet presAssocID="{58BA9BC4-4492-4C49-A87D-2DED3154FCB1}" presName="root" presStyleCnt="0"/>
      <dgm:spPr/>
    </dgm:pt>
    <dgm:pt modelId="{22F33531-1EAB-2247-8C9A-C8D254888A77}" type="pres">
      <dgm:prSet presAssocID="{58BA9BC4-4492-4C49-A87D-2DED3154FCB1}" presName="rootComposite" presStyleCnt="0"/>
      <dgm:spPr/>
    </dgm:pt>
    <dgm:pt modelId="{5567F2DE-7C43-614E-A584-FD3859BA58F4}" type="pres">
      <dgm:prSet presAssocID="{58BA9BC4-4492-4C49-A87D-2DED3154FCB1}" presName="rootText" presStyleLbl="node1" presStyleIdx="3" presStyleCnt="8" custLinFactNeighborX="-430"/>
      <dgm:spPr/>
    </dgm:pt>
    <dgm:pt modelId="{5B6C18E6-DDC5-C646-9767-8F820A6CE0B0}" type="pres">
      <dgm:prSet presAssocID="{58BA9BC4-4492-4C49-A87D-2DED3154FCB1}" presName="rootConnector" presStyleLbl="node1" presStyleIdx="3" presStyleCnt="8"/>
      <dgm:spPr/>
    </dgm:pt>
    <dgm:pt modelId="{2698B568-A76A-A949-A7E3-9CA958EC1B39}" type="pres">
      <dgm:prSet presAssocID="{58BA9BC4-4492-4C49-A87D-2DED3154FCB1}" presName="childShape" presStyleCnt="0"/>
      <dgm:spPr/>
    </dgm:pt>
    <dgm:pt modelId="{10A7CE73-1E5A-174B-8085-521EE7C639B3}" type="pres">
      <dgm:prSet presAssocID="{97D55CBA-5C01-FB44-B6F3-F7A5F266C4C2}" presName="root" presStyleCnt="0"/>
      <dgm:spPr/>
    </dgm:pt>
    <dgm:pt modelId="{18362767-75E4-4041-83B1-46C8E0572827}" type="pres">
      <dgm:prSet presAssocID="{97D55CBA-5C01-FB44-B6F3-F7A5F266C4C2}" presName="rootComposite" presStyleCnt="0"/>
      <dgm:spPr/>
    </dgm:pt>
    <dgm:pt modelId="{FC9D1C38-E7B2-5642-861D-1E7488078563}" type="pres">
      <dgm:prSet presAssocID="{97D55CBA-5C01-FB44-B6F3-F7A5F266C4C2}" presName="rootText" presStyleLbl="node1" presStyleIdx="4" presStyleCnt="8" custLinFactNeighborX="-14705"/>
      <dgm:spPr/>
    </dgm:pt>
    <dgm:pt modelId="{B1BCAADA-FA62-7148-8804-F87E7EE841F2}" type="pres">
      <dgm:prSet presAssocID="{97D55CBA-5C01-FB44-B6F3-F7A5F266C4C2}" presName="rootConnector" presStyleLbl="node1" presStyleIdx="4" presStyleCnt="8"/>
      <dgm:spPr/>
    </dgm:pt>
    <dgm:pt modelId="{C91A44E1-2CA9-F044-9561-462361103962}" type="pres">
      <dgm:prSet presAssocID="{97D55CBA-5C01-FB44-B6F3-F7A5F266C4C2}" presName="childShape" presStyleCnt="0"/>
      <dgm:spPr/>
    </dgm:pt>
    <dgm:pt modelId="{AFB6ECAD-6695-514D-A17C-AA79B6B31961}" type="pres">
      <dgm:prSet presAssocID="{2DA4C51C-B979-EC42-AE9B-9C5C01927ACA}" presName="root" presStyleCnt="0"/>
      <dgm:spPr/>
    </dgm:pt>
    <dgm:pt modelId="{36AF8DF9-E2FC-4241-85E9-EE11DA710DBC}" type="pres">
      <dgm:prSet presAssocID="{2DA4C51C-B979-EC42-AE9B-9C5C01927ACA}" presName="rootComposite" presStyleCnt="0"/>
      <dgm:spPr/>
    </dgm:pt>
    <dgm:pt modelId="{4AA36AA2-1115-1247-97C5-E85CCEC04F16}" type="pres">
      <dgm:prSet presAssocID="{2DA4C51C-B979-EC42-AE9B-9C5C01927ACA}" presName="rootText" presStyleLbl="node1" presStyleIdx="5" presStyleCnt="8" custLinFactNeighborX="-30566"/>
      <dgm:spPr/>
    </dgm:pt>
    <dgm:pt modelId="{A795E5EA-23B5-CB46-9AD6-25313C29615C}" type="pres">
      <dgm:prSet presAssocID="{2DA4C51C-B979-EC42-AE9B-9C5C01927ACA}" presName="rootConnector" presStyleLbl="node1" presStyleIdx="5" presStyleCnt="8"/>
      <dgm:spPr/>
    </dgm:pt>
    <dgm:pt modelId="{258E7E8B-C65D-9349-8F0F-6C2152E34F1F}" type="pres">
      <dgm:prSet presAssocID="{2DA4C51C-B979-EC42-AE9B-9C5C01927ACA}" presName="childShape" presStyleCnt="0"/>
      <dgm:spPr/>
    </dgm:pt>
    <dgm:pt modelId="{B95BC1B2-FB9C-9B4A-B978-34314F4DF515}" type="pres">
      <dgm:prSet presAssocID="{44F48B9F-95C9-3A4B-9FC8-51572AF47FE9}" presName="Name13" presStyleLbl="parChTrans1D2" presStyleIdx="7" presStyleCnt="15"/>
      <dgm:spPr/>
    </dgm:pt>
    <dgm:pt modelId="{68F6E030-8FBA-304D-97E3-0ADBF08FF0EB}" type="pres">
      <dgm:prSet presAssocID="{16EB9F79-DD5E-0F46-AA0F-33E22FA538D6}" presName="childText" presStyleLbl="bgAcc1" presStyleIdx="7" presStyleCnt="15" custScaleX="121637" custScaleY="88960" custLinFactNeighborX="-25505">
        <dgm:presLayoutVars>
          <dgm:bulletEnabled val="1"/>
        </dgm:presLayoutVars>
      </dgm:prSet>
      <dgm:spPr/>
    </dgm:pt>
    <dgm:pt modelId="{27D7A70E-F32A-1844-B7C8-88508633E5A3}" type="pres">
      <dgm:prSet presAssocID="{A029EAF1-5766-624F-A9E1-3AD87244C29E}" presName="Name13" presStyleLbl="parChTrans1D2" presStyleIdx="8" presStyleCnt="15"/>
      <dgm:spPr/>
    </dgm:pt>
    <dgm:pt modelId="{B8B1CEA6-E338-574D-8443-A98A556372BF}" type="pres">
      <dgm:prSet presAssocID="{3D9045A8-7D35-D340-9098-FAD9DA3808DF}" presName="childText" presStyleLbl="bgAcc1" presStyleIdx="8" presStyleCnt="15" custScaleX="121637" custScaleY="88960" custLinFactNeighborX="-25505">
        <dgm:presLayoutVars>
          <dgm:bulletEnabled val="1"/>
        </dgm:presLayoutVars>
      </dgm:prSet>
      <dgm:spPr/>
    </dgm:pt>
    <dgm:pt modelId="{7C7DE129-BC3D-4B4B-9582-AEEF23B01841}" type="pres">
      <dgm:prSet presAssocID="{70A4C3CF-ED15-264A-8B51-3A9FF1FD6041}" presName="Name13" presStyleLbl="parChTrans1D2" presStyleIdx="9" presStyleCnt="15"/>
      <dgm:spPr/>
    </dgm:pt>
    <dgm:pt modelId="{7C867F0B-9A4A-FC4C-81A0-8D8FE8760E8B}" type="pres">
      <dgm:prSet presAssocID="{D58230B7-E420-DB49-B480-089658BE2E8E}" presName="childText" presStyleLbl="bgAcc1" presStyleIdx="9" presStyleCnt="15" custScaleX="121637" custScaleY="88960" custLinFactNeighborX="-25505">
        <dgm:presLayoutVars>
          <dgm:bulletEnabled val="1"/>
        </dgm:presLayoutVars>
      </dgm:prSet>
      <dgm:spPr/>
    </dgm:pt>
    <dgm:pt modelId="{9CDF72BE-95E0-7842-9B8C-C70C4D2AE90D}" type="pres">
      <dgm:prSet presAssocID="{3688E490-68D9-C64E-BDDA-585B974AC5CA}" presName="root" presStyleCnt="0"/>
      <dgm:spPr/>
    </dgm:pt>
    <dgm:pt modelId="{3710E3F2-0B71-D04A-ACB7-ADD8F20CC22B}" type="pres">
      <dgm:prSet presAssocID="{3688E490-68D9-C64E-BDDA-585B974AC5CA}" presName="rootComposite" presStyleCnt="0"/>
      <dgm:spPr/>
    </dgm:pt>
    <dgm:pt modelId="{98C45F95-1A44-2E4A-9985-21C5A8236283}" type="pres">
      <dgm:prSet presAssocID="{3688E490-68D9-C64E-BDDA-585B974AC5CA}" presName="rootText" presStyleLbl="node1" presStyleIdx="6" presStyleCnt="8" custLinFactY="-9985" custLinFactNeighborY="-100000"/>
      <dgm:spPr/>
    </dgm:pt>
    <dgm:pt modelId="{0657D271-F3AB-4143-AA0F-3E86F1921214}" type="pres">
      <dgm:prSet presAssocID="{3688E490-68D9-C64E-BDDA-585B974AC5CA}" presName="rootConnector" presStyleLbl="node1" presStyleIdx="6" presStyleCnt="8"/>
      <dgm:spPr/>
    </dgm:pt>
    <dgm:pt modelId="{43103903-07B0-6547-A3C2-DA90EDB2A6E4}" type="pres">
      <dgm:prSet presAssocID="{3688E490-68D9-C64E-BDDA-585B974AC5CA}" presName="childShape" presStyleCnt="0"/>
      <dgm:spPr/>
    </dgm:pt>
    <dgm:pt modelId="{34547A1B-AB8D-BF4D-ADF3-34BAC443DFC5}" type="pres">
      <dgm:prSet presAssocID="{C6608AAA-C301-6C47-8CFD-56ADB2C9DB10}" presName="Name13" presStyleLbl="parChTrans1D2" presStyleIdx="10" presStyleCnt="15"/>
      <dgm:spPr/>
    </dgm:pt>
    <dgm:pt modelId="{DA1FD17C-ED39-334E-A59A-59699EB760BB}" type="pres">
      <dgm:prSet presAssocID="{DA1A6283-4023-D84D-8E14-EECB821A50B8}" presName="childText" presStyleLbl="bgAcc1" presStyleIdx="10" presStyleCnt="15" custLinFactY="-4323" custLinFactNeighborY="-100000">
        <dgm:presLayoutVars>
          <dgm:bulletEnabled val="1"/>
        </dgm:presLayoutVars>
      </dgm:prSet>
      <dgm:spPr/>
    </dgm:pt>
    <dgm:pt modelId="{E69CA924-BB44-6941-9B31-E636675C01F3}" type="pres">
      <dgm:prSet presAssocID="{0EC848A9-5F9D-504B-B8AE-A7CE7928ED02}" presName="Name13" presStyleLbl="parChTrans1D2" presStyleIdx="11" presStyleCnt="15"/>
      <dgm:spPr/>
    </dgm:pt>
    <dgm:pt modelId="{4579F5B4-293B-AA4D-80FF-9E4FC1CB9079}" type="pres">
      <dgm:prSet presAssocID="{4B8C2080-E959-4443-A436-4704FF8E955E}" presName="childText" presStyleLbl="bgAcc1" presStyleIdx="11" presStyleCnt="15" custLinFactY="-4323" custLinFactNeighborY="-100000">
        <dgm:presLayoutVars>
          <dgm:bulletEnabled val="1"/>
        </dgm:presLayoutVars>
      </dgm:prSet>
      <dgm:spPr/>
    </dgm:pt>
    <dgm:pt modelId="{43AA8376-BF5A-2146-B51C-6169570768B3}" type="pres">
      <dgm:prSet presAssocID="{DD98A198-92AE-BD4C-822D-5EE177EC5CBF}" presName="Name13" presStyleLbl="parChTrans1D2" presStyleIdx="12" presStyleCnt="15"/>
      <dgm:spPr/>
    </dgm:pt>
    <dgm:pt modelId="{0374B741-D375-AC43-8054-F1F325A95662}" type="pres">
      <dgm:prSet presAssocID="{AE575ACB-F44C-7D4A-8087-4F815F9F5069}" presName="childText" presStyleLbl="bgAcc1" presStyleIdx="12" presStyleCnt="15" custLinFactY="-4323" custLinFactNeighborY="-100000">
        <dgm:presLayoutVars>
          <dgm:bulletEnabled val="1"/>
        </dgm:presLayoutVars>
      </dgm:prSet>
      <dgm:spPr/>
    </dgm:pt>
    <dgm:pt modelId="{9E8E4520-7C98-0442-95C8-04C55B370A8B}" type="pres">
      <dgm:prSet presAssocID="{31455A45-D104-0F40-AF3B-0ADFB3126362}" presName="root" presStyleCnt="0"/>
      <dgm:spPr/>
    </dgm:pt>
    <dgm:pt modelId="{528E3D09-3E17-1445-9F18-D742FE4BD667}" type="pres">
      <dgm:prSet presAssocID="{31455A45-D104-0F40-AF3B-0ADFB3126362}" presName="rootComposite" presStyleCnt="0"/>
      <dgm:spPr/>
    </dgm:pt>
    <dgm:pt modelId="{22BB9622-3A44-0945-BF62-4BEEDD2B4CF6}" type="pres">
      <dgm:prSet presAssocID="{31455A45-D104-0F40-AF3B-0ADFB3126362}" presName="rootText" presStyleLbl="node1" presStyleIdx="7" presStyleCnt="8" custLinFactY="-9985" custLinFactNeighborY="-100000"/>
      <dgm:spPr/>
    </dgm:pt>
    <dgm:pt modelId="{04F8B958-5739-984E-ABC6-039D50CB091F}" type="pres">
      <dgm:prSet presAssocID="{31455A45-D104-0F40-AF3B-0ADFB3126362}" presName="rootConnector" presStyleLbl="node1" presStyleIdx="7" presStyleCnt="8"/>
      <dgm:spPr/>
    </dgm:pt>
    <dgm:pt modelId="{F7E0CC03-6C4B-FF4D-9E66-B291B507568C}" type="pres">
      <dgm:prSet presAssocID="{31455A45-D104-0F40-AF3B-0ADFB3126362}" presName="childShape" presStyleCnt="0"/>
      <dgm:spPr/>
    </dgm:pt>
    <dgm:pt modelId="{4C83F6C9-6FF6-5D4F-9641-1678E0FFD413}" type="pres">
      <dgm:prSet presAssocID="{F571C34D-0087-8F4C-95F2-17C52DC917A8}" presName="Name13" presStyleLbl="parChTrans1D2" presStyleIdx="13" presStyleCnt="15"/>
      <dgm:spPr/>
    </dgm:pt>
    <dgm:pt modelId="{F41D76F5-94E5-5547-A34D-E9E81E576AD9}" type="pres">
      <dgm:prSet presAssocID="{67888196-3E28-8D46-9A3D-CC32A1F33A9B}" presName="childText" presStyleLbl="bgAcc1" presStyleIdx="13" presStyleCnt="15" custLinFactY="-4323" custLinFactNeighborY="-100000">
        <dgm:presLayoutVars>
          <dgm:bulletEnabled val="1"/>
        </dgm:presLayoutVars>
      </dgm:prSet>
      <dgm:spPr/>
    </dgm:pt>
    <dgm:pt modelId="{2A7F97FB-041F-A44F-A5DF-FE6B2FF67EFE}" type="pres">
      <dgm:prSet presAssocID="{9647B6CE-CB51-C04D-A342-A6AF06E29CE1}" presName="Name13" presStyleLbl="parChTrans1D2" presStyleIdx="14" presStyleCnt="15"/>
      <dgm:spPr/>
    </dgm:pt>
    <dgm:pt modelId="{A899401A-3F2B-8F48-8FBE-4037BDEDBB7F}" type="pres">
      <dgm:prSet presAssocID="{3A7BE90A-6FE8-614D-8F50-F817C6ABF7FE}" presName="childText" presStyleLbl="bgAcc1" presStyleIdx="14" presStyleCnt="15" custLinFactY="-4323" custLinFactNeighborY="-100000">
        <dgm:presLayoutVars>
          <dgm:bulletEnabled val="1"/>
        </dgm:presLayoutVars>
      </dgm:prSet>
      <dgm:spPr/>
    </dgm:pt>
  </dgm:ptLst>
  <dgm:cxnLst>
    <dgm:cxn modelId="{E4A74103-B76F-5941-86D9-41783B753CDE}" srcId="{FE1616E8-9CED-3A40-BD15-C97212516E23}" destId="{45BC2D28-FB1C-B94A-A9AE-13B2714327CE}" srcOrd="1" destOrd="0" parTransId="{2BADD921-51B2-4846-8749-2CD75FD66B98}" sibTransId="{63649243-5733-FB47-BEA0-A7633DEAF829}"/>
    <dgm:cxn modelId="{6A345B07-603E-C349-9149-DAF7065754AD}" type="presOf" srcId="{FE1616E8-9CED-3A40-BD15-C97212516E23}" destId="{36FB75AF-2287-4444-9A04-D2CE4088ABE9}" srcOrd="0" destOrd="0" presId="urn:microsoft.com/office/officeart/2005/8/layout/hierarchy3"/>
    <dgm:cxn modelId="{B07F3E0A-A81D-FC48-B277-B1F1320B4B5F}" srcId="{FE1616E8-9CED-3A40-BD15-C97212516E23}" destId="{3688E490-68D9-C64E-BDDA-585B974AC5CA}" srcOrd="6" destOrd="0" parTransId="{7BA2A65F-2BEB-E246-953E-886ABF247060}" sibTransId="{CEED2900-1DAB-BA4C-8A6C-8663A935DDDB}"/>
    <dgm:cxn modelId="{01108E0F-B3E3-3740-B71F-AD637F20EF90}" srcId="{7593142D-CEA8-3F4A-9BB5-10834C4EAE78}" destId="{078AEE47-51DF-5B4E-82EE-9A99C495E39E}" srcOrd="1" destOrd="0" parTransId="{4C8AD727-341A-7A4F-BDEC-CC47D783360A}" sibTransId="{E32BB344-084E-4C45-881C-AE2F0919C386}"/>
    <dgm:cxn modelId="{B978D517-D03E-8D4E-AB96-C88522B33D2B}" type="presOf" srcId="{45BC2D28-FB1C-B94A-A9AE-13B2714327CE}" destId="{196CEF16-7A40-154A-81F6-60661488235D}" srcOrd="1" destOrd="0" presId="urn:microsoft.com/office/officeart/2005/8/layout/hierarchy3"/>
    <dgm:cxn modelId="{4C0B8318-C2A0-5348-85F2-9BFEB38624A9}" type="presOf" srcId="{3D9045A8-7D35-D340-9098-FAD9DA3808DF}" destId="{B8B1CEA6-E338-574D-8443-A98A556372BF}" srcOrd="0" destOrd="0" presId="urn:microsoft.com/office/officeart/2005/8/layout/hierarchy3"/>
    <dgm:cxn modelId="{F8FEF11E-36AD-354C-AA70-544143637B65}" type="presOf" srcId="{31455A45-D104-0F40-AF3B-0ADFB3126362}" destId="{04F8B958-5739-984E-ABC6-039D50CB091F}" srcOrd="1" destOrd="0" presId="urn:microsoft.com/office/officeart/2005/8/layout/hierarchy3"/>
    <dgm:cxn modelId="{EBAAB526-A26D-6940-86F3-DA56D699530A}" srcId="{2DA4C51C-B979-EC42-AE9B-9C5C01927ACA}" destId="{16EB9F79-DD5E-0F46-AA0F-33E22FA538D6}" srcOrd="0" destOrd="0" parTransId="{44F48B9F-95C9-3A4B-9FC8-51572AF47FE9}" sibTransId="{2EEE2399-D9A3-2046-9866-BD37DD194E7F}"/>
    <dgm:cxn modelId="{00A66927-45E9-4B41-B6A9-AA96895C5968}" srcId="{31455A45-D104-0F40-AF3B-0ADFB3126362}" destId="{67888196-3E28-8D46-9A3D-CC32A1F33A9B}" srcOrd="0" destOrd="0" parTransId="{F571C34D-0087-8F4C-95F2-17C52DC917A8}" sibTransId="{2C57A6DA-D0AE-0640-A638-F04DF62ACE23}"/>
    <dgm:cxn modelId="{29E03029-3AD8-1B40-9724-6844E1E3CEEA}" type="presOf" srcId="{9647B6CE-CB51-C04D-A342-A6AF06E29CE1}" destId="{2A7F97FB-041F-A44F-A5DF-FE6B2FF67EFE}" srcOrd="0" destOrd="0" presId="urn:microsoft.com/office/officeart/2005/8/layout/hierarchy3"/>
    <dgm:cxn modelId="{76D76C2E-90DE-8C49-89FE-7FAFD9F13DCC}" type="presOf" srcId="{8399E461-10C1-8E46-801E-BBAFAF08CBFF}" destId="{97A78A73-3AD2-194F-9040-E4DC8D2125DF}" srcOrd="0" destOrd="0" presId="urn:microsoft.com/office/officeart/2005/8/layout/hierarchy3"/>
    <dgm:cxn modelId="{877C9731-D63E-F24F-8C71-EFC1212220C4}" type="presOf" srcId="{7593142D-CEA8-3F4A-9BB5-10834C4EAE78}" destId="{BF2DEE56-F797-5647-9AB8-4835A8AE23F6}" srcOrd="1" destOrd="0" presId="urn:microsoft.com/office/officeart/2005/8/layout/hierarchy3"/>
    <dgm:cxn modelId="{DF766233-25F6-9840-B8E7-F70376DA266A}" type="presOf" srcId="{58BA9BC4-4492-4C49-A87D-2DED3154FCB1}" destId="{5B6C18E6-DDC5-C646-9767-8F820A6CE0B0}" srcOrd="1" destOrd="0" presId="urn:microsoft.com/office/officeart/2005/8/layout/hierarchy3"/>
    <dgm:cxn modelId="{78B90E38-407E-AC40-BF2B-C518A8EA8E1B}" type="presOf" srcId="{48113C79-34A2-C24A-B3D1-800790560227}" destId="{A33485A0-8596-304B-B008-F0FC6D3B9206}" srcOrd="0" destOrd="0" presId="urn:microsoft.com/office/officeart/2005/8/layout/hierarchy3"/>
    <dgm:cxn modelId="{03EFC038-D133-534F-8AEB-2DC9D720EDBE}" srcId="{3688E490-68D9-C64E-BDDA-585B974AC5CA}" destId="{AE575ACB-F44C-7D4A-8087-4F815F9F5069}" srcOrd="2" destOrd="0" parTransId="{DD98A198-92AE-BD4C-822D-5EE177EC5CBF}" sibTransId="{14EEF8E6-10FF-DF40-9A38-0507F858C090}"/>
    <dgm:cxn modelId="{9DEF493A-D9C0-A647-BB15-EEFBECC23022}" type="presOf" srcId="{488136AE-8FA7-D94A-93E6-5F993B42C42B}" destId="{13AF3115-A2A4-B345-B469-D349F5824A7F}" srcOrd="0" destOrd="0" presId="urn:microsoft.com/office/officeart/2005/8/layout/hierarchy3"/>
    <dgm:cxn modelId="{A876283C-D7E4-0640-9590-4F5B6C441E4B}" type="presOf" srcId="{16EB9F79-DD5E-0F46-AA0F-33E22FA538D6}" destId="{68F6E030-8FBA-304D-97E3-0ADBF08FF0EB}" srcOrd="0" destOrd="0" presId="urn:microsoft.com/office/officeart/2005/8/layout/hierarchy3"/>
    <dgm:cxn modelId="{3401FF41-A56C-9649-BF81-D8549E19CE8C}" srcId="{3688E490-68D9-C64E-BDDA-585B974AC5CA}" destId="{4B8C2080-E959-4443-A436-4704FF8E955E}" srcOrd="1" destOrd="0" parTransId="{0EC848A9-5F9D-504B-B8AE-A7CE7928ED02}" sibTransId="{FAF489B7-2913-084E-93B2-97551375393B}"/>
    <dgm:cxn modelId="{34AE0F43-4EFF-CE45-A046-B6C5C422CDC4}" type="presOf" srcId="{44F48B9F-95C9-3A4B-9FC8-51572AF47FE9}" destId="{B95BC1B2-FB9C-9B4A-B978-34314F4DF515}" srcOrd="0" destOrd="0" presId="urn:microsoft.com/office/officeart/2005/8/layout/hierarchy3"/>
    <dgm:cxn modelId="{4A445A4B-6AEB-C34B-A25F-B22FCD195863}" srcId="{45BC2D28-FB1C-B94A-A9AE-13B2714327CE}" destId="{488136AE-8FA7-D94A-93E6-5F993B42C42B}" srcOrd="3" destOrd="0" parTransId="{4D508DF9-CB00-8D41-88D8-E946DD60697E}" sibTransId="{2AF1A065-B674-AE42-A4B7-A32A470091BC}"/>
    <dgm:cxn modelId="{B734D14B-2E70-B24F-9E07-D7FCD72FC718}" type="presOf" srcId="{D58230B7-E420-DB49-B480-089658BE2E8E}" destId="{7C867F0B-9A4A-FC4C-81A0-8D8FE8760E8B}" srcOrd="0" destOrd="0" presId="urn:microsoft.com/office/officeart/2005/8/layout/hierarchy3"/>
    <dgm:cxn modelId="{A78ACF4C-03CF-D44E-8596-881F9A6E74BC}" type="presOf" srcId="{58BA9BC4-4492-4C49-A87D-2DED3154FCB1}" destId="{5567F2DE-7C43-614E-A584-FD3859BA58F4}" srcOrd="0" destOrd="0" presId="urn:microsoft.com/office/officeart/2005/8/layout/hierarchy3"/>
    <dgm:cxn modelId="{052DD94E-68D1-614D-8EAE-8328ED6C3B68}" type="presOf" srcId="{3688E490-68D9-C64E-BDDA-585B974AC5CA}" destId="{98C45F95-1A44-2E4A-9985-21C5A8236283}" srcOrd="0" destOrd="0" presId="urn:microsoft.com/office/officeart/2005/8/layout/hierarchy3"/>
    <dgm:cxn modelId="{32CED94F-C0A2-2848-9369-551047CF2E99}" type="presOf" srcId="{4D508DF9-CB00-8D41-88D8-E946DD60697E}" destId="{F5FE43C9-2BBE-E744-84EB-1F3788BE8A31}" srcOrd="0" destOrd="0" presId="urn:microsoft.com/office/officeart/2005/8/layout/hierarchy3"/>
    <dgm:cxn modelId="{8935D451-E511-B64E-A041-489073612B1C}" type="presOf" srcId="{3A7BE90A-6FE8-614D-8F50-F817C6ABF7FE}" destId="{A899401A-3F2B-8F48-8FBE-4037BDEDBB7F}" srcOrd="0" destOrd="0" presId="urn:microsoft.com/office/officeart/2005/8/layout/hierarchy3"/>
    <dgm:cxn modelId="{88444D54-22F2-F341-BB70-4B021EBBDC91}" type="presOf" srcId="{DA1A6283-4023-D84D-8E14-EECB821A50B8}" destId="{DA1FD17C-ED39-334E-A59A-59699EB760BB}" srcOrd="0" destOrd="0" presId="urn:microsoft.com/office/officeart/2005/8/layout/hierarchy3"/>
    <dgm:cxn modelId="{AE315355-AED6-7148-BC86-766C2AE13ACA}" srcId="{7593142D-CEA8-3F4A-9BB5-10834C4EAE78}" destId="{5B82518A-79B2-844C-AFCA-942EC2E0E11E}" srcOrd="0" destOrd="0" parTransId="{D6C93510-4B04-4A4C-BBEE-8F3084783B74}" sibTransId="{488360C1-2049-254F-9CC4-4B79A4A9E57E}"/>
    <dgm:cxn modelId="{0F4A1C5B-C9B3-A84B-8863-C2E5D5CBC19A}" type="presOf" srcId="{4B8C2080-E959-4443-A436-4704FF8E955E}" destId="{4579F5B4-293B-AA4D-80FF-9E4FC1CB9079}" srcOrd="0" destOrd="0" presId="urn:microsoft.com/office/officeart/2005/8/layout/hierarchy3"/>
    <dgm:cxn modelId="{A852185C-7106-0B41-B62A-92442ACD98DC}" type="presOf" srcId="{3DA4794A-9DB6-1541-8493-A9C981726CAE}" destId="{CD173563-AD4B-8D41-8814-11893A5288F4}" srcOrd="0" destOrd="0" presId="urn:microsoft.com/office/officeart/2005/8/layout/hierarchy3"/>
    <dgm:cxn modelId="{34D75E5D-633F-4D43-9A95-D8554B77BED1}" type="presOf" srcId="{B2CE12F3-ECED-A647-A3EB-B4C483FC1BEB}" destId="{722802CD-15BF-EA40-A746-97B43BC322B2}" srcOrd="0" destOrd="0" presId="urn:microsoft.com/office/officeart/2005/8/layout/hierarchy3"/>
    <dgm:cxn modelId="{4DB97160-A0DB-704F-BFD8-BD36833D34C3}" type="presOf" srcId="{5FAA963F-6794-A540-8ADE-BF2D2B857774}" destId="{EB0D6EEF-3CF7-6C48-B559-99BF2C29D03C}" srcOrd="0" destOrd="0" presId="urn:microsoft.com/office/officeart/2005/8/layout/hierarchy3"/>
    <dgm:cxn modelId="{8F93D26E-33DE-5E4F-8697-C1E01F5A36DF}" srcId="{45BC2D28-FB1C-B94A-A9AE-13B2714327CE}" destId="{7AC875F2-16A8-9546-9349-570631665F26}" srcOrd="1" destOrd="0" parTransId="{D85BF165-A208-1D41-993A-88EE61A17A6E}" sibTransId="{E115ACA3-6B08-2543-B734-39BF3FBEB4E8}"/>
    <dgm:cxn modelId="{5222516F-F615-8248-A1F8-37CB1B839D6D}" type="presOf" srcId="{97D55CBA-5C01-FB44-B6F3-F7A5F266C4C2}" destId="{FC9D1C38-E7B2-5642-861D-1E7488078563}" srcOrd="0" destOrd="0" presId="urn:microsoft.com/office/officeart/2005/8/layout/hierarchy3"/>
    <dgm:cxn modelId="{F0426275-5B7C-2743-BAEC-D03968AB7391}" srcId="{2DA4C51C-B979-EC42-AE9B-9C5C01927ACA}" destId="{3D9045A8-7D35-D340-9098-FAD9DA3808DF}" srcOrd="1" destOrd="0" parTransId="{A029EAF1-5766-624F-A9E1-3AD87244C29E}" sibTransId="{B672352E-82C3-D448-BF60-05C68A0EBB4F}"/>
    <dgm:cxn modelId="{18ED5D76-4FEE-534C-8B15-2F0B7A2A0699}" type="presOf" srcId="{31455A45-D104-0F40-AF3B-0ADFB3126362}" destId="{22BB9622-3A44-0945-BF62-4BEEDD2B4CF6}" srcOrd="0" destOrd="0" presId="urn:microsoft.com/office/officeart/2005/8/layout/hierarchy3"/>
    <dgm:cxn modelId="{4DB2757B-E6EB-954F-B0B5-ACEBF0DC024E}" type="presOf" srcId="{2DA4C51C-B979-EC42-AE9B-9C5C01927ACA}" destId="{A795E5EA-23B5-CB46-9AD6-25313C29615C}" srcOrd="1" destOrd="0" presId="urn:microsoft.com/office/officeart/2005/8/layout/hierarchy3"/>
    <dgm:cxn modelId="{7EA6F97D-E561-8442-8E8E-9D24E8F1E455}" type="presOf" srcId="{AE575ACB-F44C-7D4A-8087-4F815F9F5069}" destId="{0374B741-D375-AC43-8054-F1F325A95662}" srcOrd="0" destOrd="0" presId="urn:microsoft.com/office/officeart/2005/8/layout/hierarchy3"/>
    <dgm:cxn modelId="{6983FC7F-5DF3-814B-8E28-703D00ED72B3}" type="presOf" srcId="{2DA4C51C-B979-EC42-AE9B-9C5C01927ACA}" destId="{4AA36AA2-1115-1247-97C5-E85CCEC04F16}" srcOrd="0" destOrd="0" presId="urn:microsoft.com/office/officeart/2005/8/layout/hierarchy3"/>
    <dgm:cxn modelId="{91937F82-EC35-4F41-A461-E1D8786698BA}" type="presOf" srcId="{D85BF165-A208-1D41-993A-88EE61A17A6E}" destId="{87942BF9-FEB5-8D4F-AD79-3D2BCF375211}" srcOrd="0" destOrd="0" presId="urn:microsoft.com/office/officeart/2005/8/layout/hierarchy3"/>
    <dgm:cxn modelId="{FD418383-F134-8F47-9052-4968152CB887}" srcId="{FE1616E8-9CED-3A40-BD15-C97212516E23}" destId="{31455A45-D104-0F40-AF3B-0ADFB3126362}" srcOrd="7" destOrd="0" parTransId="{1C6E1E98-DFC1-C440-907F-F7175CDF64C5}" sibTransId="{BB297C36-1993-1C42-A6BB-3A10A7469259}"/>
    <dgm:cxn modelId="{A1F42C87-EF4E-B14E-A573-0A54B8DF156B}" type="presOf" srcId="{67888196-3E28-8D46-9A3D-CC32A1F33A9B}" destId="{F41D76F5-94E5-5547-A34D-E9E81E576AD9}" srcOrd="0" destOrd="0" presId="urn:microsoft.com/office/officeart/2005/8/layout/hierarchy3"/>
    <dgm:cxn modelId="{23EC1E8A-076C-7342-A2EE-B5D72E03EDFC}" srcId="{FE1616E8-9CED-3A40-BD15-C97212516E23}" destId="{58BA9BC4-4492-4C49-A87D-2DED3154FCB1}" srcOrd="3" destOrd="0" parTransId="{D05FEDA5-28B7-0241-81BF-B2E568818C1D}" sibTransId="{EED1E45C-8406-B747-87A0-F530E1461180}"/>
    <dgm:cxn modelId="{522A508A-5495-534A-B7D0-8BB378B24B05}" srcId="{3688E490-68D9-C64E-BDDA-585B974AC5CA}" destId="{DA1A6283-4023-D84D-8E14-EECB821A50B8}" srcOrd="0" destOrd="0" parTransId="{C6608AAA-C301-6C47-8CFD-56ADB2C9DB10}" sibTransId="{62A44C1B-C2F6-B24B-993C-DED7D65CAC85}"/>
    <dgm:cxn modelId="{FBDD918B-5DF8-AA49-BDCC-5CFD1D3859BB}" type="presOf" srcId="{0EC848A9-5F9D-504B-B8AE-A7CE7928ED02}" destId="{E69CA924-BB44-6941-9B31-E636675C01F3}" srcOrd="0" destOrd="0" presId="urn:microsoft.com/office/officeart/2005/8/layout/hierarchy3"/>
    <dgm:cxn modelId="{4944968D-1DBE-8F45-B3CB-E9EA91D62D10}" type="presOf" srcId="{6530E215-DDFD-1E48-B923-B2CD2779D795}" destId="{BD5E7DF3-3D15-FA49-96CB-9DE09391F366}" srcOrd="0" destOrd="0" presId="urn:microsoft.com/office/officeart/2005/8/layout/hierarchy3"/>
    <dgm:cxn modelId="{894D698E-C220-474F-9450-5CAA2F4ED580}" type="presOf" srcId="{70A4C3CF-ED15-264A-8B51-3A9FF1FD6041}" destId="{7C7DE129-BC3D-4B4B-9582-AEEF23B01841}" srcOrd="0" destOrd="0" presId="urn:microsoft.com/office/officeart/2005/8/layout/hierarchy3"/>
    <dgm:cxn modelId="{79610293-BDE1-0A48-950E-6200EBD4A7FE}" type="presOf" srcId="{3688E490-68D9-C64E-BDDA-585B974AC5CA}" destId="{0657D271-F3AB-4143-AA0F-3E86F1921214}" srcOrd="1" destOrd="0" presId="urn:microsoft.com/office/officeart/2005/8/layout/hierarchy3"/>
    <dgm:cxn modelId="{062F7E93-102F-6D49-8284-AFA5145A9FD4}" type="presOf" srcId="{5B82518A-79B2-844C-AFCA-942EC2E0E11E}" destId="{35AC1234-56BB-CE4D-9351-86B19E825525}" srcOrd="0" destOrd="0" presId="urn:microsoft.com/office/officeart/2005/8/layout/hierarchy3"/>
    <dgm:cxn modelId="{0A6EB299-C416-D449-A019-290CD95F4FA4}" type="presOf" srcId="{A029EAF1-5766-624F-A9E1-3AD87244C29E}" destId="{27D7A70E-F32A-1844-B7C8-88508633E5A3}" srcOrd="0" destOrd="0" presId="urn:microsoft.com/office/officeart/2005/8/layout/hierarchy3"/>
    <dgm:cxn modelId="{32F854A1-D03F-F148-B84E-8DC92499EFB7}" type="presOf" srcId="{7593142D-CEA8-3F4A-9BB5-10834C4EAE78}" destId="{5E61068A-1C82-EC4C-8066-4E5ABBC1E901}" srcOrd="0" destOrd="0" presId="urn:microsoft.com/office/officeart/2005/8/layout/hierarchy3"/>
    <dgm:cxn modelId="{8A2DB3AB-672A-1B4D-ACC4-CD500C118460}" srcId="{31455A45-D104-0F40-AF3B-0ADFB3126362}" destId="{3A7BE90A-6FE8-614D-8F50-F817C6ABF7FE}" srcOrd="1" destOrd="0" parTransId="{9647B6CE-CB51-C04D-A342-A6AF06E29CE1}" sibTransId="{64835A17-6DEA-324E-805E-D1C64B2BDEAD}"/>
    <dgm:cxn modelId="{5692C2B2-A8A4-B843-914D-D54AAE9AD11C}" type="presOf" srcId="{4C8AD727-341A-7A4F-BDEC-CC47D783360A}" destId="{6F142E88-6271-BA42-80D2-953A0F9E6641}" srcOrd="0" destOrd="0" presId="urn:microsoft.com/office/officeart/2005/8/layout/hierarchy3"/>
    <dgm:cxn modelId="{9AAF45B7-EAF1-164C-896F-061505884F48}" srcId="{FE1616E8-9CED-3A40-BD15-C97212516E23}" destId="{2DA4C51C-B979-EC42-AE9B-9C5C01927ACA}" srcOrd="5" destOrd="0" parTransId="{EF03CFFA-EB9D-CD43-828F-6025FF6DCF70}" sibTransId="{054A67DD-A53E-D54D-844C-EC8A49A7F2D3}"/>
    <dgm:cxn modelId="{CB646DBA-29FF-FF42-9702-DE6B458E9E51}" srcId="{FE1616E8-9CED-3A40-BD15-C97212516E23}" destId="{3DA4794A-9DB6-1541-8493-A9C981726CAE}" srcOrd="2" destOrd="0" parTransId="{375309D8-A748-3244-9FAE-D37EB194FCAF}" sibTransId="{D72359B1-46D1-AD47-9EFA-7F5C8A46AB81}"/>
    <dgm:cxn modelId="{9AD5B2BB-2D7B-6045-9351-B99DAEA748FE}" type="presOf" srcId="{7AC875F2-16A8-9546-9349-570631665F26}" destId="{2DE26312-0905-084B-8234-AD6F6F12F810}" srcOrd="0" destOrd="0" presId="urn:microsoft.com/office/officeart/2005/8/layout/hierarchy3"/>
    <dgm:cxn modelId="{F72AB0C3-AD73-DA47-AB93-89B6C4C56F10}" type="presOf" srcId="{3DA4794A-9DB6-1541-8493-A9C981726CAE}" destId="{47D97BF1-3A49-EF48-B705-47CC32296841}" srcOrd="1" destOrd="0" presId="urn:microsoft.com/office/officeart/2005/8/layout/hierarchy3"/>
    <dgm:cxn modelId="{FDFA36D1-F414-6F4B-A668-A50E30008286}" srcId="{2DA4C51C-B979-EC42-AE9B-9C5C01927ACA}" destId="{D58230B7-E420-DB49-B480-089658BE2E8E}" srcOrd="2" destOrd="0" parTransId="{70A4C3CF-ED15-264A-8B51-3A9FF1FD6041}" sibTransId="{3F2A50CA-CD72-5D44-8A26-D3C99A2CF5D5}"/>
    <dgm:cxn modelId="{54CAFAD1-D4AE-F949-839B-118FEDD0DAA9}" type="presOf" srcId="{DD98A198-92AE-BD4C-822D-5EE177EC5CBF}" destId="{43AA8376-BF5A-2146-B51C-6169570768B3}" srcOrd="0" destOrd="0" presId="urn:microsoft.com/office/officeart/2005/8/layout/hierarchy3"/>
    <dgm:cxn modelId="{CADF6AD6-C64F-F84B-9248-60F9B2C145E4}" type="presOf" srcId="{F571C34D-0087-8F4C-95F2-17C52DC917A8}" destId="{4C83F6C9-6FF6-5D4F-9641-1678E0FFD413}" srcOrd="0" destOrd="0" presId="urn:microsoft.com/office/officeart/2005/8/layout/hierarchy3"/>
    <dgm:cxn modelId="{94D061D9-DB30-FC4F-BBB9-D73B3DF8631F}" type="presOf" srcId="{C6608AAA-C301-6C47-8CFD-56ADB2C9DB10}" destId="{34547A1B-AB8D-BF4D-ADF3-34BAC443DFC5}" srcOrd="0" destOrd="0" presId="urn:microsoft.com/office/officeart/2005/8/layout/hierarchy3"/>
    <dgm:cxn modelId="{123DC4DD-4B2E-6542-BD3D-3EA76E4895D9}" srcId="{FE1616E8-9CED-3A40-BD15-C97212516E23}" destId="{97D55CBA-5C01-FB44-B6F3-F7A5F266C4C2}" srcOrd="4" destOrd="0" parTransId="{F5328F24-5B5A-B34F-8B00-0519C5A29DE5}" sibTransId="{D75E6B36-3E24-DC4F-BE79-B01C8411C44F}"/>
    <dgm:cxn modelId="{6494FDE2-C1F2-4745-BB97-DBDDBCA84B8C}" type="presOf" srcId="{D6C93510-4B04-4A4C-BBEE-8F3084783B74}" destId="{1F6A2C89-CEAB-9343-93E1-165945D1461B}" srcOrd="0" destOrd="0" presId="urn:microsoft.com/office/officeart/2005/8/layout/hierarchy3"/>
    <dgm:cxn modelId="{64B837E3-0194-EA44-A07F-FBEEDDCC51ED}" srcId="{FE1616E8-9CED-3A40-BD15-C97212516E23}" destId="{7593142D-CEA8-3F4A-9BB5-10834C4EAE78}" srcOrd="0" destOrd="0" parTransId="{49F8BF4D-70B5-3B48-9CD9-2328677FF126}" sibTransId="{1A6B6008-2553-F74F-8F7A-11AEF528CD97}"/>
    <dgm:cxn modelId="{F56748E7-53D8-0746-873F-1BD49CD1D431}" type="presOf" srcId="{97D55CBA-5C01-FB44-B6F3-F7A5F266C4C2}" destId="{B1BCAADA-FA62-7148-8804-F87E7EE841F2}" srcOrd="1" destOrd="0" presId="urn:microsoft.com/office/officeart/2005/8/layout/hierarchy3"/>
    <dgm:cxn modelId="{724283EB-D8D3-0344-8244-6074A440178D}" type="presOf" srcId="{875D9F12-D262-0646-9A0D-4A5C8B2E9686}" destId="{8229D5CA-27CC-C646-B8DB-9CC90FABDB72}" srcOrd="0" destOrd="0" presId="urn:microsoft.com/office/officeart/2005/8/layout/hierarchy3"/>
    <dgm:cxn modelId="{049FC1ED-0288-7748-8A18-1C6CB0E4275B}" type="presOf" srcId="{45BC2D28-FB1C-B94A-A9AE-13B2714327CE}" destId="{BC3D50C6-E251-184C-867D-A2968BECAC79}" srcOrd="0" destOrd="0" presId="urn:microsoft.com/office/officeart/2005/8/layout/hierarchy3"/>
    <dgm:cxn modelId="{7152A6EF-7032-4941-A5D1-F6A9B91489EB}" type="presOf" srcId="{078AEE47-51DF-5B4E-82EE-9A99C495E39E}" destId="{862BF166-A0B4-E042-80B8-132ABA541DA9}" srcOrd="0" destOrd="0" presId="urn:microsoft.com/office/officeart/2005/8/layout/hierarchy3"/>
    <dgm:cxn modelId="{917B7BFA-C363-7A40-8C92-DBDC0992BAAD}" srcId="{45BC2D28-FB1C-B94A-A9AE-13B2714327CE}" destId="{875D9F12-D262-0646-9A0D-4A5C8B2E9686}" srcOrd="2" destOrd="0" parTransId="{5FAA963F-6794-A540-8ADE-BF2D2B857774}" sibTransId="{21A72EC0-67C6-C441-A284-9E160FCC7F81}"/>
    <dgm:cxn modelId="{DADEB8FB-A53B-8449-AB04-A6E530B803DE}" srcId="{45BC2D28-FB1C-B94A-A9AE-13B2714327CE}" destId="{B2CE12F3-ECED-A647-A3EB-B4C483FC1BEB}" srcOrd="0" destOrd="0" parTransId="{6530E215-DDFD-1E48-B923-B2CD2779D795}" sibTransId="{D7B68775-994B-A04A-8486-6A8C756658D9}"/>
    <dgm:cxn modelId="{4BDB0BFD-F0AA-9543-8982-0823EAB8C506}" srcId="{45BC2D28-FB1C-B94A-A9AE-13B2714327CE}" destId="{48113C79-34A2-C24A-B3D1-800790560227}" srcOrd="4" destOrd="0" parTransId="{8399E461-10C1-8E46-801E-BBAFAF08CBFF}" sibTransId="{A4712585-FA4B-1A46-8FA2-80F89DCA316C}"/>
    <dgm:cxn modelId="{E09B1BFD-5331-D948-99A1-68C6B86CC37B}" type="presParOf" srcId="{36FB75AF-2287-4444-9A04-D2CE4088ABE9}" destId="{A18861AE-8360-6643-8F7F-1F11D03ED2DF}" srcOrd="0" destOrd="0" presId="urn:microsoft.com/office/officeart/2005/8/layout/hierarchy3"/>
    <dgm:cxn modelId="{9E8799E9-7534-F04D-86F0-55D85CBE0055}" type="presParOf" srcId="{A18861AE-8360-6643-8F7F-1F11D03ED2DF}" destId="{3253A271-953B-E74D-B79A-664C9545EA11}" srcOrd="0" destOrd="0" presId="urn:microsoft.com/office/officeart/2005/8/layout/hierarchy3"/>
    <dgm:cxn modelId="{432859BF-314A-DF4B-9406-E5F2B0769E47}" type="presParOf" srcId="{3253A271-953B-E74D-B79A-664C9545EA11}" destId="{5E61068A-1C82-EC4C-8066-4E5ABBC1E901}" srcOrd="0" destOrd="0" presId="urn:microsoft.com/office/officeart/2005/8/layout/hierarchy3"/>
    <dgm:cxn modelId="{506D5DBA-C178-7E41-853E-39C25E74AE66}" type="presParOf" srcId="{3253A271-953B-E74D-B79A-664C9545EA11}" destId="{BF2DEE56-F797-5647-9AB8-4835A8AE23F6}" srcOrd="1" destOrd="0" presId="urn:microsoft.com/office/officeart/2005/8/layout/hierarchy3"/>
    <dgm:cxn modelId="{D2656B53-1D0C-1745-91CB-CE8AFFE6198A}" type="presParOf" srcId="{A18861AE-8360-6643-8F7F-1F11D03ED2DF}" destId="{D89D33A4-8260-E948-B3AD-FB2178C3F1F5}" srcOrd="1" destOrd="0" presId="urn:microsoft.com/office/officeart/2005/8/layout/hierarchy3"/>
    <dgm:cxn modelId="{9BAEA6A9-3D98-5D4B-AF23-410FF0DE0525}" type="presParOf" srcId="{D89D33A4-8260-E948-B3AD-FB2178C3F1F5}" destId="{1F6A2C89-CEAB-9343-93E1-165945D1461B}" srcOrd="0" destOrd="0" presId="urn:microsoft.com/office/officeart/2005/8/layout/hierarchy3"/>
    <dgm:cxn modelId="{5B9F457B-273E-AC4C-90BF-33B93B6D8F75}" type="presParOf" srcId="{D89D33A4-8260-E948-B3AD-FB2178C3F1F5}" destId="{35AC1234-56BB-CE4D-9351-86B19E825525}" srcOrd="1" destOrd="0" presId="urn:microsoft.com/office/officeart/2005/8/layout/hierarchy3"/>
    <dgm:cxn modelId="{2CD49BF4-2E50-2F4C-B8C9-D4BB765C2822}" type="presParOf" srcId="{D89D33A4-8260-E948-B3AD-FB2178C3F1F5}" destId="{6F142E88-6271-BA42-80D2-953A0F9E6641}" srcOrd="2" destOrd="0" presId="urn:microsoft.com/office/officeart/2005/8/layout/hierarchy3"/>
    <dgm:cxn modelId="{B2A691D3-F6E5-1E4F-9BB6-A8FE0406A4D7}" type="presParOf" srcId="{D89D33A4-8260-E948-B3AD-FB2178C3F1F5}" destId="{862BF166-A0B4-E042-80B8-132ABA541DA9}" srcOrd="3" destOrd="0" presId="urn:microsoft.com/office/officeart/2005/8/layout/hierarchy3"/>
    <dgm:cxn modelId="{ACB685D5-3730-B94F-A775-3ECA3155D748}" type="presParOf" srcId="{36FB75AF-2287-4444-9A04-D2CE4088ABE9}" destId="{CDA2A5FE-00CF-C14C-B863-0709738CB484}" srcOrd="1" destOrd="0" presId="urn:microsoft.com/office/officeart/2005/8/layout/hierarchy3"/>
    <dgm:cxn modelId="{8237245D-4D4F-9745-99F1-47294B6AC8E6}" type="presParOf" srcId="{CDA2A5FE-00CF-C14C-B863-0709738CB484}" destId="{FF6138AB-F61F-0B42-B914-806320190194}" srcOrd="0" destOrd="0" presId="urn:microsoft.com/office/officeart/2005/8/layout/hierarchy3"/>
    <dgm:cxn modelId="{8587B61B-B08F-7A45-AD2E-F52E5DCCDB04}" type="presParOf" srcId="{FF6138AB-F61F-0B42-B914-806320190194}" destId="{BC3D50C6-E251-184C-867D-A2968BECAC79}" srcOrd="0" destOrd="0" presId="urn:microsoft.com/office/officeart/2005/8/layout/hierarchy3"/>
    <dgm:cxn modelId="{281699CF-24A3-B44D-9622-EACAFA594969}" type="presParOf" srcId="{FF6138AB-F61F-0B42-B914-806320190194}" destId="{196CEF16-7A40-154A-81F6-60661488235D}" srcOrd="1" destOrd="0" presId="urn:microsoft.com/office/officeart/2005/8/layout/hierarchy3"/>
    <dgm:cxn modelId="{B6E9212A-A509-4548-871C-ACB76DA5901A}" type="presParOf" srcId="{CDA2A5FE-00CF-C14C-B863-0709738CB484}" destId="{4C0E5C37-D758-EF41-BDE5-7368295AB461}" srcOrd="1" destOrd="0" presId="urn:microsoft.com/office/officeart/2005/8/layout/hierarchy3"/>
    <dgm:cxn modelId="{650182F6-0CED-A545-99BD-BB555F21070B}" type="presParOf" srcId="{4C0E5C37-D758-EF41-BDE5-7368295AB461}" destId="{BD5E7DF3-3D15-FA49-96CB-9DE09391F366}" srcOrd="0" destOrd="0" presId="urn:microsoft.com/office/officeart/2005/8/layout/hierarchy3"/>
    <dgm:cxn modelId="{4B416064-AF95-4F44-B74F-14A727D37C87}" type="presParOf" srcId="{4C0E5C37-D758-EF41-BDE5-7368295AB461}" destId="{722802CD-15BF-EA40-A746-97B43BC322B2}" srcOrd="1" destOrd="0" presId="urn:microsoft.com/office/officeart/2005/8/layout/hierarchy3"/>
    <dgm:cxn modelId="{363D34E3-FB70-5844-9880-48790D5D7172}" type="presParOf" srcId="{4C0E5C37-D758-EF41-BDE5-7368295AB461}" destId="{87942BF9-FEB5-8D4F-AD79-3D2BCF375211}" srcOrd="2" destOrd="0" presId="urn:microsoft.com/office/officeart/2005/8/layout/hierarchy3"/>
    <dgm:cxn modelId="{5667CC25-D6D4-1C40-A106-FD53F8EA1FA5}" type="presParOf" srcId="{4C0E5C37-D758-EF41-BDE5-7368295AB461}" destId="{2DE26312-0905-084B-8234-AD6F6F12F810}" srcOrd="3" destOrd="0" presId="urn:microsoft.com/office/officeart/2005/8/layout/hierarchy3"/>
    <dgm:cxn modelId="{2C497EAE-CEFA-8741-93DC-629456369C71}" type="presParOf" srcId="{4C0E5C37-D758-EF41-BDE5-7368295AB461}" destId="{EB0D6EEF-3CF7-6C48-B559-99BF2C29D03C}" srcOrd="4" destOrd="0" presId="urn:microsoft.com/office/officeart/2005/8/layout/hierarchy3"/>
    <dgm:cxn modelId="{27ADE62D-D69D-8048-A622-D7534E6A8620}" type="presParOf" srcId="{4C0E5C37-D758-EF41-BDE5-7368295AB461}" destId="{8229D5CA-27CC-C646-B8DB-9CC90FABDB72}" srcOrd="5" destOrd="0" presId="urn:microsoft.com/office/officeart/2005/8/layout/hierarchy3"/>
    <dgm:cxn modelId="{03F6319B-640F-7D4F-94FA-294C5DBB6BEE}" type="presParOf" srcId="{4C0E5C37-D758-EF41-BDE5-7368295AB461}" destId="{F5FE43C9-2BBE-E744-84EB-1F3788BE8A31}" srcOrd="6" destOrd="0" presId="urn:microsoft.com/office/officeart/2005/8/layout/hierarchy3"/>
    <dgm:cxn modelId="{DE37C60E-D974-AC44-A133-9BA50E9B2A4B}" type="presParOf" srcId="{4C0E5C37-D758-EF41-BDE5-7368295AB461}" destId="{13AF3115-A2A4-B345-B469-D349F5824A7F}" srcOrd="7" destOrd="0" presId="urn:microsoft.com/office/officeart/2005/8/layout/hierarchy3"/>
    <dgm:cxn modelId="{9F107176-11CD-9549-BBEA-7ECAE984BD4D}" type="presParOf" srcId="{4C0E5C37-D758-EF41-BDE5-7368295AB461}" destId="{97A78A73-3AD2-194F-9040-E4DC8D2125DF}" srcOrd="8" destOrd="0" presId="urn:microsoft.com/office/officeart/2005/8/layout/hierarchy3"/>
    <dgm:cxn modelId="{6B8FCC4D-47F5-4444-B961-8B5A4242C294}" type="presParOf" srcId="{4C0E5C37-D758-EF41-BDE5-7368295AB461}" destId="{A33485A0-8596-304B-B008-F0FC6D3B9206}" srcOrd="9" destOrd="0" presId="urn:microsoft.com/office/officeart/2005/8/layout/hierarchy3"/>
    <dgm:cxn modelId="{554475E6-13F1-1E46-9E5F-140F07C44C95}" type="presParOf" srcId="{36FB75AF-2287-4444-9A04-D2CE4088ABE9}" destId="{35EA0B36-24C7-8D46-ACD4-E0ECC15276CA}" srcOrd="2" destOrd="0" presId="urn:microsoft.com/office/officeart/2005/8/layout/hierarchy3"/>
    <dgm:cxn modelId="{8E3476EE-9C8F-7C4D-AC1C-8ED7BA8B973D}" type="presParOf" srcId="{35EA0B36-24C7-8D46-ACD4-E0ECC15276CA}" destId="{F2CF6C45-D9E6-3648-AF7B-861A636E98FA}" srcOrd="0" destOrd="0" presId="urn:microsoft.com/office/officeart/2005/8/layout/hierarchy3"/>
    <dgm:cxn modelId="{8263C878-0B17-9B47-8062-C1A212A16DD9}" type="presParOf" srcId="{F2CF6C45-D9E6-3648-AF7B-861A636E98FA}" destId="{CD173563-AD4B-8D41-8814-11893A5288F4}" srcOrd="0" destOrd="0" presId="urn:microsoft.com/office/officeart/2005/8/layout/hierarchy3"/>
    <dgm:cxn modelId="{8BE43D98-6E4A-F349-A72C-E44F9E8DE5FA}" type="presParOf" srcId="{F2CF6C45-D9E6-3648-AF7B-861A636E98FA}" destId="{47D97BF1-3A49-EF48-B705-47CC32296841}" srcOrd="1" destOrd="0" presId="urn:microsoft.com/office/officeart/2005/8/layout/hierarchy3"/>
    <dgm:cxn modelId="{B0C7B54D-AA70-9A44-95FC-8E5964EC6F3E}" type="presParOf" srcId="{35EA0B36-24C7-8D46-ACD4-E0ECC15276CA}" destId="{314F67CC-9F7C-6044-97A8-A9808A27EA97}" srcOrd="1" destOrd="0" presId="urn:microsoft.com/office/officeart/2005/8/layout/hierarchy3"/>
    <dgm:cxn modelId="{ECCA436F-98E0-8047-80A9-ED545427D029}" type="presParOf" srcId="{36FB75AF-2287-4444-9A04-D2CE4088ABE9}" destId="{31191E75-AD01-3C45-8D82-72584C085CFE}" srcOrd="3" destOrd="0" presId="urn:microsoft.com/office/officeart/2005/8/layout/hierarchy3"/>
    <dgm:cxn modelId="{AADB888C-6C0F-3544-AC8A-C27ACAEFBECA}" type="presParOf" srcId="{31191E75-AD01-3C45-8D82-72584C085CFE}" destId="{22F33531-1EAB-2247-8C9A-C8D254888A77}" srcOrd="0" destOrd="0" presId="urn:microsoft.com/office/officeart/2005/8/layout/hierarchy3"/>
    <dgm:cxn modelId="{149B6ADF-7834-334A-BA23-337D338389A5}" type="presParOf" srcId="{22F33531-1EAB-2247-8C9A-C8D254888A77}" destId="{5567F2DE-7C43-614E-A584-FD3859BA58F4}" srcOrd="0" destOrd="0" presId="urn:microsoft.com/office/officeart/2005/8/layout/hierarchy3"/>
    <dgm:cxn modelId="{08212AE8-2D67-884E-BBCA-DB3529C3227C}" type="presParOf" srcId="{22F33531-1EAB-2247-8C9A-C8D254888A77}" destId="{5B6C18E6-DDC5-C646-9767-8F820A6CE0B0}" srcOrd="1" destOrd="0" presId="urn:microsoft.com/office/officeart/2005/8/layout/hierarchy3"/>
    <dgm:cxn modelId="{52897B3F-2C0A-BC40-AAAA-261ABDAF3ED0}" type="presParOf" srcId="{31191E75-AD01-3C45-8D82-72584C085CFE}" destId="{2698B568-A76A-A949-A7E3-9CA958EC1B39}" srcOrd="1" destOrd="0" presId="urn:microsoft.com/office/officeart/2005/8/layout/hierarchy3"/>
    <dgm:cxn modelId="{77BAAEFF-A980-614F-9D79-2CEF12587E34}" type="presParOf" srcId="{36FB75AF-2287-4444-9A04-D2CE4088ABE9}" destId="{10A7CE73-1E5A-174B-8085-521EE7C639B3}" srcOrd="4" destOrd="0" presId="urn:microsoft.com/office/officeart/2005/8/layout/hierarchy3"/>
    <dgm:cxn modelId="{B9A32B11-2C9C-244F-A527-D05A46A0DAA6}" type="presParOf" srcId="{10A7CE73-1E5A-174B-8085-521EE7C639B3}" destId="{18362767-75E4-4041-83B1-46C8E0572827}" srcOrd="0" destOrd="0" presId="urn:microsoft.com/office/officeart/2005/8/layout/hierarchy3"/>
    <dgm:cxn modelId="{87846107-683C-D14D-B17F-E3E9F951359E}" type="presParOf" srcId="{18362767-75E4-4041-83B1-46C8E0572827}" destId="{FC9D1C38-E7B2-5642-861D-1E7488078563}" srcOrd="0" destOrd="0" presId="urn:microsoft.com/office/officeart/2005/8/layout/hierarchy3"/>
    <dgm:cxn modelId="{8ED32815-4D88-5047-8E92-006E6B1124CA}" type="presParOf" srcId="{18362767-75E4-4041-83B1-46C8E0572827}" destId="{B1BCAADA-FA62-7148-8804-F87E7EE841F2}" srcOrd="1" destOrd="0" presId="urn:microsoft.com/office/officeart/2005/8/layout/hierarchy3"/>
    <dgm:cxn modelId="{881ED5DF-E17E-514E-8742-F65D5CCA86D9}" type="presParOf" srcId="{10A7CE73-1E5A-174B-8085-521EE7C639B3}" destId="{C91A44E1-2CA9-F044-9561-462361103962}" srcOrd="1" destOrd="0" presId="urn:microsoft.com/office/officeart/2005/8/layout/hierarchy3"/>
    <dgm:cxn modelId="{FCAB5443-A7D1-2040-8FC0-C986F69D33E7}" type="presParOf" srcId="{36FB75AF-2287-4444-9A04-D2CE4088ABE9}" destId="{AFB6ECAD-6695-514D-A17C-AA79B6B31961}" srcOrd="5" destOrd="0" presId="urn:microsoft.com/office/officeart/2005/8/layout/hierarchy3"/>
    <dgm:cxn modelId="{ADB748E6-AF2F-8848-B958-CB1B0BCCD68F}" type="presParOf" srcId="{AFB6ECAD-6695-514D-A17C-AA79B6B31961}" destId="{36AF8DF9-E2FC-4241-85E9-EE11DA710DBC}" srcOrd="0" destOrd="0" presId="urn:microsoft.com/office/officeart/2005/8/layout/hierarchy3"/>
    <dgm:cxn modelId="{63A1EF79-772F-0742-ADC0-6B463F24D9EF}" type="presParOf" srcId="{36AF8DF9-E2FC-4241-85E9-EE11DA710DBC}" destId="{4AA36AA2-1115-1247-97C5-E85CCEC04F16}" srcOrd="0" destOrd="0" presId="urn:microsoft.com/office/officeart/2005/8/layout/hierarchy3"/>
    <dgm:cxn modelId="{80EABE52-234D-8D4E-BAA7-5C0A8A49A48A}" type="presParOf" srcId="{36AF8DF9-E2FC-4241-85E9-EE11DA710DBC}" destId="{A795E5EA-23B5-CB46-9AD6-25313C29615C}" srcOrd="1" destOrd="0" presId="urn:microsoft.com/office/officeart/2005/8/layout/hierarchy3"/>
    <dgm:cxn modelId="{940B4033-5CE1-6344-BC0E-21CE8D79E5BB}" type="presParOf" srcId="{AFB6ECAD-6695-514D-A17C-AA79B6B31961}" destId="{258E7E8B-C65D-9349-8F0F-6C2152E34F1F}" srcOrd="1" destOrd="0" presId="urn:microsoft.com/office/officeart/2005/8/layout/hierarchy3"/>
    <dgm:cxn modelId="{088192C8-83E0-8C49-9433-13939FDE17FD}" type="presParOf" srcId="{258E7E8B-C65D-9349-8F0F-6C2152E34F1F}" destId="{B95BC1B2-FB9C-9B4A-B978-34314F4DF515}" srcOrd="0" destOrd="0" presId="urn:microsoft.com/office/officeart/2005/8/layout/hierarchy3"/>
    <dgm:cxn modelId="{8AA78576-9B92-0444-A6F3-560DF1FA75E1}" type="presParOf" srcId="{258E7E8B-C65D-9349-8F0F-6C2152E34F1F}" destId="{68F6E030-8FBA-304D-97E3-0ADBF08FF0EB}" srcOrd="1" destOrd="0" presId="urn:microsoft.com/office/officeart/2005/8/layout/hierarchy3"/>
    <dgm:cxn modelId="{FD668CB0-A0F7-C24B-98CB-4CC4C95C3D04}" type="presParOf" srcId="{258E7E8B-C65D-9349-8F0F-6C2152E34F1F}" destId="{27D7A70E-F32A-1844-B7C8-88508633E5A3}" srcOrd="2" destOrd="0" presId="urn:microsoft.com/office/officeart/2005/8/layout/hierarchy3"/>
    <dgm:cxn modelId="{3EBF5563-5959-3747-92D3-B1D886B9BD7F}" type="presParOf" srcId="{258E7E8B-C65D-9349-8F0F-6C2152E34F1F}" destId="{B8B1CEA6-E338-574D-8443-A98A556372BF}" srcOrd="3" destOrd="0" presId="urn:microsoft.com/office/officeart/2005/8/layout/hierarchy3"/>
    <dgm:cxn modelId="{9460CD0A-80EC-FE42-9C35-E8944FA33029}" type="presParOf" srcId="{258E7E8B-C65D-9349-8F0F-6C2152E34F1F}" destId="{7C7DE129-BC3D-4B4B-9582-AEEF23B01841}" srcOrd="4" destOrd="0" presId="urn:microsoft.com/office/officeart/2005/8/layout/hierarchy3"/>
    <dgm:cxn modelId="{1D2D3674-01C6-2A45-9BEB-D4120B226B91}" type="presParOf" srcId="{258E7E8B-C65D-9349-8F0F-6C2152E34F1F}" destId="{7C867F0B-9A4A-FC4C-81A0-8D8FE8760E8B}" srcOrd="5" destOrd="0" presId="urn:microsoft.com/office/officeart/2005/8/layout/hierarchy3"/>
    <dgm:cxn modelId="{62541D74-DBE5-3444-9AEA-9255F14761D8}" type="presParOf" srcId="{36FB75AF-2287-4444-9A04-D2CE4088ABE9}" destId="{9CDF72BE-95E0-7842-9B8C-C70C4D2AE90D}" srcOrd="6" destOrd="0" presId="urn:microsoft.com/office/officeart/2005/8/layout/hierarchy3"/>
    <dgm:cxn modelId="{E934BEAD-D0C3-3F49-8758-200076F21B76}" type="presParOf" srcId="{9CDF72BE-95E0-7842-9B8C-C70C4D2AE90D}" destId="{3710E3F2-0B71-D04A-ACB7-ADD8F20CC22B}" srcOrd="0" destOrd="0" presId="urn:microsoft.com/office/officeart/2005/8/layout/hierarchy3"/>
    <dgm:cxn modelId="{728E605B-68E9-9346-8D2F-180F7388A9F0}" type="presParOf" srcId="{3710E3F2-0B71-D04A-ACB7-ADD8F20CC22B}" destId="{98C45F95-1A44-2E4A-9985-21C5A8236283}" srcOrd="0" destOrd="0" presId="urn:microsoft.com/office/officeart/2005/8/layout/hierarchy3"/>
    <dgm:cxn modelId="{1E6678EF-D63E-5B42-8C56-CDA1068BD047}" type="presParOf" srcId="{3710E3F2-0B71-D04A-ACB7-ADD8F20CC22B}" destId="{0657D271-F3AB-4143-AA0F-3E86F1921214}" srcOrd="1" destOrd="0" presId="urn:microsoft.com/office/officeart/2005/8/layout/hierarchy3"/>
    <dgm:cxn modelId="{70F919BF-7F72-FD47-BFAD-5C46A0D0727C}" type="presParOf" srcId="{9CDF72BE-95E0-7842-9B8C-C70C4D2AE90D}" destId="{43103903-07B0-6547-A3C2-DA90EDB2A6E4}" srcOrd="1" destOrd="0" presId="urn:microsoft.com/office/officeart/2005/8/layout/hierarchy3"/>
    <dgm:cxn modelId="{75B65445-F74F-2E4C-9160-DC9B3CC6BF0B}" type="presParOf" srcId="{43103903-07B0-6547-A3C2-DA90EDB2A6E4}" destId="{34547A1B-AB8D-BF4D-ADF3-34BAC443DFC5}" srcOrd="0" destOrd="0" presId="urn:microsoft.com/office/officeart/2005/8/layout/hierarchy3"/>
    <dgm:cxn modelId="{6C23F5FF-8F65-E744-BE74-8BC90E177F5E}" type="presParOf" srcId="{43103903-07B0-6547-A3C2-DA90EDB2A6E4}" destId="{DA1FD17C-ED39-334E-A59A-59699EB760BB}" srcOrd="1" destOrd="0" presId="urn:microsoft.com/office/officeart/2005/8/layout/hierarchy3"/>
    <dgm:cxn modelId="{31BBADF0-DE2B-184E-A59A-2AF45CD1B475}" type="presParOf" srcId="{43103903-07B0-6547-A3C2-DA90EDB2A6E4}" destId="{E69CA924-BB44-6941-9B31-E636675C01F3}" srcOrd="2" destOrd="0" presId="urn:microsoft.com/office/officeart/2005/8/layout/hierarchy3"/>
    <dgm:cxn modelId="{0E112AF4-3072-CE4F-A748-14E78D11100F}" type="presParOf" srcId="{43103903-07B0-6547-A3C2-DA90EDB2A6E4}" destId="{4579F5B4-293B-AA4D-80FF-9E4FC1CB9079}" srcOrd="3" destOrd="0" presId="urn:microsoft.com/office/officeart/2005/8/layout/hierarchy3"/>
    <dgm:cxn modelId="{4C35747F-2F03-2D4E-85F4-8B8E3268BA18}" type="presParOf" srcId="{43103903-07B0-6547-A3C2-DA90EDB2A6E4}" destId="{43AA8376-BF5A-2146-B51C-6169570768B3}" srcOrd="4" destOrd="0" presId="urn:microsoft.com/office/officeart/2005/8/layout/hierarchy3"/>
    <dgm:cxn modelId="{2CA100B0-18C9-0141-B8BC-633C485D63A3}" type="presParOf" srcId="{43103903-07B0-6547-A3C2-DA90EDB2A6E4}" destId="{0374B741-D375-AC43-8054-F1F325A95662}" srcOrd="5" destOrd="0" presId="urn:microsoft.com/office/officeart/2005/8/layout/hierarchy3"/>
    <dgm:cxn modelId="{1C359594-0C14-4F49-919C-7C438FD0539A}" type="presParOf" srcId="{36FB75AF-2287-4444-9A04-D2CE4088ABE9}" destId="{9E8E4520-7C98-0442-95C8-04C55B370A8B}" srcOrd="7" destOrd="0" presId="urn:microsoft.com/office/officeart/2005/8/layout/hierarchy3"/>
    <dgm:cxn modelId="{3505797E-FD84-5641-B023-B6382DE5EBA7}" type="presParOf" srcId="{9E8E4520-7C98-0442-95C8-04C55B370A8B}" destId="{528E3D09-3E17-1445-9F18-D742FE4BD667}" srcOrd="0" destOrd="0" presId="urn:microsoft.com/office/officeart/2005/8/layout/hierarchy3"/>
    <dgm:cxn modelId="{CABA0132-C717-CA4C-B2F7-DE2EC5D5704C}" type="presParOf" srcId="{528E3D09-3E17-1445-9F18-D742FE4BD667}" destId="{22BB9622-3A44-0945-BF62-4BEEDD2B4CF6}" srcOrd="0" destOrd="0" presId="urn:microsoft.com/office/officeart/2005/8/layout/hierarchy3"/>
    <dgm:cxn modelId="{8350303F-C853-C347-926B-228C0F862246}" type="presParOf" srcId="{528E3D09-3E17-1445-9F18-D742FE4BD667}" destId="{04F8B958-5739-984E-ABC6-039D50CB091F}" srcOrd="1" destOrd="0" presId="urn:microsoft.com/office/officeart/2005/8/layout/hierarchy3"/>
    <dgm:cxn modelId="{170A2E8E-01CE-394A-AE08-1B9A5662E0C6}" type="presParOf" srcId="{9E8E4520-7C98-0442-95C8-04C55B370A8B}" destId="{F7E0CC03-6C4B-FF4D-9E66-B291B507568C}" srcOrd="1" destOrd="0" presId="urn:microsoft.com/office/officeart/2005/8/layout/hierarchy3"/>
    <dgm:cxn modelId="{62ED420B-E6A3-CE4E-A05F-930B04013D61}" type="presParOf" srcId="{F7E0CC03-6C4B-FF4D-9E66-B291B507568C}" destId="{4C83F6C9-6FF6-5D4F-9641-1678E0FFD413}" srcOrd="0" destOrd="0" presId="urn:microsoft.com/office/officeart/2005/8/layout/hierarchy3"/>
    <dgm:cxn modelId="{188ED42D-983B-7446-AF4F-3D6B3FF4AC8B}" type="presParOf" srcId="{F7E0CC03-6C4B-FF4D-9E66-B291B507568C}" destId="{F41D76F5-94E5-5547-A34D-E9E81E576AD9}" srcOrd="1" destOrd="0" presId="urn:microsoft.com/office/officeart/2005/8/layout/hierarchy3"/>
    <dgm:cxn modelId="{82EDFB85-74D4-6F4B-ADA0-91CE16102657}" type="presParOf" srcId="{F7E0CC03-6C4B-FF4D-9E66-B291B507568C}" destId="{2A7F97FB-041F-A44F-A5DF-FE6B2FF67EFE}" srcOrd="2" destOrd="0" presId="urn:microsoft.com/office/officeart/2005/8/layout/hierarchy3"/>
    <dgm:cxn modelId="{AF587B75-3848-2A40-8733-7C5660BAC57D}" type="presParOf" srcId="{F7E0CC03-6C4B-FF4D-9E66-B291B507568C}" destId="{A899401A-3F2B-8F48-8FBE-4037BDEDBB7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1068A-1C82-EC4C-8066-4E5ABBC1E901}">
      <dsp:nvSpPr>
        <dsp:cNvPr id="0" name=""/>
        <dsp:cNvSpPr/>
      </dsp:nvSpPr>
      <dsp:spPr>
        <a:xfrm>
          <a:off x="1363" y="0"/>
          <a:ext cx="1145141" cy="57257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Planificación</a:t>
          </a:r>
        </a:p>
      </dsp:txBody>
      <dsp:txXfrm>
        <a:off x="18133" y="16770"/>
        <a:ext cx="1111601" cy="539030"/>
      </dsp:txXfrm>
    </dsp:sp>
    <dsp:sp modelId="{1F6A2C89-CEAB-9343-93E1-165945D1461B}">
      <dsp:nvSpPr>
        <dsp:cNvPr id="0" name=""/>
        <dsp:cNvSpPr/>
      </dsp:nvSpPr>
      <dsp:spPr>
        <a:xfrm>
          <a:off x="115877" y="572570"/>
          <a:ext cx="114514" cy="449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657"/>
              </a:lnTo>
              <a:lnTo>
                <a:pt x="114514" y="449657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C1234-56BB-CE4D-9351-86B19E825525}">
      <dsp:nvSpPr>
        <dsp:cNvPr id="0" name=""/>
        <dsp:cNvSpPr/>
      </dsp:nvSpPr>
      <dsp:spPr>
        <a:xfrm>
          <a:off x="230391" y="735942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>
              <a:solidFill>
                <a:schemeClr val="bg1"/>
              </a:solidFill>
            </a:rPr>
            <a:t>Kick</a:t>
          </a:r>
          <a:r>
            <a:rPr lang="es-ES" sz="1000" kern="1200" dirty="0">
              <a:solidFill>
                <a:schemeClr val="bg1"/>
              </a:solidFill>
            </a:rPr>
            <a:t> off</a:t>
          </a:r>
        </a:p>
      </dsp:txBody>
      <dsp:txXfrm>
        <a:off x="247161" y="752712"/>
        <a:ext cx="882573" cy="539030"/>
      </dsp:txXfrm>
    </dsp:sp>
    <dsp:sp modelId="{6F142E88-6271-BA42-80D2-953A0F9E6641}">
      <dsp:nvSpPr>
        <dsp:cNvPr id="0" name=""/>
        <dsp:cNvSpPr/>
      </dsp:nvSpPr>
      <dsp:spPr>
        <a:xfrm>
          <a:off x="115877" y="572570"/>
          <a:ext cx="114514" cy="116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70"/>
              </a:lnTo>
              <a:lnTo>
                <a:pt x="114514" y="116537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BF166-A0B4-E042-80B8-132ABA541DA9}">
      <dsp:nvSpPr>
        <dsp:cNvPr id="0" name=""/>
        <dsp:cNvSpPr/>
      </dsp:nvSpPr>
      <dsp:spPr>
        <a:xfrm>
          <a:off x="230391" y="1451656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bg1"/>
              </a:solidFill>
            </a:rPr>
            <a:t>Acta de constitución</a:t>
          </a:r>
        </a:p>
      </dsp:txBody>
      <dsp:txXfrm>
        <a:off x="247161" y="1468426"/>
        <a:ext cx="882573" cy="539030"/>
      </dsp:txXfrm>
    </dsp:sp>
    <dsp:sp modelId="{BC3D50C6-E251-184C-867D-A2968BECAC79}">
      <dsp:nvSpPr>
        <dsp:cNvPr id="0" name=""/>
        <dsp:cNvSpPr/>
      </dsp:nvSpPr>
      <dsp:spPr>
        <a:xfrm>
          <a:off x="1432790" y="0"/>
          <a:ext cx="1145141" cy="57257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Análisis </a:t>
          </a:r>
          <a:r>
            <a:rPr lang="es-ES" sz="1200" kern="1200">
              <a:latin typeface="Calibri" panose="020F0502020204030204" pitchFamily="34" charset="0"/>
              <a:cs typeface="Calibri" panose="020F0502020204030204" pitchFamily="34" charset="0"/>
            </a:rPr>
            <a:t>y Diseño</a:t>
          </a:r>
          <a:endParaRPr lang="es-E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49560" y="16770"/>
        <a:ext cx="1111601" cy="539030"/>
      </dsp:txXfrm>
    </dsp:sp>
    <dsp:sp modelId="{BD5E7DF3-3D15-FA49-96CB-9DE09391F366}">
      <dsp:nvSpPr>
        <dsp:cNvPr id="0" name=""/>
        <dsp:cNvSpPr/>
      </dsp:nvSpPr>
      <dsp:spPr>
        <a:xfrm>
          <a:off x="1547304" y="572570"/>
          <a:ext cx="114514" cy="449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657"/>
              </a:lnTo>
              <a:lnTo>
                <a:pt x="114514" y="449657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802CD-15BF-EA40-A746-97B43BC322B2}">
      <dsp:nvSpPr>
        <dsp:cNvPr id="0" name=""/>
        <dsp:cNvSpPr/>
      </dsp:nvSpPr>
      <dsp:spPr>
        <a:xfrm>
          <a:off x="1661818" y="735942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bg1"/>
              </a:solidFill>
            </a:rPr>
            <a:t>Especificación de requisitos de Software</a:t>
          </a:r>
        </a:p>
      </dsp:txBody>
      <dsp:txXfrm>
        <a:off x="1678588" y="752712"/>
        <a:ext cx="882573" cy="539030"/>
      </dsp:txXfrm>
    </dsp:sp>
    <dsp:sp modelId="{87942BF9-FEB5-8D4F-AD79-3D2BCF375211}">
      <dsp:nvSpPr>
        <dsp:cNvPr id="0" name=""/>
        <dsp:cNvSpPr/>
      </dsp:nvSpPr>
      <dsp:spPr>
        <a:xfrm>
          <a:off x="1547304" y="572570"/>
          <a:ext cx="114514" cy="116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70"/>
              </a:lnTo>
              <a:lnTo>
                <a:pt x="114514" y="116537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26312-0905-084B-8234-AD6F6F12F810}">
      <dsp:nvSpPr>
        <dsp:cNvPr id="0" name=""/>
        <dsp:cNvSpPr/>
      </dsp:nvSpPr>
      <dsp:spPr>
        <a:xfrm>
          <a:off x="1661818" y="1451656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bg1"/>
              </a:solidFill>
            </a:rPr>
            <a:t>Arquitectura de alto nivel</a:t>
          </a:r>
        </a:p>
      </dsp:txBody>
      <dsp:txXfrm>
        <a:off x="1678588" y="1468426"/>
        <a:ext cx="882573" cy="539030"/>
      </dsp:txXfrm>
    </dsp:sp>
    <dsp:sp modelId="{EB0D6EEF-3CF7-6C48-B559-99BF2C29D03C}">
      <dsp:nvSpPr>
        <dsp:cNvPr id="0" name=""/>
        <dsp:cNvSpPr/>
      </dsp:nvSpPr>
      <dsp:spPr>
        <a:xfrm>
          <a:off x="1547304" y="572570"/>
          <a:ext cx="114514" cy="1881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084"/>
              </a:lnTo>
              <a:lnTo>
                <a:pt x="114514" y="1881084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9D5CA-27CC-C646-B8DB-9CC90FABDB72}">
      <dsp:nvSpPr>
        <dsp:cNvPr id="0" name=""/>
        <dsp:cNvSpPr/>
      </dsp:nvSpPr>
      <dsp:spPr>
        <a:xfrm>
          <a:off x="1661818" y="2167369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bg1"/>
              </a:solidFill>
            </a:rPr>
            <a:t>Prototipos</a:t>
          </a:r>
        </a:p>
      </dsp:txBody>
      <dsp:txXfrm>
        <a:off x="1678588" y="2184139"/>
        <a:ext cx="882573" cy="539030"/>
      </dsp:txXfrm>
    </dsp:sp>
    <dsp:sp modelId="{F5FE43C9-2BBE-E744-84EB-1F3788BE8A31}">
      <dsp:nvSpPr>
        <dsp:cNvPr id="0" name=""/>
        <dsp:cNvSpPr/>
      </dsp:nvSpPr>
      <dsp:spPr>
        <a:xfrm>
          <a:off x="1547304" y="572570"/>
          <a:ext cx="114514" cy="2596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797"/>
              </a:lnTo>
              <a:lnTo>
                <a:pt x="114514" y="2596797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F3115-A2A4-B345-B469-D349F5824A7F}">
      <dsp:nvSpPr>
        <dsp:cNvPr id="0" name=""/>
        <dsp:cNvSpPr/>
      </dsp:nvSpPr>
      <dsp:spPr>
        <a:xfrm>
          <a:off x="1661818" y="2883083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bg1"/>
              </a:solidFill>
            </a:rPr>
            <a:t>Modelos de Base de datos</a:t>
          </a:r>
        </a:p>
      </dsp:txBody>
      <dsp:txXfrm>
        <a:off x="1678588" y="2899853"/>
        <a:ext cx="882573" cy="539030"/>
      </dsp:txXfrm>
    </dsp:sp>
    <dsp:sp modelId="{97A78A73-3AD2-194F-9040-E4DC8D2125DF}">
      <dsp:nvSpPr>
        <dsp:cNvPr id="0" name=""/>
        <dsp:cNvSpPr/>
      </dsp:nvSpPr>
      <dsp:spPr>
        <a:xfrm>
          <a:off x="1547304" y="572570"/>
          <a:ext cx="114514" cy="3312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2511"/>
              </a:lnTo>
              <a:lnTo>
                <a:pt x="114514" y="3312511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485A0-8596-304B-B008-F0FC6D3B9206}">
      <dsp:nvSpPr>
        <dsp:cNvPr id="0" name=""/>
        <dsp:cNvSpPr/>
      </dsp:nvSpPr>
      <dsp:spPr>
        <a:xfrm>
          <a:off x="1661818" y="3598796"/>
          <a:ext cx="916113" cy="572570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bg1"/>
              </a:solidFill>
            </a:rPr>
            <a:t>Diagramas de Flujo</a:t>
          </a:r>
        </a:p>
      </dsp:txBody>
      <dsp:txXfrm>
        <a:off x="1678588" y="3615566"/>
        <a:ext cx="882573" cy="539030"/>
      </dsp:txXfrm>
    </dsp:sp>
    <dsp:sp modelId="{CD173563-AD4B-8D41-8814-11893A5288F4}">
      <dsp:nvSpPr>
        <dsp:cNvPr id="0" name=""/>
        <dsp:cNvSpPr/>
      </dsp:nvSpPr>
      <dsp:spPr>
        <a:xfrm>
          <a:off x="3022762" y="617552"/>
          <a:ext cx="1145141" cy="57257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Sistema de Registro de Usuarios</a:t>
          </a:r>
        </a:p>
      </dsp:txBody>
      <dsp:txXfrm>
        <a:off x="3039532" y="634322"/>
        <a:ext cx="1111601" cy="539030"/>
      </dsp:txXfrm>
    </dsp:sp>
    <dsp:sp modelId="{5567F2DE-7C43-614E-A584-FD3859BA58F4}">
      <dsp:nvSpPr>
        <dsp:cNvPr id="0" name=""/>
        <dsp:cNvSpPr/>
      </dsp:nvSpPr>
      <dsp:spPr>
        <a:xfrm>
          <a:off x="4290720" y="617552"/>
          <a:ext cx="1145141" cy="57257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 err="1">
              <a:latin typeface="Calibri" panose="020F0502020204030204" pitchFamily="34" charset="0"/>
              <a:cs typeface="Calibri" panose="020F0502020204030204" pitchFamily="34" charset="0"/>
            </a:rPr>
            <a:t>Autentificador</a:t>
          </a: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 de Inicio de Sesión al Sistema</a:t>
          </a:r>
        </a:p>
      </dsp:txBody>
      <dsp:txXfrm>
        <a:off x="4307490" y="634322"/>
        <a:ext cx="1111601" cy="539030"/>
      </dsp:txXfrm>
    </dsp:sp>
    <dsp:sp modelId="{FC9D1C38-E7B2-5642-861D-1E7488078563}">
      <dsp:nvSpPr>
        <dsp:cNvPr id="0" name=""/>
        <dsp:cNvSpPr/>
      </dsp:nvSpPr>
      <dsp:spPr>
        <a:xfrm>
          <a:off x="5558678" y="617552"/>
          <a:ext cx="1145141" cy="57257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Sistema de votación</a:t>
          </a:r>
        </a:p>
      </dsp:txBody>
      <dsp:txXfrm>
        <a:off x="5575448" y="634322"/>
        <a:ext cx="1111601" cy="539030"/>
      </dsp:txXfrm>
    </dsp:sp>
    <dsp:sp modelId="{4AA36AA2-1115-1247-97C5-E85CCEC04F16}">
      <dsp:nvSpPr>
        <dsp:cNvPr id="0" name=""/>
        <dsp:cNvSpPr/>
      </dsp:nvSpPr>
      <dsp:spPr>
        <a:xfrm>
          <a:off x="6808474" y="617552"/>
          <a:ext cx="1145141" cy="57257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Calibri" panose="020F0502020204030204" pitchFamily="34" charset="0"/>
              <a:cs typeface="Calibri" panose="020F0502020204030204" pitchFamily="34" charset="0"/>
            </a:rPr>
            <a:t>Contador de Votos</a:t>
          </a:r>
        </a:p>
      </dsp:txBody>
      <dsp:txXfrm>
        <a:off x="6825244" y="634322"/>
        <a:ext cx="1111601" cy="539030"/>
      </dsp:txXfrm>
    </dsp:sp>
    <dsp:sp modelId="{B95BC1B2-FB9C-9B4A-B978-34314F4DF515}">
      <dsp:nvSpPr>
        <dsp:cNvPr id="0" name=""/>
        <dsp:cNvSpPr/>
      </dsp:nvSpPr>
      <dsp:spPr>
        <a:xfrm>
          <a:off x="6922988" y="1190123"/>
          <a:ext cx="230883" cy="397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822"/>
              </a:lnTo>
              <a:lnTo>
                <a:pt x="230883" y="397822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6E030-8FBA-304D-97E3-0ADBF08FF0EB}">
      <dsp:nvSpPr>
        <dsp:cNvPr id="0" name=""/>
        <dsp:cNvSpPr/>
      </dsp:nvSpPr>
      <dsp:spPr>
        <a:xfrm>
          <a:off x="7153872" y="1333265"/>
          <a:ext cx="1114332" cy="509359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Sistema Gráfico de Resultados en Tiempo Real</a:t>
          </a:r>
        </a:p>
      </dsp:txBody>
      <dsp:txXfrm>
        <a:off x="7168791" y="1348184"/>
        <a:ext cx="1084494" cy="479521"/>
      </dsp:txXfrm>
    </dsp:sp>
    <dsp:sp modelId="{27D7A70E-F32A-1844-B7C8-88508633E5A3}">
      <dsp:nvSpPr>
        <dsp:cNvPr id="0" name=""/>
        <dsp:cNvSpPr/>
      </dsp:nvSpPr>
      <dsp:spPr>
        <a:xfrm>
          <a:off x="6922988" y="1190123"/>
          <a:ext cx="230883" cy="1050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323"/>
              </a:lnTo>
              <a:lnTo>
                <a:pt x="230883" y="1050323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1CEA6-E338-574D-8443-A98A556372BF}">
      <dsp:nvSpPr>
        <dsp:cNvPr id="0" name=""/>
        <dsp:cNvSpPr/>
      </dsp:nvSpPr>
      <dsp:spPr>
        <a:xfrm>
          <a:off x="7153872" y="1985767"/>
          <a:ext cx="1114332" cy="509359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Sistema de Alerta</a:t>
          </a:r>
          <a:br>
            <a:rPr lang="es-ES" sz="12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s-ES" sz="12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Mesas Cerradas</a:t>
          </a:r>
        </a:p>
      </dsp:txBody>
      <dsp:txXfrm>
        <a:off x="7168791" y="2000686"/>
        <a:ext cx="1084494" cy="479521"/>
      </dsp:txXfrm>
    </dsp:sp>
    <dsp:sp modelId="{7C7DE129-BC3D-4B4B-9582-AEEF23B01841}">
      <dsp:nvSpPr>
        <dsp:cNvPr id="0" name=""/>
        <dsp:cNvSpPr/>
      </dsp:nvSpPr>
      <dsp:spPr>
        <a:xfrm>
          <a:off x="6922988" y="1190123"/>
          <a:ext cx="230883" cy="170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825"/>
              </a:lnTo>
              <a:lnTo>
                <a:pt x="230883" y="1702825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67F0B-9A4A-FC4C-81A0-8D8FE8760E8B}">
      <dsp:nvSpPr>
        <dsp:cNvPr id="0" name=""/>
        <dsp:cNvSpPr/>
      </dsp:nvSpPr>
      <dsp:spPr>
        <a:xfrm>
          <a:off x="7153872" y="2638269"/>
          <a:ext cx="1114332" cy="509359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Reportes Detallados de Votación</a:t>
          </a:r>
        </a:p>
      </dsp:txBody>
      <dsp:txXfrm>
        <a:off x="7168791" y="2653188"/>
        <a:ext cx="1084494" cy="479521"/>
      </dsp:txXfrm>
    </dsp:sp>
    <dsp:sp modelId="{98C45F95-1A44-2E4A-9985-21C5A8236283}">
      <dsp:nvSpPr>
        <dsp:cNvPr id="0" name=""/>
        <dsp:cNvSpPr/>
      </dsp:nvSpPr>
      <dsp:spPr>
        <a:xfrm>
          <a:off x="8589925" y="0"/>
          <a:ext cx="1145141" cy="572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Pruebas y Control de Calidad</a:t>
          </a:r>
        </a:p>
      </dsp:txBody>
      <dsp:txXfrm>
        <a:off x="8606695" y="16770"/>
        <a:ext cx="1111601" cy="539030"/>
      </dsp:txXfrm>
    </dsp:sp>
    <dsp:sp modelId="{34547A1B-AB8D-BF4D-ADF3-34BAC443DFC5}">
      <dsp:nvSpPr>
        <dsp:cNvPr id="0" name=""/>
        <dsp:cNvSpPr/>
      </dsp:nvSpPr>
      <dsp:spPr>
        <a:xfrm>
          <a:off x="8704440" y="572570"/>
          <a:ext cx="114514" cy="449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657"/>
              </a:lnTo>
              <a:lnTo>
                <a:pt x="114514" y="449657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FD17C-ED39-334E-A59A-59699EB760BB}">
      <dsp:nvSpPr>
        <dsp:cNvPr id="0" name=""/>
        <dsp:cNvSpPr/>
      </dsp:nvSpPr>
      <dsp:spPr>
        <a:xfrm>
          <a:off x="8818954" y="735942"/>
          <a:ext cx="916113" cy="572570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bg1"/>
              </a:solidFill>
            </a:rPr>
            <a:t>Matriz de pruebas</a:t>
          </a:r>
        </a:p>
      </dsp:txBody>
      <dsp:txXfrm>
        <a:off x="8835724" y="752712"/>
        <a:ext cx="882573" cy="539030"/>
      </dsp:txXfrm>
    </dsp:sp>
    <dsp:sp modelId="{E69CA924-BB44-6941-9B31-E636675C01F3}">
      <dsp:nvSpPr>
        <dsp:cNvPr id="0" name=""/>
        <dsp:cNvSpPr/>
      </dsp:nvSpPr>
      <dsp:spPr>
        <a:xfrm>
          <a:off x="8704440" y="572570"/>
          <a:ext cx="114514" cy="116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70"/>
              </a:lnTo>
              <a:lnTo>
                <a:pt x="114514" y="1165370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9F5B4-293B-AA4D-80FF-9E4FC1CB9079}">
      <dsp:nvSpPr>
        <dsp:cNvPr id="0" name=""/>
        <dsp:cNvSpPr/>
      </dsp:nvSpPr>
      <dsp:spPr>
        <a:xfrm>
          <a:off x="8818954" y="1451656"/>
          <a:ext cx="916113" cy="572570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bg1"/>
              </a:solidFill>
            </a:rPr>
            <a:t>Informe de Resultados</a:t>
          </a:r>
        </a:p>
      </dsp:txBody>
      <dsp:txXfrm>
        <a:off x="8835724" y="1468426"/>
        <a:ext cx="882573" cy="539030"/>
      </dsp:txXfrm>
    </dsp:sp>
    <dsp:sp modelId="{43AA8376-BF5A-2146-B51C-6169570768B3}">
      <dsp:nvSpPr>
        <dsp:cNvPr id="0" name=""/>
        <dsp:cNvSpPr/>
      </dsp:nvSpPr>
      <dsp:spPr>
        <a:xfrm>
          <a:off x="8704440" y="572570"/>
          <a:ext cx="114514" cy="1881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084"/>
              </a:lnTo>
              <a:lnTo>
                <a:pt x="114514" y="1881084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4B741-D375-AC43-8054-F1F325A95662}">
      <dsp:nvSpPr>
        <dsp:cNvPr id="0" name=""/>
        <dsp:cNvSpPr/>
      </dsp:nvSpPr>
      <dsp:spPr>
        <a:xfrm>
          <a:off x="8818954" y="2167369"/>
          <a:ext cx="916113" cy="572570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bg1"/>
              </a:solidFill>
            </a:rPr>
            <a:t>Informe de Calidad</a:t>
          </a:r>
        </a:p>
      </dsp:txBody>
      <dsp:txXfrm>
        <a:off x="8835724" y="2184139"/>
        <a:ext cx="882573" cy="539030"/>
      </dsp:txXfrm>
    </dsp:sp>
    <dsp:sp modelId="{22BB9622-3A44-0945-BF62-4BEEDD2B4CF6}">
      <dsp:nvSpPr>
        <dsp:cNvPr id="0" name=""/>
        <dsp:cNvSpPr/>
      </dsp:nvSpPr>
      <dsp:spPr>
        <a:xfrm>
          <a:off x="10021353" y="0"/>
          <a:ext cx="1145141" cy="572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Implantación y Cierre</a:t>
          </a:r>
        </a:p>
      </dsp:txBody>
      <dsp:txXfrm>
        <a:off x="10038123" y="16770"/>
        <a:ext cx="1111601" cy="539030"/>
      </dsp:txXfrm>
    </dsp:sp>
    <dsp:sp modelId="{4C83F6C9-6FF6-5D4F-9641-1678E0FFD413}">
      <dsp:nvSpPr>
        <dsp:cNvPr id="0" name=""/>
        <dsp:cNvSpPr/>
      </dsp:nvSpPr>
      <dsp:spPr>
        <a:xfrm>
          <a:off x="10135867" y="572570"/>
          <a:ext cx="114514" cy="449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657"/>
              </a:lnTo>
              <a:lnTo>
                <a:pt x="114514" y="449657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D76F5-94E5-5547-A34D-E9E81E576AD9}">
      <dsp:nvSpPr>
        <dsp:cNvPr id="0" name=""/>
        <dsp:cNvSpPr/>
      </dsp:nvSpPr>
      <dsp:spPr>
        <a:xfrm>
          <a:off x="10250381" y="735942"/>
          <a:ext cx="916113" cy="572570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bg1"/>
              </a:solidFill>
            </a:rPr>
            <a:t>Documentación paso a operaciones</a:t>
          </a:r>
        </a:p>
      </dsp:txBody>
      <dsp:txXfrm>
        <a:off x="10267151" y="752712"/>
        <a:ext cx="882573" cy="539030"/>
      </dsp:txXfrm>
    </dsp:sp>
    <dsp:sp modelId="{2A7F97FB-041F-A44F-A5DF-FE6B2FF67EFE}">
      <dsp:nvSpPr>
        <dsp:cNvPr id="0" name=""/>
        <dsp:cNvSpPr/>
      </dsp:nvSpPr>
      <dsp:spPr>
        <a:xfrm>
          <a:off x="10135867" y="572570"/>
          <a:ext cx="114514" cy="116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70"/>
              </a:lnTo>
              <a:lnTo>
                <a:pt x="114514" y="1165370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9401A-3F2B-8F48-8FBE-4037BDEDBB7F}">
      <dsp:nvSpPr>
        <dsp:cNvPr id="0" name=""/>
        <dsp:cNvSpPr/>
      </dsp:nvSpPr>
      <dsp:spPr>
        <a:xfrm>
          <a:off x="10250381" y="1451656"/>
          <a:ext cx="916113" cy="572570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bg1"/>
              </a:solidFill>
            </a:rPr>
            <a:t>Manuales de uso</a:t>
          </a:r>
        </a:p>
      </dsp:txBody>
      <dsp:txXfrm>
        <a:off x="10267151" y="1468426"/>
        <a:ext cx="882573" cy="539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992B1-74F5-FF4E-9BDC-B8BC1907F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D26361-7D18-3C42-9B03-69EAF2789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34C33-2FFF-E843-912C-770393A6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1AE93-6308-B24F-B1F1-AFC605D9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CFB88-3766-534E-9BE9-F4980C35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58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DC31F-A15E-304A-B598-941DD24A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2CC72A-CFE0-C540-A304-3329B18AE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53629-9CDA-EA43-8D57-51043C0F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105FA-1224-1F4D-A9BB-E55FC2D6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59CFBD-9A70-8E4E-88CD-F016E27C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830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6CA34B-B0C6-9642-BB15-5137A1B74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C5E96F-9320-2348-A6E1-4B5418B9D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87F88-6136-E64C-8218-69B5382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47B130-32EB-1D49-A7DB-218F9473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DD601-FAA8-8540-BE13-1A71B515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311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41E5-9D79-6845-9AFD-587478B8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0B960-E8CF-BC40-ADD8-371EF3039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56235-951C-7F47-B14A-B94FFC2E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72DFF-90D8-7C47-8AD8-755C4B5E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388E4-F5D5-B84A-8D28-D92AF1A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993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37B11-57B0-EB48-8C4A-B3377D73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3DB072-11DD-DB43-A599-580B626C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D7A99-38B4-3D47-A1EA-78BC1AD3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C9025-9898-0C46-98C0-F1F993E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A0750-ED8F-9B4E-BFC5-5BD53740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477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95DBC-9BD5-DB42-A6D0-C90E94C2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4C2BB-285A-D54D-AC84-0D97C5D5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DCC226-7A37-7D40-B66E-23847EF08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E4B139-5F6C-D844-877F-1EA8B448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38103-2094-E14D-9BE1-4CD10F34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6C2C22-2D1B-CB4D-9700-7651DF8E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739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397A9-67A0-5045-BBAF-0559631C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65077F-17DB-354A-924B-0C1BE452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0C321-292D-AE40-A35C-128B5F68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97F363-72ED-EB41-A4CB-41AD223CE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AF5159-DA68-384F-8BC8-CD62D480F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E59793-0DC3-D340-BCD9-4AD504E7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6ED68E-A79B-6044-B6C6-433DFAF0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521DFE-D5D3-CE48-B951-E191665A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49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83C97-2BEF-F74B-AA1C-112390B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6A4294-3367-6F4A-9C51-6C4D7EC2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039AF0-2D54-5A4B-B038-C02B6F50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31C0A2-2BFD-9749-820E-F4C07CFF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863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36B27F-6F13-3044-92E8-4147E488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E86F2B-479D-6644-B6FF-EF206D52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ECD34E-9F14-6348-BA72-F27D44E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18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50A72-B3A6-004D-A88C-07BB9586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98C67-035E-334A-88B3-D58DF230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4352E8-37DE-D949-BEA8-E1DDDB303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FE8517-E81F-434D-A81B-8621EF32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F2B3C9-E360-6C4A-9C26-EFC16E76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02BC1-1651-9246-944C-40DA680E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7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0B0C0-61DC-E14C-8387-65CB6E41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BE9CF8-5CD6-304E-805F-A7F5E6014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6B4949-FF5F-4D49-B0B6-9A76F319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ED4A8D-E193-CD4A-A7E9-4B44C25C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35731C-1B73-6E45-815A-F50046D1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06736A-7B56-0940-BD09-7CA6EB96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655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018C16-B0BF-554F-8C2E-1D691A20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DE9E6-E0E1-0143-B511-1021E14F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443F8-6F15-B342-AA8F-7D0A057A6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6F10-901C-AC4A-A602-91878E15FE27}" type="datetimeFigureOut">
              <a:rPr lang="es-ES_tradnl" smtClean="0"/>
              <a:t>30/12/19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A4366-54DA-B441-BDB1-944A840E8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AD7D3-57EB-2B48-BFC6-4DD67736B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0607-5238-7A4A-A008-73AD7487605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371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6785B91-EADD-E646-90FA-B385B0CA6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540133"/>
              </p:ext>
            </p:extLst>
          </p:nvPr>
        </p:nvGraphicFramePr>
        <p:xfrm>
          <a:off x="414535" y="1121664"/>
          <a:ext cx="11167858" cy="5386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40323F8E-231E-DB43-A5CB-01D6734C04DD}"/>
              </a:ext>
            </a:extLst>
          </p:cNvPr>
          <p:cNvSpPr/>
          <p:nvPr/>
        </p:nvSpPr>
        <p:spPr>
          <a:xfrm>
            <a:off x="414535" y="150425"/>
            <a:ext cx="11167858" cy="55379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>
                <a:latin typeface="Calibri" panose="020F0502020204030204" pitchFamily="34" charset="0"/>
                <a:cs typeface="Calibri" panose="020F0502020204030204" pitchFamily="34" charset="0"/>
              </a:rPr>
              <a:t>Sistema de Voto Electrónico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A591ED80-B791-FD49-AC39-FE5D02B86253}"/>
              </a:ext>
            </a:extLst>
          </p:cNvPr>
          <p:cNvSpPr/>
          <p:nvPr/>
        </p:nvSpPr>
        <p:spPr>
          <a:xfrm>
            <a:off x="3429903" y="1121664"/>
            <a:ext cx="4921617" cy="5537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Construcción del Software</a:t>
            </a:r>
          </a:p>
        </p:txBody>
      </p:sp>
      <p:pic>
        <p:nvPicPr>
          <p:cNvPr id="5" name="Google Shape;145;p21">
            <a:extLst>
              <a:ext uri="{FF2B5EF4-FFF2-40B4-BE49-F238E27FC236}">
                <a16:creationId xmlns:a16="http://schemas.microsoft.com/office/drawing/2014/main" id="{FA43385A-893D-E243-858F-F430FC12EA9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50611" y="5930546"/>
            <a:ext cx="3450289" cy="577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946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93</Words>
  <Application>Microsoft Macintosh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Aravena</dc:creator>
  <cp:lastModifiedBy>Alejandra Aravena</cp:lastModifiedBy>
  <cp:revision>4</cp:revision>
  <dcterms:created xsi:type="dcterms:W3CDTF">2019-12-29T03:24:00Z</dcterms:created>
  <dcterms:modified xsi:type="dcterms:W3CDTF">2019-12-30T05:15:03Z</dcterms:modified>
</cp:coreProperties>
</file>