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7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08"/>
  </p:normalViewPr>
  <p:slideViewPr>
    <p:cSldViewPr snapToGrid="0" snapToObjects="1">
      <p:cViewPr varScale="1">
        <p:scale>
          <a:sx n="118" d="100"/>
          <a:sy n="118" d="100"/>
        </p:scale>
        <p:origin x="13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916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264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912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110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04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807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14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31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793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345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459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DD0F-895E-8A4D-A05F-56C73F6854D1}" type="datetimeFigureOut">
              <a:rPr lang="es-ES_tradnl" smtClean="0"/>
              <a:t>30/01/2020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8B9D-2291-D24D-98F1-F802E68DBCD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260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cheatshe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ors.co/" TargetMode="External"/><Relationship Id="rId2" Type="http://schemas.openxmlformats.org/officeDocument/2006/relationships/hyperlink" Target="https://color.adob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unsplas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carnival.com/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datavizproject.com/" TargetMode="External"/><Relationship Id="rId3" Type="http://schemas.openxmlformats.org/officeDocument/2006/relationships/hyperlink" Target="https://fonts.google.com/" TargetMode="External"/><Relationship Id="rId7" Type="http://schemas.openxmlformats.org/officeDocument/2006/relationships/hyperlink" Target="https://color.adobe.com/" TargetMode="External"/><Relationship Id="rId2" Type="http://schemas.openxmlformats.org/officeDocument/2006/relationships/hyperlink" Target="https://www.fontsquirr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olors.co/" TargetMode="External"/><Relationship Id="rId5" Type="http://schemas.openxmlformats.org/officeDocument/2006/relationships/hyperlink" Target="https://picjumbo.com/" TargetMode="External"/><Relationship Id="rId4" Type="http://schemas.openxmlformats.org/officeDocument/2006/relationships/hyperlink" Target="https://unsplash.com/" TargetMode="External"/><Relationship Id="rId9" Type="http://schemas.openxmlformats.org/officeDocument/2006/relationships/hyperlink" Target="https://www.slidescarnival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9C5730B1-1861-6743-AD4B-C852B2230D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/>
              <a:t>5.3.1 Taller de presentaciones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DCA15930-BB3E-D145-B076-A4A9A1278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Exponiendo nuestro proyecto</a:t>
            </a:r>
          </a:p>
        </p:txBody>
      </p:sp>
    </p:spTree>
    <p:extLst>
      <p:ext uri="{BB962C8B-B14F-4D97-AF65-F5344CB8AC3E}">
        <p14:creationId xmlns:p14="http://schemas.microsoft.com/office/powerpoint/2010/main" val="398824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11C333B-E59E-514C-8A56-3159C2B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Sans-Serif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1A66CD3-3D9A-0F4D-8DDC-CA11D183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Las fuentes sin </a:t>
            </a:r>
            <a:r>
              <a:rPr lang="es-ES_tradnl" dirty="0" err="1" smtClean="0"/>
              <a:t>serifs</a:t>
            </a:r>
            <a:r>
              <a:rPr lang="es-ES_tradnl" dirty="0" smtClean="0"/>
              <a:t> </a:t>
            </a:r>
            <a:r>
              <a:rPr lang="es-ES_tradnl" dirty="0"/>
              <a:t>son, en general, mejor para las presentaciones</a:t>
            </a:r>
          </a:p>
          <a:p>
            <a:r>
              <a:rPr lang="es-ES_tradnl" dirty="0"/>
              <a:t>Eso si, tratemos de evitar la típica </a:t>
            </a:r>
            <a:r>
              <a:rPr lang="es-ES_tradnl" dirty="0" err="1"/>
              <a:t>Helvetica</a:t>
            </a:r>
            <a:r>
              <a:rPr lang="es-ES_tradnl" dirty="0"/>
              <a:t> o Arial, para poder marcar un diferenciador</a:t>
            </a:r>
          </a:p>
        </p:txBody>
      </p:sp>
    </p:spTree>
    <p:extLst>
      <p:ext uri="{BB962C8B-B14F-4D97-AF65-F5344CB8AC3E}">
        <p14:creationId xmlns:p14="http://schemas.microsoft.com/office/powerpoint/2010/main" val="334184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58B348-F4AE-B847-8C5D-6314BA8E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Usar nuevas 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1E26D8A-5DF1-D945-B33D-3D612EC7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Existen varios sitios para descargar nuevas fuentes.</a:t>
            </a:r>
          </a:p>
          <a:p>
            <a:pPr algn="just"/>
            <a:r>
              <a:rPr lang="es-ES_tradnl" dirty="0"/>
              <a:t>Cuida de no llenar tu computador de fuentes, pues comienza a demorarse en abrir los programas si tienes poca memoria.</a:t>
            </a:r>
          </a:p>
          <a:p>
            <a:pPr algn="just"/>
            <a:r>
              <a:rPr lang="es-ES_tradnl" dirty="0"/>
              <a:t>Una de las herramientas más útiles es </a:t>
            </a:r>
            <a:r>
              <a:rPr lang="es-ES_tradnl" dirty="0">
                <a:hlinkClick r:id="rId2"/>
              </a:rPr>
              <a:t>Google </a:t>
            </a:r>
            <a:r>
              <a:rPr lang="es-ES_tradnl" dirty="0" err="1">
                <a:hlinkClick r:id="rId2"/>
              </a:rPr>
              <a:t>Fonts</a:t>
            </a:r>
            <a:endParaRPr lang="es-ES_tradnl" dirty="0"/>
          </a:p>
          <a:p>
            <a:pPr lvl="1" algn="just"/>
            <a:r>
              <a:rPr lang="es-ES_tradnl" dirty="0"/>
              <a:t>Fácil búsqueda.</a:t>
            </a:r>
          </a:p>
          <a:p>
            <a:pPr lvl="1" algn="just"/>
            <a:r>
              <a:rPr lang="es-ES_tradnl" dirty="0"/>
              <a:t>Sugerencias de fuentes complementarias.</a:t>
            </a:r>
          </a:p>
          <a:p>
            <a:pPr lvl="1" algn="just"/>
            <a:r>
              <a:rPr lang="es-ES_tradnl" dirty="0"/>
              <a:t>Pre visualización</a:t>
            </a:r>
          </a:p>
          <a:p>
            <a:pPr lvl="1" algn="just"/>
            <a:r>
              <a:rPr lang="es-ES_tradnl" dirty="0"/>
              <a:t>Gran variedad de fuentes gratuitas</a:t>
            </a:r>
          </a:p>
          <a:p>
            <a:pPr lvl="1" algn="just"/>
            <a:r>
              <a:rPr lang="es-ES_tradnl" dirty="0"/>
              <a:t>Para </a:t>
            </a:r>
            <a:r>
              <a:rPr lang="es-ES_tradnl" dirty="0" err="1"/>
              <a:t>Slides</a:t>
            </a:r>
            <a:r>
              <a:rPr lang="es-ES_tradnl" dirty="0"/>
              <a:t> de Google Drive: instalación directa.</a:t>
            </a:r>
          </a:p>
        </p:txBody>
      </p:sp>
    </p:spTree>
    <p:extLst>
      <p:ext uri="{BB962C8B-B14F-4D97-AF65-F5344CB8AC3E}">
        <p14:creationId xmlns:p14="http://schemas.microsoft.com/office/powerpoint/2010/main" val="43875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36B8EEB-76B3-684B-A7D2-753458BE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Instalar 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1C0FBEC-34D9-3246-9BC0-29A03C9E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/>
              <a:t>Buscamos una fuente que nos guste para los títulos y destacados.</a:t>
            </a:r>
          </a:p>
          <a:p>
            <a:pPr lvl="1" algn="just"/>
            <a:r>
              <a:rPr lang="es-ES_tradnl" dirty="0"/>
              <a:t>Para este taller usaremos Montserrat para los títulos</a:t>
            </a:r>
          </a:p>
          <a:p>
            <a:pPr lvl="1" algn="just"/>
            <a:r>
              <a:rPr lang="es-ES_tradnl" dirty="0"/>
              <a:t>Elegiremos como complemento para los textos, Lato.</a:t>
            </a:r>
          </a:p>
          <a:p>
            <a:pPr lvl="1" algn="just"/>
            <a:r>
              <a:rPr lang="es-ES_tradnl" dirty="0"/>
              <a:t>Selecciona los tuyos a tu agrado, utilizando las sugerencias.</a:t>
            </a:r>
          </a:p>
          <a:p>
            <a:pPr algn="just"/>
            <a:r>
              <a:rPr lang="es-ES_tradnl" dirty="0"/>
              <a:t>Descargamos las fuentes y descomprimimos</a:t>
            </a:r>
          </a:p>
          <a:p>
            <a:pPr algn="just"/>
            <a:r>
              <a:rPr lang="es-ES_tradnl" dirty="0"/>
              <a:t>Windows: Busca la carpeta fuentes y carga las fuentes</a:t>
            </a:r>
          </a:p>
          <a:p>
            <a:pPr algn="just"/>
            <a:r>
              <a:rPr lang="es-ES_tradnl" dirty="0"/>
              <a:t>Mac: Busca catálogo tipográfico, arrastra o copia y pega</a:t>
            </a:r>
          </a:p>
        </p:txBody>
      </p:sp>
    </p:spTree>
    <p:extLst>
      <p:ext uri="{BB962C8B-B14F-4D97-AF65-F5344CB8AC3E}">
        <p14:creationId xmlns:p14="http://schemas.microsoft.com/office/powerpoint/2010/main" val="69025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04EE99-D1E4-5945-BF80-D024BDFA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Utiliza íconos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DD812DA-8105-9B43-8EA7-415E243A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Las últimas versiones de Office permite la fácil inserción de íconos.</a:t>
            </a:r>
          </a:p>
          <a:p>
            <a:pPr algn="just"/>
            <a:r>
              <a:rPr lang="es-ES_tradnl" dirty="0"/>
              <a:t>En caso de que no este esa posibilidad, puedes descargar </a:t>
            </a:r>
            <a:r>
              <a:rPr lang="es-ES_tradnl" dirty="0">
                <a:hlinkClick r:id="rId2"/>
              </a:rPr>
              <a:t>Font Awesome</a:t>
            </a:r>
            <a:r>
              <a:rPr lang="es-ES_tradnl" dirty="0"/>
              <a:t> e instalarla al igual que una fuente común y visitando la página para buscar el icono deseado, copias, pegas y marcas la fuente como </a:t>
            </a:r>
            <a:r>
              <a:rPr lang="es-ES_tradnl" dirty="0" err="1"/>
              <a:t>fontawesome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86017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42183F-4DCB-8847-9311-5A3EF856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Patrón de diapositivas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E27D1C9-F1C0-324D-9B07-89D61371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Desde esta vista puedes fijar el tipo de letra fácilmente en el patrón principal (primer </a:t>
            </a:r>
            <a:r>
              <a:rPr lang="es-ES_tradnl" dirty="0" err="1"/>
              <a:t>slide</a:t>
            </a:r>
            <a:r>
              <a:rPr lang="es-ES_tradnl" dirty="0"/>
              <a:t>, la diapositiva maestra)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Desde ahí puedes cambiar fondo, colores, etc.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796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50DF99-82E2-3E4A-A9E1-942D2F62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Usando 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4143A27-0D9F-4C41-A3BA-9716E06D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Una buena elección de colores puede ayudarte a persuadir y motivar</a:t>
            </a:r>
          </a:p>
          <a:p>
            <a:pPr algn="just"/>
            <a:r>
              <a:rPr lang="es-ES_tradnl" dirty="0"/>
              <a:t>Colores </a:t>
            </a:r>
            <a:r>
              <a:rPr lang="es-ES_tradnl" b="1" dirty="0"/>
              <a:t>fríos</a:t>
            </a:r>
            <a:r>
              <a:rPr lang="es-ES_tradnl" dirty="0"/>
              <a:t> como el azul o el verde son mejores como colores de fondo y parecen alejarse hacia el fondo</a:t>
            </a:r>
            <a:r>
              <a:rPr lang="es-ES_tradnl" b="1" dirty="0"/>
              <a:t>.</a:t>
            </a:r>
          </a:p>
          <a:p>
            <a:pPr algn="just"/>
            <a:r>
              <a:rPr lang="es-ES_tradnl" dirty="0"/>
              <a:t>Colores </a:t>
            </a:r>
            <a:r>
              <a:rPr lang="es-ES_tradnl" b="1" dirty="0"/>
              <a:t>cálidos</a:t>
            </a:r>
            <a:r>
              <a:rPr lang="es-ES_tradnl" dirty="0"/>
              <a:t> como el rojo o el naranjo dan la sensación de acercamiento, por lo que pueden ser mejores para los textos</a:t>
            </a:r>
          </a:p>
        </p:txBody>
      </p:sp>
    </p:spTree>
    <p:extLst>
      <p:ext uri="{BB962C8B-B14F-4D97-AF65-F5344CB8AC3E}">
        <p14:creationId xmlns:p14="http://schemas.microsoft.com/office/powerpoint/2010/main" val="242379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ACD48E-87BF-8B48-9457-D08B0582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Luminosidad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8E7E1CD-B057-CF4D-8435-1DEC61E1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Si vas a presentar en un lugar oscuro, como un auditorio, se recomienda fondos oscuros, con textos claros.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Para lugares luminosos, fondos oscuros se ven desvelados, por lo que se recomienda texto oscuro en fondo claro para mantener la intensidad visual</a:t>
            </a:r>
          </a:p>
        </p:txBody>
      </p:sp>
    </p:spTree>
    <p:extLst>
      <p:ext uri="{BB962C8B-B14F-4D97-AF65-F5344CB8AC3E}">
        <p14:creationId xmlns:p14="http://schemas.microsoft.com/office/powerpoint/2010/main" val="163858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A6D72F-23A2-E249-9932-25371D73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Combinando 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01E8B03-4E6C-7E47-B504-8C7A0B32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¿El fondo verde con texto rojos que tanto te gusta no se está dando bien?</a:t>
            </a:r>
          </a:p>
          <a:p>
            <a:pPr algn="just"/>
            <a:r>
              <a:rPr lang="es-ES_tradnl" dirty="0"/>
              <a:t>Utiliza páginas que te ayudan a obtener una paleta de colores, como por ejemplo </a:t>
            </a:r>
            <a:r>
              <a:rPr lang="es-ES_tradnl" dirty="0">
                <a:hlinkClick r:id="rId2"/>
              </a:rPr>
              <a:t>Adobe Color</a:t>
            </a:r>
            <a:r>
              <a:rPr lang="es-ES_tradnl" dirty="0"/>
              <a:t> y </a:t>
            </a:r>
            <a:r>
              <a:rPr lang="es-ES_tradnl" dirty="0">
                <a:hlinkClick r:id="rId3"/>
              </a:rPr>
              <a:t>Coolors</a:t>
            </a:r>
            <a:r>
              <a:rPr lang="es-ES_tradnl" dirty="0"/>
              <a:t> que te permitirán elegir un color principal para luego obtener colores asociados que puedan servirte tanto para el fondo como para el texto.</a:t>
            </a:r>
          </a:p>
          <a:p>
            <a:pPr algn="just"/>
            <a:r>
              <a:rPr lang="es-ES_tradnl" dirty="0"/>
              <a:t>Copia los valores hexadecimales para traspasarlos al patrón de diapositivas</a:t>
            </a:r>
          </a:p>
        </p:txBody>
      </p:sp>
    </p:spTree>
    <p:extLst>
      <p:ext uri="{BB962C8B-B14F-4D97-AF65-F5344CB8AC3E}">
        <p14:creationId xmlns:p14="http://schemas.microsoft.com/office/powerpoint/2010/main" val="428110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4DA3E4-F2F6-AE41-90FD-61687DD7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Fotografías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6229FCC-997F-6245-B82C-2585F4B9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Utiliza imágenes de alta resolución</a:t>
            </a:r>
          </a:p>
          <a:p>
            <a:pPr algn="just"/>
            <a:r>
              <a:rPr lang="es-ES_tradnl" dirty="0"/>
              <a:t>También puedes tomar tus propias fotografías con una cámara digital.</a:t>
            </a:r>
          </a:p>
          <a:p>
            <a:pPr algn="just"/>
            <a:r>
              <a:rPr lang="es-ES_tradnl" dirty="0"/>
              <a:t>Si lo haces vía búsqueda en Google, debes fijarte en los derechos autorales y filtrar por resolución.</a:t>
            </a:r>
          </a:p>
          <a:p>
            <a:pPr algn="just"/>
            <a:r>
              <a:rPr lang="es-ES_tradnl" dirty="0"/>
              <a:t>Nunca “estires” una fotografía pequeña o cambies la proporción entre alto y ancho, mejor busca otra.</a:t>
            </a:r>
          </a:p>
          <a:p>
            <a:pPr algn="just"/>
            <a:r>
              <a:rPr lang="es-ES_tradnl" dirty="0"/>
              <a:t>Evita el WordArt, salvo excepciones, ya no parece tan profesional como en 1993.</a:t>
            </a:r>
          </a:p>
        </p:txBody>
      </p:sp>
    </p:spTree>
    <p:extLst>
      <p:ext uri="{BB962C8B-B14F-4D97-AF65-F5344CB8AC3E}">
        <p14:creationId xmlns:p14="http://schemas.microsoft.com/office/powerpoint/2010/main" val="969376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F6A2CB-0A67-954A-91E9-F709971F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Usando Imágenes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AF4CB7B-3E19-8341-8543-F44F599B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Puedes ir a sitios como </a:t>
            </a:r>
            <a:r>
              <a:rPr lang="es-ES_tradnl" dirty="0">
                <a:hlinkClick r:id="rId2"/>
              </a:rPr>
              <a:t>Unsplash</a:t>
            </a:r>
            <a:r>
              <a:rPr lang="es-ES_tradnl" dirty="0"/>
              <a:t> y buscar imágenes asociadas por etiquetas (en ingles).</a:t>
            </a:r>
          </a:p>
          <a:p>
            <a:pPr algn="just"/>
            <a:r>
              <a:rPr lang="es-ES_tradnl" dirty="0"/>
              <a:t>La descargas e insertas como imagen de archivo.</a:t>
            </a:r>
          </a:p>
          <a:p>
            <a:pPr marL="0" indent="0" algn="just">
              <a:buNone/>
            </a:pPr>
            <a:endParaRPr lang="es-ES_tradnl" dirty="0"/>
          </a:p>
          <a:p>
            <a:pPr algn="just"/>
            <a:r>
              <a:rPr lang="es-ES_tradnl" dirty="0"/>
              <a:t>Busca una imagen que te guste para la portada de esta presentación</a:t>
            </a:r>
          </a:p>
          <a:p>
            <a:pPr algn="just"/>
            <a:r>
              <a:rPr lang="es-ES_tradnl" dirty="0"/>
              <a:t>Recórtala al tamaño de la diapositiva (Ajustar)</a:t>
            </a:r>
          </a:p>
        </p:txBody>
      </p:sp>
    </p:spTree>
    <p:extLst>
      <p:ext uri="{BB962C8B-B14F-4D97-AF65-F5344CB8AC3E}">
        <p14:creationId xmlns:p14="http://schemas.microsoft.com/office/powerpoint/2010/main" val="34374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BF4ED2-ABF1-0D40-9D87-6B1A9BF3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Advertencia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CE41B55-28E5-C244-A832-01AEC710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Esta es una clase práctica</a:t>
            </a:r>
          </a:p>
          <a:p>
            <a:endParaRPr lang="es-ES_tradnl" dirty="0"/>
          </a:p>
          <a:p>
            <a:r>
              <a:rPr lang="es-ES_tradnl" dirty="0"/>
              <a:t>Debes descargar desde el A.V.A.:</a:t>
            </a:r>
          </a:p>
          <a:p>
            <a:pPr lvl="1"/>
            <a:r>
              <a:rPr lang="es-ES_tradnl" dirty="0"/>
              <a:t>Presentación </a:t>
            </a:r>
            <a:r>
              <a:rPr lang="es-ES_tradnl" b="1" dirty="0"/>
              <a:t>5.3.1-Taller de presentaciones.pptx</a:t>
            </a:r>
          </a:p>
          <a:p>
            <a:pPr lvl="1"/>
            <a:r>
              <a:rPr lang="es-ES_tradnl" dirty="0"/>
              <a:t>Imagen </a:t>
            </a:r>
            <a:r>
              <a:rPr lang="es-ES_tradnl" b="1" dirty="0"/>
              <a:t>5.3.3-IMAGEN-presentacion.jpg</a:t>
            </a:r>
          </a:p>
          <a:p>
            <a:pPr lvl="1"/>
            <a:endParaRPr lang="es-ES_tradnl" dirty="0"/>
          </a:p>
          <a:p>
            <a:r>
              <a:rPr lang="es-ES_tradnl" dirty="0"/>
              <a:t>Continua trabajando a medida que tu docente avance en los distintos tópicos a tratar</a:t>
            </a:r>
          </a:p>
        </p:txBody>
      </p:sp>
    </p:spTree>
    <p:extLst>
      <p:ext uri="{BB962C8B-B14F-4D97-AF65-F5344CB8AC3E}">
        <p14:creationId xmlns:p14="http://schemas.microsoft.com/office/powerpoint/2010/main" val="268366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BA6F86-2371-F648-B268-15FBE1BD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Recortando a formas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77439B0-73DB-474F-9A2A-9E189057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Busca otra imagen para esta </a:t>
            </a:r>
            <a:r>
              <a:rPr lang="es-ES_tradnl" dirty="0" err="1"/>
              <a:t>slide</a:t>
            </a:r>
            <a:endParaRPr lang="es-ES_tradnl" dirty="0"/>
          </a:p>
          <a:p>
            <a:r>
              <a:rPr lang="es-ES_tradnl" dirty="0"/>
              <a:t>Utiliza recortar a la forma elipse.</a:t>
            </a:r>
          </a:p>
          <a:p>
            <a:r>
              <a:rPr lang="es-ES_tradnl" dirty="0"/>
              <a:t>Para que quede un circulo, vuelve a recortar en relación de aspecto 1:1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6076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E6FBBB6-769C-864B-8455-7BA0D0C7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622D643-DD59-CA45-B32E-9C9E41D1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Anda a la portada de la presentación y dibuja un cuadrado del tamaño del </a:t>
            </a:r>
            <a:r>
              <a:rPr lang="es-ES_tradnl" dirty="0" err="1"/>
              <a:t>slide</a:t>
            </a:r>
            <a:r>
              <a:rPr lang="es-ES_tradnl" dirty="0"/>
              <a:t>.</a:t>
            </a:r>
          </a:p>
          <a:p>
            <a:r>
              <a:rPr lang="es-ES_tradnl" dirty="0"/>
              <a:t>Selecciónalo y </a:t>
            </a:r>
            <a:r>
              <a:rPr lang="es-ES_tradnl" dirty="0" err="1"/>
              <a:t>click</a:t>
            </a:r>
            <a:r>
              <a:rPr lang="es-ES_tradnl" dirty="0"/>
              <a:t> en el tarro de pintura, selecciona relleno con degradado.</a:t>
            </a:r>
          </a:p>
          <a:p>
            <a:r>
              <a:rPr lang="es-ES_tradnl" dirty="0"/>
              <a:t>Cambia los puntos de degradado en que los 2 sean el mismo pero uno de ellos tenga transparencia.</a:t>
            </a:r>
          </a:p>
          <a:p>
            <a:r>
              <a:rPr lang="es-ES_tradnl" dirty="0"/>
              <a:t>La imagen de portada ahora tiene un tono que permite colocar texto por encima</a:t>
            </a:r>
          </a:p>
        </p:txBody>
      </p:sp>
    </p:spTree>
    <p:extLst>
      <p:ext uri="{BB962C8B-B14F-4D97-AF65-F5344CB8AC3E}">
        <p14:creationId xmlns:p14="http://schemas.microsoft.com/office/powerpoint/2010/main" val="1143544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FCD103-6A88-8A4E-B2E3-2A60A6C6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Organizando capas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1D766C3-D950-284F-9A65-4EC92C26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En las herramientas de inicio, selecciona Organizar y luego reorganizar los objetos</a:t>
            </a:r>
          </a:p>
          <a:p>
            <a:r>
              <a:rPr lang="es-ES_tradnl" dirty="0"/>
              <a:t>Selecciona la capa de texto y tráela hacia adelante</a:t>
            </a:r>
          </a:p>
          <a:p>
            <a:r>
              <a:rPr lang="es-ES_tradnl" dirty="0"/>
              <a:t>Ahora el texto de portada es nuevamente visible</a:t>
            </a:r>
          </a:p>
        </p:txBody>
      </p:sp>
    </p:spTree>
    <p:extLst>
      <p:ext uri="{BB962C8B-B14F-4D97-AF65-F5344CB8AC3E}">
        <p14:creationId xmlns:p14="http://schemas.microsoft.com/office/powerpoint/2010/main" val="2604118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E51EAAB-E766-B14B-B44B-82C29F33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Limitar animaciones y transiciones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56ACA68-2923-3F4F-93CF-E78EDD3C8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Debes mesurar las transiciones. El abuso de estas quita tiempo e impacienta al espectador.</a:t>
            </a:r>
          </a:p>
          <a:p>
            <a:pPr algn="just"/>
            <a:r>
              <a:rPr lang="es-ES_tradnl" dirty="0"/>
              <a:t>Objetos animados como </a:t>
            </a:r>
            <a:r>
              <a:rPr lang="es-ES_tradnl" dirty="0" err="1"/>
              <a:t>bullets</a:t>
            </a:r>
            <a:r>
              <a:rPr lang="es-ES_tradnl" dirty="0"/>
              <a:t> no deberían estar animados en cada </a:t>
            </a:r>
            <a:r>
              <a:rPr lang="es-ES_tradnl" dirty="0" err="1"/>
              <a:t>slide</a:t>
            </a:r>
            <a:r>
              <a:rPr lang="es-ES_tradnl" dirty="0"/>
              <a:t>.</a:t>
            </a:r>
          </a:p>
          <a:p>
            <a:pPr algn="just"/>
            <a:r>
              <a:rPr lang="es-ES_tradnl" dirty="0"/>
              <a:t>Algunas animaciones son buenas, pero es necesario mantenerlas sutiles y profesionales.</a:t>
            </a:r>
          </a:p>
          <a:p>
            <a:pPr algn="just"/>
            <a:r>
              <a:rPr lang="es-ES_tradnl" dirty="0"/>
              <a:t>Puedes inspirarte en los noticiarios y programas de televisión formales.</a:t>
            </a:r>
          </a:p>
        </p:txBody>
      </p:sp>
    </p:spTree>
    <p:extLst>
      <p:ext uri="{BB962C8B-B14F-4D97-AF65-F5344CB8AC3E}">
        <p14:creationId xmlns:p14="http://schemas.microsoft.com/office/powerpoint/2010/main" val="423218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F3F1A1-54AF-FB40-B7F6-EA86C450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Animaciones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1519FA0-BDF4-FD4C-AE7C-AB9E28DD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El simple efecto “izquierda a derecha”, desde las animaciones de menú es bueno para el listado de </a:t>
            </a:r>
            <a:r>
              <a:rPr lang="es-ES_tradnl" dirty="0" err="1"/>
              <a:t>bullets</a:t>
            </a:r>
            <a:endParaRPr lang="es-ES_tradnl" dirty="0"/>
          </a:p>
          <a:p>
            <a:pPr algn="just"/>
            <a:r>
              <a:rPr lang="es-ES_tradnl" dirty="0"/>
              <a:t>Por el contrario, “</a:t>
            </a:r>
            <a:r>
              <a:rPr lang="es-ES_tradnl" dirty="0" err="1"/>
              <a:t>move</a:t>
            </a:r>
            <a:r>
              <a:rPr lang="es-ES_tradnl" dirty="0"/>
              <a:t>” o un “</a:t>
            </a:r>
            <a:r>
              <a:rPr lang="es-ES_tradnl" dirty="0" err="1"/>
              <a:t>fly</a:t>
            </a:r>
            <a:r>
              <a:rPr lang="es-ES_tradnl" dirty="0"/>
              <a:t>” por dar un par de ejemplos, son tediosos y lentos.</a:t>
            </a:r>
          </a:p>
          <a:p>
            <a:pPr algn="just"/>
            <a:r>
              <a:rPr lang="es-ES_tradnl" dirty="0"/>
              <a:t>Evita aburrir a tus oyentes pidiéndoles que esperen </a:t>
            </a:r>
            <a:r>
              <a:rPr lang="es-ES_tradnl" dirty="0" err="1"/>
              <a:t>slide</a:t>
            </a:r>
            <a:r>
              <a:rPr lang="es-ES_tradnl" dirty="0"/>
              <a:t> por </a:t>
            </a:r>
            <a:r>
              <a:rPr lang="es-ES_tradnl" dirty="0" err="1"/>
              <a:t>slide</a:t>
            </a:r>
            <a:r>
              <a:rPr lang="es-ES_tradnl" dirty="0"/>
              <a:t> e puede interrumpir la continuidad de tu exposición.</a:t>
            </a:r>
          </a:p>
        </p:txBody>
      </p:sp>
    </p:spTree>
    <p:extLst>
      <p:ext uri="{BB962C8B-B14F-4D97-AF65-F5344CB8AC3E}">
        <p14:creationId xmlns:p14="http://schemas.microsoft.com/office/powerpoint/2010/main" val="83167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DBEA15-D6F9-DC4E-A325-09283EB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Transiciones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BBA233-0A3A-C143-A21B-AFBC8276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Desde el patrón de diapositivas, elige la diapositiva maestra (primer </a:t>
            </a:r>
            <a:r>
              <a:rPr lang="es-ES_tradnl" dirty="0" err="1"/>
              <a:t>slide</a:t>
            </a:r>
            <a:r>
              <a:rPr lang="es-ES_tradnl" dirty="0"/>
              <a:t>)</a:t>
            </a:r>
          </a:p>
          <a:p>
            <a:pPr algn="just"/>
            <a:r>
              <a:rPr lang="es-ES_tradnl" dirty="0"/>
              <a:t>Desde transiciones, selecciona desvanecer (probablemente la mas sutil)</a:t>
            </a:r>
          </a:p>
          <a:p>
            <a:pPr algn="just"/>
            <a:r>
              <a:rPr lang="es-ES_tradnl" dirty="0"/>
              <a:t>Ahora prueba como todos los </a:t>
            </a:r>
            <a:r>
              <a:rPr lang="es-ES_tradnl" dirty="0" err="1"/>
              <a:t>slides</a:t>
            </a:r>
            <a:r>
              <a:rPr lang="es-ES_tradnl" dirty="0"/>
              <a:t> tienen la misma transición.</a:t>
            </a:r>
          </a:p>
        </p:txBody>
      </p:sp>
    </p:spTree>
    <p:extLst>
      <p:ext uri="{BB962C8B-B14F-4D97-AF65-F5344CB8AC3E}">
        <p14:creationId xmlns:p14="http://schemas.microsoft.com/office/powerpoint/2010/main" val="228737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29E21-563D-234F-9130-5CE3451B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Alineación de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0FA2DD9-6969-214D-97E8-7A67E85D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_tradnl" dirty="0"/>
              <a:t>Por pulcritud de tu presentación, mantén los elementos alineados.</a:t>
            </a:r>
          </a:p>
          <a:p>
            <a:pPr algn="just"/>
            <a:r>
              <a:rPr lang="es-ES_tradnl" dirty="0"/>
              <a:t>Manualmente puede llegar a ser mucho trabajo.</a:t>
            </a:r>
          </a:p>
          <a:p>
            <a:pPr algn="just"/>
            <a:r>
              <a:rPr lang="es-ES_tradnl" dirty="0"/>
              <a:t>En la </a:t>
            </a:r>
            <a:r>
              <a:rPr lang="es-ES_tradnl" dirty="0" err="1"/>
              <a:t>slide</a:t>
            </a:r>
            <a:r>
              <a:rPr lang="es-ES_tradnl" dirty="0"/>
              <a:t> siguiente, selecciona todas las descripciones de gráficos</a:t>
            </a:r>
          </a:p>
          <a:p>
            <a:pPr lvl="1" algn="just"/>
            <a:r>
              <a:rPr lang="es-ES_tradnl" dirty="0"/>
              <a:t>Formato de forma -&gt; Organizar -&gt; Alinear -&gt; Alinear abajo</a:t>
            </a:r>
          </a:p>
          <a:p>
            <a:pPr lvl="1" algn="just"/>
            <a:r>
              <a:rPr lang="es-ES_tradnl" dirty="0"/>
              <a:t>Formato de forma -&gt; Organizar -&gt; Alinear -&gt; Distribuir horizontalmente</a:t>
            </a:r>
          </a:p>
          <a:p>
            <a:pPr algn="just"/>
            <a:r>
              <a:rPr lang="es-ES_tradnl" dirty="0"/>
              <a:t>Funciona correctamente cuando seleccionas Alinear a la diapositiva.</a:t>
            </a:r>
          </a:p>
        </p:txBody>
      </p:sp>
    </p:spTree>
    <p:extLst>
      <p:ext uri="{BB962C8B-B14F-4D97-AF65-F5344CB8AC3E}">
        <p14:creationId xmlns:p14="http://schemas.microsoft.com/office/powerpoint/2010/main" val="298561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C5BD1A-C497-0B45-AF6E-0F62A1F6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Uso apropiado de gráficos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8207D83-0D50-CF45-9547-DCC3D3B1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73536"/>
          </a:xfrm>
        </p:spPr>
        <p:txBody>
          <a:bodyPr>
            <a:normAutofit/>
          </a:bodyPr>
          <a:lstStyle/>
          <a:p>
            <a:r>
              <a:rPr lang="es-ES_tradnl" dirty="0"/>
              <a:t>No olvides mantener tu paleta de colores.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9FCABC3-63C8-A845-AECD-BA7ED022B057}"/>
              </a:ext>
            </a:extLst>
          </p:cNvPr>
          <p:cNvSpPr txBox="1"/>
          <p:nvPr/>
        </p:nvSpPr>
        <p:spPr>
          <a:xfrm>
            <a:off x="3074378" y="2641204"/>
            <a:ext cx="32605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/>
              <a:t>Torta:</a:t>
            </a:r>
          </a:p>
          <a:p>
            <a:pPr lvl="1"/>
            <a:r>
              <a:rPr lang="es-ES_tradnl" sz="2000" dirty="0"/>
              <a:t>Representar porcentajes.</a:t>
            </a:r>
          </a:p>
          <a:p>
            <a:pPr lvl="1"/>
            <a:r>
              <a:rPr lang="es-ES_tradnl" sz="2000" dirty="0"/>
              <a:t>No mas de 6 porciones.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DDB7E81F-4110-8C49-9958-36CA05FF5453}"/>
              </a:ext>
            </a:extLst>
          </p:cNvPr>
          <p:cNvSpPr txBox="1"/>
          <p:nvPr/>
        </p:nvSpPr>
        <p:spPr>
          <a:xfrm>
            <a:off x="4572000" y="4535667"/>
            <a:ext cx="2741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/>
              <a:t>Líneas:</a:t>
            </a:r>
          </a:p>
          <a:p>
            <a:pPr lvl="1"/>
            <a:r>
              <a:rPr lang="es-ES_tradnl" sz="2000" dirty="0"/>
              <a:t>Mostrar tendencias.</a:t>
            </a:r>
          </a:p>
          <a:p>
            <a:pPr lvl="1"/>
            <a:r>
              <a:rPr lang="es-ES_tradnl" sz="2000" dirty="0"/>
              <a:t>No mas de 5 líneas.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405998A-73BA-0044-8376-CB4B867E9731}"/>
              </a:ext>
            </a:extLst>
          </p:cNvPr>
          <p:cNvSpPr txBox="1"/>
          <p:nvPr/>
        </p:nvSpPr>
        <p:spPr>
          <a:xfrm>
            <a:off x="1817431" y="5473912"/>
            <a:ext cx="2720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/>
              <a:t>Barras horizontales:</a:t>
            </a:r>
          </a:p>
          <a:p>
            <a:pPr lvl="1"/>
            <a:r>
              <a:rPr lang="es-ES_tradnl" sz="2000" dirty="0"/>
              <a:t>Cantidad.</a:t>
            </a:r>
          </a:p>
          <a:p>
            <a:pPr lvl="1"/>
            <a:r>
              <a:rPr lang="es-ES_tradnl" sz="2000" dirty="0"/>
              <a:t>No mas de 8 barras.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E415DE7-5306-5445-AD8E-CF0776EEA1CF}"/>
              </a:ext>
            </a:extLst>
          </p:cNvPr>
          <p:cNvSpPr txBox="1"/>
          <p:nvPr/>
        </p:nvSpPr>
        <p:spPr>
          <a:xfrm>
            <a:off x="853440" y="3760568"/>
            <a:ext cx="3698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/>
              <a:t>Barras verticales:</a:t>
            </a:r>
          </a:p>
          <a:p>
            <a:pPr lvl="1"/>
            <a:r>
              <a:rPr lang="es-ES_tradnl" sz="2000" dirty="0"/>
              <a:t>Cantidad a través del tiempo.</a:t>
            </a:r>
          </a:p>
          <a:p>
            <a:pPr lvl="1"/>
            <a:r>
              <a:rPr lang="es-ES_tradnl" sz="2000" dirty="0"/>
              <a:t>No mas de 8 barras.</a:t>
            </a:r>
          </a:p>
        </p:txBody>
      </p:sp>
    </p:spTree>
    <p:extLst>
      <p:ext uri="{BB962C8B-B14F-4D97-AF65-F5344CB8AC3E}">
        <p14:creationId xmlns:p14="http://schemas.microsoft.com/office/powerpoint/2010/main" val="203410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9E062FC-CE75-DD4A-9B89-A0922F87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Formatos de </a:t>
            </a:r>
            <a:r>
              <a:rPr lang="es-ES_tradnl" dirty="0" err="1"/>
              <a:t>slides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020AF3D-59BF-7742-94EF-C549B766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Sugerencias que nos brinda PowerPoint al momento de agregar imágenes</a:t>
            </a:r>
          </a:p>
          <a:p>
            <a:pPr algn="just"/>
            <a:r>
              <a:rPr lang="es-ES_tradnl" dirty="0"/>
              <a:t>Plantillas sugeridas por Office</a:t>
            </a:r>
          </a:p>
          <a:p>
            <a:pPr algn="just"/>
            <a:r>
              <a:rPr lang="es-ES_tradnl" dirty="0"/>
              <a:t>Disponibles en la web como </a:t>
            </a:r>
            <a:r>
              <a:rPr lang="es-ES_tradnl" dirty="0">
                <a:hlinkClick r:id="rId2"/>
              </a:rPr>
              <a:t>Slides Carnival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3794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594E89-18E6-E54C-8D60-9CFD2D7B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Creando nuevos formatos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8347AFF-565D-4C47-857D-866DD9F5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Desde el patrón de diapositivas, dupliquemos el patrón en uso (Título y Objetos).</a:t>
            </a:r>
          </a:p>
          <a:p>
            <a:r>
              <a:rPr lang="es-ES_tradnl" dirty="0"/>
              <a:t>Reducir en 2/3 la capa principal (donde suele ir el texto), dejándolo sólo al lado izquierdo.</a:t>
            </a:r>
          </a:p>
          <a:p>
            <a:r>
              <a:rPr lang="es-ES_tradnl" dirty="0"/>
              <a:t>Agregamos, desde Marcador de posición -&gt; Imagen.</a:t>
            </a:r>
          </a:p>
          <a:p>
            <a:r>
              <a:rPr lang="es-ES_tradnl" dirty="0"/>
              <a:t>Lo estiramos para todo el alto del </a:t>
            </a:r>
            <a:r>
              <a:rPr lang="es-ES_tradnl" dirty="0" err="1"/>
              <a:t>slide</a:t>
            </a:r>
            <a:r>
              <a:rPr lang="es-ES_tradnl" dirty="0"/>
              <a:t> y lo reducimos el ancho a 1/3 alineado a la derecha.</a:t>
            </a:r>
          </a:p>
          <a:p>
            <a:r>
              <a:rPr lang="es-ES_tradnl" dirty="0"/>
              <a:t>Nombramos el </a:t>
            </a:r>
            <a:r>
              <a:rPr lang="es-ES_tradnl" dirty="0" err="1"/>
              <a:t>slide</a:t>
            </a:r>
            <a:r>
              <a:rPr lang="es-ES_tradnl" dirty="0"/>
              <a:t> y cerramos el patrón.</a:t>
            </a:r>
          </a:p>
        </p:txBody>
      </p:sp>
    </p:spTree>
    <p:extLst>
      <p:ext uri="{BB962C8B-B14F-4D97-AF65-F5344CB8AC3E}">
        <p14:creationId xmlns:p14="http://schemas.microsoft.com/office/powerpoint/2010/main" val="388756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9ACD46FE-6FBA-8B42-82CB-5E7BD4CC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Fondo y forma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D202663C-6D6F-7644-BBBA-34FB35E7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_tradnl" dirty="0"/>
              <a:t>Durante el semestre hemos desarrollado los aspectos necesarios para presentar formalmente un proyecto informático.</a:t>
            </a:r>
          </a:p>
          <a:p>
            <a:pPr marL="0" indent="0" algn="just">
              <a:buNone/>
            </a:pPr>
            <a:endParaRPr lang="es-ES_tradnl" dirty="0"/>
          </a:p>
          <a:p>
            <a:pPr algn="just"/>
            <a:r>
              <a:rPr lang="es-ES_tradnl" dirty="0"/>
              <a:t>No basta solo el texto o el documento en si, el fondo. La forma en que presentamos un proyecto a nuestro cliente y/o </a:t>
            </a:r>
            <a:r>
              <a:rPr lang="es-ES_tradnl" dirty="0" err="1"/>
              <a:t>stackeholders</a:t>
            </a:r>
            <a:r>
              <a:rPr lang="es-ES_tradnl" dirty="0"/>
              <a:t> puede marcar la diferencia entre nuestros competidores.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Por ejemplo: las presentaciones en esta asignatura cumplen también la función de ser material de apoyo y referencia para tus estudios, no solo para que el docente “pase materia”.</a:t>
            </a:r>
          </a:p>
        </p:txBody>
      </p:sp>
    </p:spTree>
    <p:extLst>
      <p:ext uri="{BB962C8B-B14F-4D97-AF65-F5344CB8AC3E}">
        <p14:creationId xmlns:p14="http://schemas.microsoft.com/office/powerpoint/2010/main" val="1869255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A77DA0-8B4E-E947-A233-7C700C17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Aplicando Formato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1F21EF4-7963-8A41-8F34-A8327837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Selecciona el último </a:t>
            </a:r>
            <a:r>
              <a:rPr lang="es-ES_tradnl" dirty="0" err="1"/>
              <a:t>slide</a:t>
            </a:r>
            <a:r>
              <a:rPr lang="es-ES_tradnl" dirty="0"/>
              <a:t> de esta presentación.</a:t>
            </a:r>
          </a:p>
          <a:p>
            <a:pPr algn="just"/>
            <a:r>
              <a:rPr lang="es-ES_tradnl" dirty="0"/>
              <a:t>Desde Inicio, Diseño, seleccionamos el formato que acabamos de crear.</a:t>
            </a:r>
          </a:p>
          <a:p>
            <a:pPr algn="just"/>
            <a:r>
              <a:rPr lang="es-ES_tradnl" dirty="0"/>
              <a:t>Arrastramos la imagen del recurso descargado del A.V.A. 5.3.3-IMAGEN-presentacion.jpg</a:t>
            </a:r>
          </a:p>
        </p:txBody>
      </p:sp>
    </p:spTree>
    <p:extLst>
      <p:ext uri="{BB962C8B-B14F-4D97-AF65-F5344CB8AC3E}">
        <p14:creationId xmlns:p14="http://schemas.microsoft.com/office/powerpoint/2010/main" val="447147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EB0164-3ACE-214F-8961-8260C519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Adjuntar 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DCBE076-1BBE-D948-9589-B253B851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Si debes presentar desde otro computador, asegúrate que al momento de adjuntar archivos, videos por ejemplo, tenerlos en la misma carpeta, para que te sea fácil su traslado.</a:t>
            </a:r>
          </a:p>
          <a:p>
            <a:pPr algn="just"/>
            <a:r>
              <a:rPr lang="es-ES_tradnl" dirty="0"/>
              <a:t>Similar con las fuentes tipográficas no estándar, asegúrate de tenerlas respaldadas en caso que requieras instalarlas.</a:t>
            </a:r>
          </a:p>
          <a:p>
            <a:pPr algn="just"/>
            <a:r>
              <a:rPr lang="es-ES_tradnl" dirty="0"/>
              <a:t>Cuando no utilizas animaciones o videos adjuntos, puedes exportarla a PDF.</a:t>
            </a:r>
          </a:p>
        </p:txBody>
      </p:sp>
    </p:spTree>
    <p:extLst>
      <p:ext uri="{BB962C8B-B14F-4D97-AF65-F5344CB8AC3E}">
        <p14:creationId xmlns:p14="http://schemas.microsoft.com/office/powerpoint/2010/main" val="1982599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D971C6-D53E-B244-BAAA-B7E524AD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955DBFD-4AD7-8340-8690-F68812AC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dirty="0"/>
              <a:t>Fuentes Tipográficas.</a:t>
            </a:r>
          </a:p>
          <a:p>
            <a:pPr lvl="1"/>
            <a:r>
              <a:rPr lang="es-ES_tradnl" dirty="0">
                <a:hlinkClick r:id="rId2"/>
              </a:rPr>
              <a:t>https://www.fontsquirrel.com</a:t>
            </a:r>
            <a:endParaRPr lang="es-ES_tradnl" dirty="0"/>
          </a:p>
          <a:p>
            <a:pPr lvl="1"/>
            <a:r>
              <a:rPr lang="es-ES_tradnl" dirty="0">
                <a:hlinkClick r:id="rId3"/>
              </a:rPr>
              <a:t>https://fonts.google.com</a:t>
            </a:r>
            <a:endParaRPr lang="es-ES_tradnl" dirty="0"/>
          </a:p>
          <a:p>
            <a:r>
              <a:rPr lang="es-ES_tradnl" dirty="0"/>
              <a:t>Imágenes y fotografías.</a:t>
            </a:r>
            <a:br>
              <a:rPr lang="es-ES_tradnl" dirty="0"/>
            </a:br>
            <a:r>
              <a:rPr lang="es-ES_tradnl" dirty="0"/>
              <a:t>	</a:t>
            </a:r>
            <a:r>
              <a:rPr lang="es-ES_tradnl" dirty="0">
                <a:hlinkClick r:id="rId4"/>
              </a:rPr>
              <a:t>https://unsplash.com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	</a:t>
            </a:r>
            <a:r>
              <a:rPr lang="es-ES_tradnl" dirty="0">
                <a:hlinkClick r:id="rId5"/>
              </a:rPr>
              <a:t>https://picjumbo.com</a:t>
            </a:r>
            <a:endParaRPr lang="es-ES_tradnl" dirty="0"/>
          </a:p>
          <a:p>
            <a:r>
              <a:rPr lang="es-ES_tradnl" dirty="0"/>
              <a:t>Uso de color.</a:t>
            </a:r>
            <a:br>
              <a:rPr lang="es-ES_tradnl" dirty="0"/>
            </a:br>
            <a:r>
              <a:rPr lang="es-ES_tradnl" dirty="0"/>
              <a:t>	</a:t>
            </a:r>
            <a:r>
              <a:rPr lang="es-ES_tradnl" dirty="0">
                <a:hlinkClick r:id="rId6"/>
              </a:rPr>
              <a:t>https://coolors.co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	</a:t>
            </a:r>
            <a:r>
              <a:rPr lang="es-ES_tradnl" dirty="0">
                <a:hlinkClick r:id="rId7"/>
              </a:rPr>
              <a:t>https://color.adobe.com</a:t>
            </a:r>
            <a:endParaRPr lang="es-ES_tradnl" dirty="0"/>
          </a:p>
          <a:p>
            <a:r>
              <a:rPr lang="es-ES_tradnl" dirty="0"/>
              <a:t>Gráficos.</a:t>
            </a:r>
            <a:br>
              <a:rPr lang="es-ES_tradnl" dirty="0"/>
            </a:br>
            <a:r>
              <a:rPr lang="es-ES_tradnl" dirty="0"/>
              <a:t>	</a:t>
            </a:r>
            <a:r>
              <a:rPr lang="es-ES_tradnl" dirty="0">
                <a:hlinkClick r:id="rId8"/>
              </a:rPr>
              <a:t>http://datavizproject.com</a:t>
            </a:r>
            <a:endParaRPr lang="es-ES_tradnl" dirty="0"/>
          </a:p>
          <a:p>
            <a:r>
              <a:rPr lang="es-ES_tradnl" dirty="0" err="1"/>
              <a:t>Templates</a:t>
            </a:r>
            <a:r>
              <a:rPr lang="es-ES_tradnl" dirty="0"/>
              <a:t>.</a:t>
            </a:r>
          </a:p>
          <a:p>
            <a:pPr lvl="1"/>
            <a:r>
              <a:rPr lang="es-ES_tradnl" sz="2900" dirty="0">
                <a:hlinkClick r:id="rId9"/>
              </a:rPr>
              <a:t>https://www.slidescarnival.com</a:t>
            </a:r>
            <a:endParaRPr lang="es-ES_tradnl" sz="2900" dirty="0"/>
          </a:p>
          <a:p>
            <a:pPr lvl="1"/>
            <a:endParaRPr lang="es-ES_tradnl" dirty="0"/>
          </a:p>
          <a:p>
            <a:r>
              <a:rPr lang="es-ES_tradnl" dirty="0"/>
              <a:t>Fuente: Soledad Moris – </a:t>
            </a:r>
            <a:r>
              <a:rPr lang="es-ES_tradnl" dirty="0" err="1"/>
              <a:t>Meetup</a:t>
            </a:r>
            <a:r>
              <a:rPr lang="es-ES_tradnl" dirty="0"/>
              <a:t>: Presentaciones impactantes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654B17-3C3E-5B4C-8181-E6B3CFDB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 de documentos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DD78A3E-D807-8649-BE49-CB1BD9E7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Preocúpate del diseño y la estética. Debes lograr que el cliente te recuerde fácilmente.</a:t>
            </a:r>
          </a:p>
          <a:p>
            <a:pPr lvl="1" algn="just"/>
            <a:r>
              <a:rPr lang="es-ES_tradnl" dirty="0"/>
              <a:t>Destaca el nombre del proyecto</a:t>
            </a:r>
          </a:p>
          <a:p>
            <a:pPr lvl="1" algn="just"/>
            <a:r>
              <a:rPr lang="es-ES_tradnl" dirty="0"/>
              <a:t>Coloca un logotipo o </a:t>
            </a:r>
            <a:r>
              <a:rPr lang="es-ES_tradnl" dirty="0" err="1"/>
              <a:t>isotipo</a:t>
            </a:r>
            <a:r>
              <a:rPr lang="es-ES_tradnl" dirty="0"/>
              <a:t> de tu empresa en los encabezados de cada página</a:t>
            </a:r>
          </a:p>
          <a:p>
            <a:pPr lvl="1" algn="just"/>
            <a:r>
              <a:rPr lang="es-ES_tradnl" dirty="0"/>
              <a:t>Opcionalmente también puedes equilibrar con el logotipo/</a:t>
            </a:r>
            <a:r>
              <a:rPr lang="es-ES_tradnl" dirty="0" err="1"/>
              <a:t>isotipo</a:t>
            </a:r>
            <a:r>
              <a:rPr lang="es-ES_tradnl" dirty="0"/>
              <a:t> de tu cliente, para personalizar la entrega</a:t>
            </a:r>
          </a:p>
        </p:txBody>
      </p:sp>
    </p:spTree>
    <p:extLst>
      <p:ext uri="{BB962C8B-B14F-4D97-AF65-F5344CB8AC3E}">
        <p14:creationId xmlns:p14="http://schemas.microsoft.com/office/powerpoint/2010/main" val="15812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63EDF2-22D4-DF45-B202-0D9CC865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92D7529-3B79-674D-B1AD-D364BAA7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No importa si es un documento o una presentación: debes cuidar la ortografía y redacción.</a:t>
            </a:r>
          </a:p>
          <a:p>
            <a:pPr algn="just"/>
            <a:r>
              <a:rPr lang="es-ES_tradnl" dirty="0"/>
              <a:t>Utiliza las herramientas incorporadas a los procesadores de texto, presentaciones o planillas para corregir tu ortografía y gramática. También puedes utilizar herramientas online.</a:t>
            </a:r>
          </a:p>
          <a:p>
            <a:pPr algn="just"/>
            <a:r>
              <a:rPr lang="es-ES_tradnl" dirty="0"/>
              <a:t>Cuida la redacción. El proyecto, si bien está dividido en capítulos, es un relato continuo, donde un tema previo aporta al siguiente.</a:t>
            </a:r>
          </a:p>
        </p:txBody>
      </p:sp>
    </p:spTree>
    <p:extLst>
      <p:ext uri="{BB962C8B-B14F-4D97-AF65-F5344CB8AC3E}">
        <p14:creationId xmlns:p14="http://schemas.microsoft.com/office/powerpoint/2010/main" val="420065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A4B12E-BF96-6F48-BDB3-D9C4C507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F400818-340D-3D4A-BCF6-DD9C315E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ES_tradnl" dirty="0"/>
              <a:t>La mayor parte de las veces debemos presentar el proyecto, no solo por escrito.</a:t>
            </a:r>
          </a:p>
          <a:p>
            <a:pPr algn="just"/>
            <a:r>
              <a:rPr lang="es-ES_tradnl" dirty="0"/>
              <a:t>En una presentación nuestro objetivo es que el cliente acepte trabajar con nosotros, acepte presupuestos o negociaciones serias de alcances vs/costos, etc.</a:t>
            </a:r>
          </a:p>
          <a:p>
            <a:pPr algn="just"/>
            <a:r>
              <a:rPr lang="es-ES_tradnl" dirty="0"/>
              <a:t>No solo debes “vender” el desarrollo. Es un proyecto completo donde no solo importa el “que” se hace, sino como le ofrecemos al cliente un servicio completo, un equipo y una forma de trabajar que sea adecuada para alcanzar los objetivos.</a:t>
            </a:r>
          </a:p>
        </p:txBody>
      </p:sp>
    </p:spTree>
    <p:extLst>
      <p:ext uri="{BB962C8B-B14F-4D97-AF65-F5344CB8AC3E}">
        <p14:creationId xmlns:p14="http://schemas.microsoft.com/office/powerpoint/2010/main" val="251337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D6A58D-2550-4541-B774-C22647AF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 forma de la 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3835084-816F-E740-859C-8A96435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Además de que decir, cuida de no poner textos demasiado largos en las </a:t>
            </a:r>
            <a:r>
              <a:rPr lang="es-ES_tradnl" dirty="0" err="1"/>
              <a:t>slides</a:t>
            </a:r>
            <a:r>
              <a:rPr lang="es-ES_tradnl" dirty="0"/>
              <a:t>.</a:t>
            </a:r>
          </a:p>
          <a:p>
            <a:pPr algn="just"/>
            <a:r>
              <a:rPr lang="es-ES_tradnl" dirty="0"/>
              <a:t>Tampoco leas todas las </a:t>
            </a:r>
            <a:r>
              <a:rPr lang="es-ES_tradnl" dirty="0" err="1"/>
              <a:t>slide</a:t>
            </a:r>
            <a:r>
              <a:rPr lang="es-ES_tradnl" dirty="0"/>
              <a:t>.</a:t>
            </a:r>
          </a:p>
          <a:p>
            <a:pPr algn="just"/>
            <a:r>
              <a:rPr lang="es-ES_tradnl" dirty="0"/>
              <a:t>Úsalas como recordatorio no solo para ti, si no de lo que quieres que tu cliente recuerde fácilmente.</a:t>
            </a:r>
          </a:p>
          <a:p>
            <a:pPr algn="just"/>
            <a:endParaRPr lang="es-ES_tradnl" dirty="0"/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r>
              <a:rPr lang="es-ES_tradnl" dirty="0"/>
              <a:t>Algunos consejos visuales para las </a:t>
            </a:r>
            <a:r>
              <a:rPr lang="es-ES_tradnl" dirty="0" err="1"/>
              <a:t>slides</a:t>
            </a:r>
            <a:r>
              <a:rPr lang="es-ES_tradn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5436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61FA91-93A4-124D-97DF-8D859667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Escoger la fuente para el 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430352F-11D9-6348-9350-3FF414A53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Escoge bien tus fuentes, pensando en la imagen que quieres darle a tu cliente.</a:t>
            </a:r>
          </a:p>
          <a:p>
            <a:pPr algn="just"/>
            <a:r>
              <a:rPr lang="es-ES_tradnl" dirty="0"/>
              <a:t>Usa una misma fuente a través de toda la presentación.</a:t>
            </a:r>
          </a:p>
          <a:p>
            <a:pPr algn="just"/>
            <a:r>
              <a:rPr lang="es-ES_tradnl" dirty="0"/>
              <a:t>Puedes adicionar una (solo una) fuente complementaria.</a:t>
            </a:r>
          </a:p>
        </p:txBody>
      </p:sp>
    </p:spTree>
    <p:extLst>
      <p:ext uri="{BB962C8B-B14F-4D97-AF65-F5344CB8AC3E}">
        <p14:creationId xmlns:p14="http://schemas.microsoft.com/office/powerpoint/2010/main" val="129579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3DA036-C48B-4D4B-9403-BC8D1710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Serif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4D3B71-343D-E24A-9587-0D7E3187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Las fuentes con </a:t>
            </a:r>
            <a:r>
              <a:rPr lang="es-ES_tradnl" dirty="0" err="1"/>
              <a:t>serif</a:t>
            </a:r>
            <a:r>
              <a:rPr lang="es-ES_tradnl" dirty="0"/>
              <a:t> (como Times New </a:t>
            </a:r>
            <a:r>
              <a:rPr lang="es-ES_tradnl" dirty="0" err="1"/>
              <a:t>Roman</a:t>
            </a:r>
            <a:r>
              <a:rPr lang="es-ES_tradnl" dirty="0"/>
              <a:t>) fueron diseñadas para documentos con mucho texto.</a:t>
            </a:r>
          </a:p>
          <a:p>
            <a:pPr algn="just"/>
            <a:r>
              <a:rPr lang="es-ES_tradnl" dirty="0"/>
              <a:t>S</a:t>
            </a:r>
            <a:r>
              <a:rPr lang="es-ES_tradnl" dirty="0" smtClean="0"/>
              <a:t>erif </a:t>
            </a:r>
            <a:r>
              <a:rPr lang="es-ES_tradnl" dirty="0"/>
              <a:t>facilita la lectura en textos extensos y con fuentes pequeñas</a:t>
            </a:r>
          </a:p>
        </p:txBody>
      </p:sp>
    </p:spTree>
    <p:extLst>
      <p:ext uri="{BB962C8B-B14F-4D97-AF65-F5344CB8AC3E}">
        <p14:creationId xmlns:p14="http://schemas.microsoft.com/office/powerpoint/2010/main" val="729394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8847</TotalTime>
  <Words>1637</Words>
  <Application>Microsoft Office PowerPoint</Application>
  <PresentationFormat>Presentación en pantalla (4:3)</PresentationFormat>
  <Paragraphs>170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 de Office</vt:lpstr>
      <vt:lpstr>5.3.1 Taller de presentaciones</vt:lpstr>
      <vt:lpstr>Advertencia</vt:lpstr>
      <vt:lpstr>Fondo y forma</vt:lpstr>
      <vt:lpstr>Presentación de documentos</vt:lpstr>
      <vt:lpstr>El texto</vt:lpstr>
      <vt:lpstr>La presentación</vt:lpstr>
      <vt:lpstr>La forma de la presentación</vt:lpstr>
      <vt:lpstr>Escoger la fuente para el texto</vt:lpstr>
      <vt:lpstr>Serif</vt:lpstr>
      <vt:lpstr>Sans-Serif</vt:lpstr>
      <vt:lpstr>Usar nuevas fuentes</vt:lpstr>
      <vt:lpstr>Instalar fuentes</vt:lpstr>
      <vt:lpstr>Utiliza íconos</vt:lpstr>
      <vt:lpstr>Patrón de diapositivas</vt:lpstr>
      <vt:lpstr>Usando colores</vt:lpstr>
      <vt:lpstr>Luminosidad</vt:lpstr>
      <vt:lpstr>Combinando colores</vt:lpstr>
      <vt:lpstr>Fotografías</vt:lpstr>
      <vt:lpstr>Usando Imágenes</vt:lpstr>
      <vt:lpstr>Recortando a formas</vt:lpstr>
      <vt:lpstr>Formas</vt:lpstr>
      <vt:lpstr>Organizando capas</vt:lpstr>
      <vt:lpstr>Limitar animaciones y transiciones</vt:lpstr>
      <vt:lpstr>Animaciones</vt:lpstr>
      <vt:lpstr>Transiciones</vt:lpstr>
      <vt:lpstr>Alineación de elementos</vt:lpstr>
      <vt:lpstr>Uso apropiado de gráficos</vt:lpstr>
      <vt:lpstr>Formatos de slides</vt:lpstr>
      <vt:lpstr>Creando nuevos formatos</vt:lpstr>
      <vt:lpstr>Aplicando Formato</vt:lpstr>
      <vt:lpstr>Adjuntar archivos</vt:lpstr>
      <vt:lpstr>Recursos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 Aravena</dc:creator>
  <cp:lastModifiedBy>Manuela Jimenez A.</cp:lastModifiedBy>
  <cp:revision>25</cp:revision>
  <dcterms:created xsi:type="dcterms:W3CDTF">2020-01-21T11:51:49Z</dcterms:created>
  <dcterms:modified xsi:type="dcterms:W3CDTF">2020-01-30T14:35:52Z</dcterms:modified>
</cp:coreProperties>
</file>