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AlTbb4k1q/cViEXa1fsoU/OkI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0C9405-B335-4FC4-BC32-129498FD8EB7}">
  <a:tblStyle styleId="{2B0C9405-B335-4FC4-BC32-129498FD8E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Modelo de capas: interfaz/ Reglas de negocio/ repositorio de datos</a:t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481f55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f481f5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ef0c6d6b2c_0_98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gef0c6d6b2c_0_98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3" name="Google Shape;13;gef0c6d6b2c_0_98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ef0c6d6b2c_0_98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f0c6d6b2c_0_98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f0c6d6b2c_0_98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gef0c6d6b2c_0_98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gef0c6d6b2c_0_98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" name="Google Shape;19;gef0c6d6b2c_0_9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20" name="Google Shape;20;gef0c6d6b2c_0_9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6750" y="14125"/>
            <a:ext cx="5036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ef0c6d6b2c_0_108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9" name="Google Shape;109;gef0c6d6b2c_0_108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ef0c6d6b2c_0_108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ef0c6d6b2c_0_108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f0c6d6b2c_0_108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f0c6d6b2c_0_108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f0c6d6b2c_0_108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ef0c6d6b2c_0_108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ef0c6d6b2c_0_108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ef0c6d6b2c_0_108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ef0c6d6b2c_0_108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ef0c6d6b2c_0_108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ef0c6d6b2c_0_108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ef0c6d6b2c_0_108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ef0c6d6b2c_0_108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ef0c6d6b2c_0_10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ef0c6d6b2c_0_108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ef0c6d6b2c_0_108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ef0c6d6b2c_0_108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gef0c6d6b2c_0_108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8" name="Google Shape;128;gef0c6d6b2c_0_108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9" name="Google Shape;129;gef0c6d6b2c_0_10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0c6d6b2c_0_1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ef0c6d6b2c_0_99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3" name="Google Shape;23;gef0c6d6b2c_0_99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f0c6d6b2c_0_99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ef0c6d6b2c_0_99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f0c6d6b2c_0_99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f0c6d6b2c_0_99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f0c6d6b2c_0_99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f0c6d6b2c_0_99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ef0c6d6b2c_0_99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f0c6d6b2c_0_99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ef0c6d6b2c_0_99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f0c6d6b2c_0_99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f0c6d6b2c_0_99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f0c6d6b2c_0_99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f0c6d6b2c_0_99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f0c6d6b2c_0_99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f0c6d6b2c_0_99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ef0c6d6b2c_0_99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ef0c6d6b2c_0_99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gef0c6d6b2c_0_99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2" name="Google Shape;42;gef0c6d6b2c_0_9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gef0c6d6b2c_0_101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5" name="Google Shape;45;gef0c6d6b2c_0_10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ef0c6d6b2c_0_10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ef0c6d6b2c_0_10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ef0c6d6b2c_0_10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ef0c6d6b2c_0_10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ef0c6d6b2c_0_102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2" name="Google Shape;52;gef0c6d6b2c_0_10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ef0c6d6b2c_0_10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gef0c6d6b2c_0_102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5" name="Google Shape;55;gef0c6d6b2c_0_102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6" name="Google Shape;56;gef0c6d6b2c_0_102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7" name="Google Shape;57;gef0c6d6b2c_0_10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gef0c6d6b2c_0_103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0" name="Google Shape;60;gef0c6d6b2c_0_10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ef0c6d6b2c_0_10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gef0c6d6b2c_0_103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3" name="Google Shape;63;gef0c6d6b2c_0_10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ef0c6d6b2c_0_103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6" name="Google Shape;66;gef0c6d6b2c_0_10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gef0c6d6b2c_0_10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gef0c6d6b2c_0_103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9" name="Google Shape;69;gef0c6d6b2c_0_103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0" name="Google Shape;70;gef0c6d6b2c_0_10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gef0c6d6b2c_0_104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3" name="Google Shape;73;gef0c6d6b2c_0_104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ef0c6d6b2c_0_104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ef0c6d6b2c_0_104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f0c6d6b2c_0_104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f0c6d6b2c_0_104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f0c6d6b2c_0_104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f0c6d6b2c_0_104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f0c6d6b2c_0_104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ef0c6d6b2c_0_104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ef0c6d6b2c_0_104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f0c6d6b2c_0_104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ef0c6d6b2c_0_104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ef0c6d6b2c_0_104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ef0c6d6b2c_0_104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ef0c6d6b2c_0_104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ef0c6d6b2c_0_104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ef0c6d6b2c_0_104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ef0c6d6b2c_0_104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gef0c6d6b2c_0_104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ef0c6d6b2c_0_10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gef0c6d6b2c_0_106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5" name="Google Shape;95;gef0c6d6b2c_0_10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ef0c6d6b2c_0_10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ef0c6d6b2c_0_106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ef0c6d6b2c_0_106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9" name="Google Shape;99;gef0c6d6b2c_0_106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0" name="Google Shape;100;gef0c6d6b2c_0_10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ef0c6d6b2c_0_107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3" name="Google Shape;103;gef0c6d6b2c_0_107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ef0c6d6b2c_0_107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gef0c6d6b2c_0_107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6" name="Google Shape;106;gef0c6d6b2c_0_10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f0c6d6b2c_0_9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ef0c6d6b2c_0_98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ef0c6d6b2c_0_9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9" name="Google Shape;9;gef0c6d6b2c_0_98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952875" y="0"/>
            <a:ext cx="4286250" cy="106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EdKVSPDgJ0JN9XKEzT4Bu8KmvN1ln_PT/edit?usp=sharing&amp;ouid=111638095215927378005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c3n3uWI2JYl3a2qRIvKM2FrWURI4COxR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GhcpmyuAGZYMj24CGWAw11Lgxsw4RJAI/view?usp=sharing" TargetMode="External"/><Relationship Id="rId4" Type="http://schemas.openxmlformats.org/officeDocument/2006/relationships/hyperlink" Target="https://drive.google.com/file/d/1HPt6lRcO-cDl2JqOuZdw7lJKaG5EYApv/view?usp=sharing" TargetMode="External"/><Relationship Id="rId5" Type="http://schemas.openxmlformats.org/officeDocument/2006/relationships/hyperlink" Target="https://drive.google.com/drive/folders/1_pz5UQF9ayMiCUZCkSHyW55NScWZp2Fj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“Arriendo de Temporada”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6778700" y="4304502"/>
            <a:ext cx="46275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/>
              <a:t>Fecha: </a:t>
            </a:r>
            <a:r>
              <a:rPr lang="es-CL" sz="1400"/>
              <a:t>13/09/</a:t>
            </a:r>
            <a:r>
              <a:rPr lang="es-CL" sz="1400"/>
              <a:t>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r>
              <a:rPr lang="es-CL"/>
              <a:t> </a:t>
            </a:r>
            <a:r>
              <a:rPr lang="es-CL" sz="1400"/>
              <a:t>Víctor</a:t>
            </a:r>
            <a:r>
              <a:rPr lang="es-CL" sz="1400"/>
              <a:t> Vásquez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Cliente: Freddy Gajardo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Integrantes: 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Juan Pablo Durán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Sergio Rosales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Bastián </a:t>
            </a:r>
            <a:r>
              <a:rPr lang="es-CL" sz="1400"/>
              <a:t>Martínez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Ignacio Cabello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0" y="4690225"/>
            <a:ext cx="34671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94476" y="2028291"/>
            <a:ext cx="9914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Carta Gantt: 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Diagrama de Gantt Turismo Real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851079" y="2940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Demostración del Sistema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(Mockups) </a:t>
            </a:r>
            <a:br>
              <a:rPr lang="es-CL"/>
            </a:br>
            <a:endParaRPr sz="2400"/>
          </a:p>
        </p:txBody>
      </p:sp>
      <p:sp>
        <p:nvSpPr>
          <p:cNvPr id="203" name="Google Shape;203;p10"/>
          <p:cNvSpPr txBox="1"/>
          <p:nvPr/>
        </p:nvSpPr>
        <p:spPr>
          <a:xfrm>
            <a:off x="644275" y="4495650"/>
            <a:ext cx="472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Mockups de escritorio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838200" y="974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Reflexión final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838200" y="2390157"/>
            <a:ext cx="96711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Lecciones Aprendidas con la Experiencia.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problemas que se vivieron como equipo?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los evitaría para un próximo proyecto?</a:t>
            </a:r>
            <a:endParaRPr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se abordó la gestión del proyecto?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66238" y="2436269"/>
            <a:ext cx="102498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Turismo Real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Arriendo de Departamentos.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Comisiones excesivas.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poseen un sistema de información automatizada.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Solapamiento de información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existe la posibilidad de crear resúmenes de datos,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62" y="1343062"/>
            <a:ext cx="5058075" cy="3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50" y="5172869"/>
            <a:ext cx="3305530" cy="138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0" y="1315374"/>
            <a:ext cx="12192000" cy="4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395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1979"/>
              <a:t> - Crear un software de escritorio y web que permita gestionar la información de manera eficiente y en tiempo real.</a:t>
            </a:r>
            <a:endParaRPr sz="197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1979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900"/>
              <a:t>Una página  web, dirigida a la creación de clientes y registro de reservas. </a:t>
            </a:r>
            <a:endParaRPr sz="1900"/>
          </a:p>
          <a:p>
            <a:pPr indent="0" lvl="0" marL="13716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300"/>
              </a:spcBef>
              <a:spcAft>
                <a:spcPts val="0"/>
              </a:spcAft>
              <a:buSzPts val="1900"/>
              <a:buChar char="-"/>
            </a:pPr>
            <a:r>
              <a:rPr lang="es-CL" sz="1900"/>
              <a:t>Aplicación de escritorio dirigida a los funcionarios.</a:t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197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Sistema: -El sis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crea y mantiene registros.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Reservas y pago.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in y Check out.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 semanas para realizar el proyecto.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01" y="924475"/>
            <a:ext cx="4640225" cy="321722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902" y="3279097"/>
            <a:ext cx="4235725" cy="332907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41416" y="105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982000" y="2380000"/>
            <a:ext cx="93054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Funcionales: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Crear y mantener registros de cliente, departamentos e inventario.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-"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Reportes de </a:t>
            </a: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ganancias</a:t>
            </a: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departamento y zona.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Reservas y pago.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 in y Check out.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Funcionales: - Notificaciones a los clientes mediante correo.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aplicación debe considerar un módulo de administración en ambiente de escritorio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Mediante modelo de capas.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CRUD mediante PL/SQL.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481f55f1_0_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ef481f55f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25" y="1304800"/>
            <a:ext cx="3206200" cy="4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f481f55f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650" y="699550"/>
            <a:ext cx="4114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641252" y="2333692"/>
            <a:ext cx="5261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descripción: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+"/>
            </a:pPr>
            <a:r>
              <a:rPr lang="es-CL">
                <a:solidFill>
                  <a:schemeClr val="lt1"/>
                </a:solidFill>
              </a:rPr>
              <a:t>Modelo-Vista- Controlador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Explicación breve de los modelos: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Datos 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logico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Datos Relacional: 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Modelo relacional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Actividad: </a:t>
            </a:r>
            <a:r>
              <a:rPr b="0" i="0" lang="es-CL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Ir a ver diagramas de actividad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818301" y="2028312"/>
            <a:ext cx="105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942042" y="2533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{2B0C9405-B335-4FC4-BC32-129498FD8EB7}</a:tableStyleId>
              </a:tblPr>
              <a:tblGrid>
                <a:gridCol w="666350"/>
                <a:gridCol w="7308450"/>
                <a:gridCol w="2333200"/>
              </a:tblGrid>
              <a:tr h="5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COMPONENTES O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ESTADO ACTUAL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Interfaz Gráfica (Web y escritorio)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Autenticación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En desarrollo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Modelo E-R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Generar Base de datos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Diagrama de Gantt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Matriz de riesgo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Matriz RACI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Gestión de riesgo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Plan de pruebas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200"/>
            <a:ext cx="11904775" cy="4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