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Roboto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ibGFmUgALNfSEIgIOOHnSgAI5h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bold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08ee14a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708ee14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hyperlink" Target="https://drive.google.com/file/d/1TIh9MBIzws8k-anolJpZrWWNnv1aS5Pp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B2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6974188" y="1028700"/>
            <a:ext cx="284475" cy="1934410"/>
            <a:chOff x="850" y="0"/>
            <a:chExt cx="379300" cy="2579213"/>
          </a:xfrm>
        </p:grpSpPr>
        <p:sp>
          <p:nvSpPr>
            <p:cNvPr id="85" name="Google Shape;85;p1"/>
            <p:cNvSpPr/>
            <p:nvPr/>
          </p:nvSpPr>
          <p:spPr>
            <a:xfrm>
              <a:off x="850" y="0"/>
              <a:ext cx="379300" cy="381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-5400000">
              <a:off x="-863388" y="1571993"/>
              <a:ext cx="2011103" cy="3337"/>
            </a:xfrm>
            <a:custGeom>
              <a:rect b="b" l="l" r="r" t="t"/>
              <a:pathLst>
                <a:path extrusionOk="0" h="68431" w="1674365">
                  <a:moveTo>
                    <a:pt x="86102" y="1748"/>
                  </a:moveTo>
                  <a:cubicBezTo>
                    <a:pt x="86102" y="2713"/>
                    <a:pt x="66821" y="3496"/>
                    <a:pt x="43051" y="3496"/>
                  </a:cubicBezTo>
                  <a:cubicBezTo>
                    <a:pt x="19280" y="3496"/>
                    <a:pt x="0" y="2713"/>
                    <a:pt x="0" y="1748"/>
                  </a:cubicBezTo>
                  <a:cubicBezTo>
                    <a:pt x="0" y="783"/>
                    <a:pt x="19280" y="0"/>
                    <a:pt x="43051" y="0"/>
                  </a:cubicBezTo>
                  <a:cubicBezTo>
                    <a:pt x="66821" y="0"/>
                    <a:pt x="86102" y="783"/>
                    <a:pt x="86102" y="1748"/>
                  </a:cubicBezTo>
                  <a:close/>
                  <a:moveTo>
                    <a:pt x="572472" y="0"/>
                  </a:moveTo>
                  <a:cubicBezTo>
                    <a:pt x="548701" y="0"/>
                    <a:pt x="529421" y="783"/>
                    <a:pt x="529421" y="1748"/>
                  </a:cubicBezTo>
                  <a:cubicBezTo>
                    <a:pt x="529421" y="2713"/>
                    <a:pt x="548701" y="3496"/>
                    <a:pt x="572472" y="3496"/>
                  </a:cubicBezTo>
                  <a:cubicBezTo>
                    <a:pt x="596242" y="3496"/>
                    <a:pt x="615523" y="2713"/>
                    <a:pt x="615523" y="1748"/>
                  </a:cubicBezTo>
                  <a:cubicBezTo>
                    <a:pt x="615523" y="783"/>
                    <a:pt x="596242" y="0"/>
                    <a:pt x="572472" y="0"/>
                  </a:cubicBezTo>
                  <a:close/>
                  <a:moveTo>
                    <a:pt x="1101893" y="0"/>
                  </a:moveTo>
                  <a:cubicBezTo>
                    <a:pt x="1078122" y="0"/>
                    <a:pt x="1058842" y="783"/>
                    <a:pt x="1058842" y="1748"/>
                  </a:cubicBezTo>
                  <a:cubicBezTo>
                    <a:pt x="1058842" y="2713"/>
                    <a:pt x="1078122" y="3496"/>
                    <a:pt x="1101893" y="3496"/>
                  </a:cubicBezTo>
                  <a:cubicBezTo>
                    <a:pt x="1125663" y="3496"/>
                    <a:pt x="1144944" y="2713"/>
                    <a:pt x="1144944" y="1748"/>
                  </a:cubicBezTo>
                  <a:cubicBezTo>
                    <a:pt x="1144944" y="783"/>
                    <a:pt x="1125663" y="0"/>
                    <a:pt x="1101893" y="0"/>
                  </a:cubicBezTo>
                  <a:close/>
                  <a:moveTo>
                    <a:pt x="1631314" y="3496"/>
                  </a:moveTo>
                  <a:cubicBezTo>
                    <a:pt x="1655084" y="3496"/>
                    <a:pt x="1674364" y="2713"/>
                    <a:pt x="1674364" y="1748"/>
                  </a:cubicBezTo>
                  <a:cubicBezTo>
                    <a:pt x="1674364" y="783"/>
                    <a:pt x="1655084" y="0"/>
                    <a:pt x="1631314" y="0"/>
                  </a:cubicBezTo>
                  <a:cubicBezTo>
                    <a:pt x="1607543" y="0"/>
                    <a:pt x="1588263" y="783"/>
                    <a:pt x="1588263" y="1748"/>
                  </a:cubicBezTo>
                  <a:cubicBezTo>
                    <a:pt x="1588263" y="2713"/>
                    <a:pt x="1607543" y="3496"/>
                    <a:pt x="1631314" y="3496"/>
                  </a:cubicBezTo>
                  <a:close/>
                  <a:moveTo>
                    <a:pt x="43051" y="21643"/>
                  </a:moveTo>
                  <a:cubicBezTo>
                    <a:pt x="19280" y="21643"/>
                    <a:pt x="0" y="22426"/>
                    <a:pt x="0" y="23391"/>
                  </a:cubicBezTo>
                  <a:cubicBezTo>
                    <a:pt x="0" y="24356"/>
                    <a:pt x="19280" y="25139"/>
                    <a:pt x="43051" y="25139"/>
                  </a:cubicBezTo>
                  <a:cubicBezTo>
                    <a:pt x="66821" y="25139"/>
                    <a:pt x="86102" y="24356"/>
                    <a:pt x="86102" y="23391"/>
                  </a:cubicBezTo>
                  <a:cubicBezTo>
                    <a:pt x="86102" y="22426"/>
                    <a:pt x="66821" y="21643"/>
                    <a:pt x="43051" y="21643"/>
                  </a:cubicBezTo>
                  <a:close/>
                  <a:moveTo>
                    <a:pt x="572472" y="21643"/>
                  </a:moveTo>
                  <a:cubicBezTo>
                    <a:pt x="548701" y="21643"/>
                    <a:pt x="529421" y="22426"/>
                    <a:pt x="529421" y="23391"/>
                  </a:cubicBezTo>
                  <a:cubicBezTo>
                    <a:pt x="529421" y="24356"/>
                    <a:pt x="548701" y="25139"/>
                    <a:pt x="572472" y="25139"/>
                  </a:cubicBezTo>
                  <a:cubicBezTo>
                    <a:pt x="596242" y="25139"/>
                    <a:pt x="615523" y="24356"/>
                    <a:pt x="615523" y="23391"/>
                  </a:cubicBezTo>
                  <a:cubicBezTo>
                    <a:pt x="615523" y="22426"/>
                    <a:pt x="596242" y="21643"/>
                    <a:pt x="572472" y="21643"/>
                  </a:cubicBezTo>
                  <a:close/>
                  <a:moveTo>
                    <a:pt x="1101893" y="21643"/>
                  </a:moveTo>
                  <a:cubicBezTo>
                    <a:pt x="1078122" y="21643"/>
                    <a:pt x="1058842" y="22426"/>
                    <a:pt x="1058842" y="23391"/>
                  </a:cubicBezTo>
                  <a:cubicBezTo>
                    <a:pt x="1058842" y="24356"/>
                    <a:pt x="1078122" y="25139"/>
                    <a:pt x="1101893" y="25139"/>
                  </a:cubicBezTo>
                  <a:cubicBezTo>
                    <a:pt x="1125663" y="25139"/>
                    <a:pt x="1144944" y="24356"/>
                    <a:pt x="1144944" y="23391"/>
                  </a:cubicBezTo>
                  <a:cubicBezTo>
                    <a:pt x="1144944" y="22426"/>
                    <a:pt x="1125663" y="21643"/>
                    <a:pt x="1101893" y="21643"/>
                  </a:cubicBezTo>
                  <a:close/>
                  <a:moveTo>
                    <a:pt x="1631314" y="21643"/>
                  </a:moveTo>
                  <a:cubicBezTo>
                    <a:pt x="1607543" y="21643"/>
                    <a:pt x="1588263" y="22426"/>
                    <a:pt x="1588263" y="23391"/>
                  </a:cubicBezTo>
                  <a:cubicBezTo>
                    <a:pt x="1588263" y="24356"/>
                    <a:pt x="1607543" y="25139"/>
                    <a:pt x="1631314" y="25139"/>
                  </a:cubicBezTo>
                  <a:cubicBezTo>
                    <a:pt x="1655084" y="25139"/>
                    <a:pt x="1674364" y="24356"/>
                    <a:pt x="1674364" y="23391"/>
                  </a:cubicBezTo>
                  <a:cubicBezTo>
                    <a:pt x="1674365" y="22426"/>
                    <a:pt x="1655084" y="21643"/>
                    <a:pt x="1631314" y="21643"/>
                  </a:cubicBezTo>
                  <a:close/>
                  <a:moveTo>
                    <a:pt x="43051" y="43292"/>
                  </a:moveTo>
                  <a:cubicBezTo>
                    <a:pt x="19280" y="43292"/>
                    <a:pt x="0" y="44075"/>
                    <a:pt x="0" y="45040"/>
                  </a:cubicBezTo>
                  <a:cubicBezTo>
                    <a:pt x="0" y="46005"/>
                    <a:pt x="19280" y="46788"/>
                    <a:pt x="43051" y="46788"/>
                  </a:cubicBezTo>
                  <a:cubicBezTo>
                    <a:pt x="66821" y="46788"/>
                    <a:pt x="86102" y="46005"/>
                    <a:pt x="86102" y="45040"/>
                  </a:cubicBezTo>
                  <a:cubicBezTo>
                    <a:pt x="86102" y="44075"/>
                    <a:pt x="66821" y="43292"/>
                    <a:pt x="43051" y="43292"/>
                  </a:cubicBezTo>
                  <a:close/>
                  <a:moveTo>
                    <a:pt x="572472" y="43292"/>
                  </a:moveTo>
                  <a:cubicBezTo>
                    <a:pt x="548701" y="43292"/>
                    <a:pt x="529421" y="44075"/>
                    <a:pt x="529421" y="45040"/>
                  </a:cubicBezTo>
                  <a:cubicBezTo>
                    <a:pt x="529421" y="46005"/>
                    <a:pt x="548701" y="46788"/>
                    <a:pt x="572472" y="46788"/>
                  </a:cubicBezTo>
                  <a:cubicBezTo>
                    <a:pt x="596242" y="46788"/>
                    <a:pt x="615523" y="46005"/>
                    <a:pt x="615523" y="45040"/>
                  </a:cubicBezTo>
                  <a:cubicBezTo>
                    <a:pt x="615523" y="44075"/>
                    <a:pt x="596242" y="43292"/>
                    <a:pt x="572472" y="43292"/>
                  </a:cubicBezTo>
                  <a:close/>
                  <a:moveTo>
                    <a:pt x="1101893" y="43292"/>
                  </a:moveTo>
                  <a:cubicBezTo>
                    <a:pt x="1078122" y="43292"/>
                    <a:pt x="1058842" y="44075"/>
                    <a:pt x="1058842" y="45040"/>
                  </a:cubicBezTo>
                  <a:cubicBezTo>
                    <a:pt x="1058842" y="46005"/>
                    <a:pt x="1078122" y="46788"/>
                    <a:pt x="1101893" y="46788"/>
                  </a:cubicBezTo>
                  <a:cubicBezTo>
                    <a:pt x="1125663" y="46788"/>
                    <a:pt x="1144944" y="46005"/>
                    <a:pt x="1144944" y="45040"/>
                  </a:cubicBezTo>
                  <a:cubicBezTo>
                    <a:pt x="1144944" y="44075"/>
                    <a:pt x="1125663" y="43292"/>
                    <a:pt x="1101893" y="43292"/>
                  </a:cubicBezTo>
                  <a:close/>
                  <a:moveTo>
                    <a:pt x="1631314" y="43292"/>
                  </a:moveTo>
                  <a:cubicBezTo>
                    <a:pt x="1607543" y="43292"/>
                    <a:pt x="1588263" y="44075"/>
                    <a:pt x="1588263" y="45040"/>
                  </a:cubicBezTo>
                  <a:cubicBezTo>
                    <a:pt x="1588263" y="46005"/>
                    <a:pt x="1607543" y="46788"/>
                    <a:pt x="1631314" y="46788"/>
                  </a:cubicBezTo>
                  <a:cubicBezTo>
                    <a:pt x="1655084" y="46788"/>
                    <a:pt x="1674364" y="46005"/>
                    <a:pt x="1674364" y="45040"/>
                  </a:cubicBezTo>
                  <a:cubicBezTo>
                    <a:pt x="1674365" y="44075"/>
                    <a:pt x="1655084" y="43292"/>
                    <a:pt x="1631314" y="43292"/>
                  </a:cubicBezTo>
                  <a:close/>
                  <a:moveTo>
                    <a:pt x="43051" y="64936"/>
                  </a:moveTo>
                  <a:cubicBezTo>
                    <a:pt x="19280" y="64936"/>
                    <a:pt x="0" y="65718"/>
                    <a:pt x="0" y="66683"/>
                  </a:cubicBezTo>
                  <a:cubicBezTo>
                    <a:pt x="0" y="67648"/>
                    <a:pt x="19280" y="68431"/>
                    <a:pt x="43051" y="68431"/>
                  </a:cubicBezTo>
                  <a:cubicBezTo>
                    <a:pt x="66821" y="68431"/>
                    <a:pt x="86102" y="67648"/>
                    <a:pt x="86102" y="66683"/>
                  </a:cubicBezTo>
                  <a:cubicBezTo>
                    <a:pt x="86102" y="65718"/>
                    <a:pt x="66821" y="64936"/>
                    <a:pt x="43051" y="64936"/>
                  </a:cubicBezTo>
                  <a:close/>
                  <a:moveTo>
                    <a:pt x="572472" y="64936"/>
                  </a:moveTo>
                  <a:cubicBezTo>
                    <a:pt x="548701" y="64936"/>
                    <a:pt x="529421" y="65718"/>
                    <a:pt x="529421" y="66683"/>
                  </a:cubicBezTo>
                  <a:cubicBezTo>
                    <a:pt x="529421" y="67648"/>
                    <a:pt x="548701" y="68431"/>
                    <a:pt x="572472" y="68431"/>
                  </a:cubicBezTo>
                  <a:cubicBezTo>
                    <a:pt x="596242" y="68431"/>
                    <a:pt x="615523" y="67648"/>
                    <a:pt x="615523" y="66683"/>
                  </a:cubicBezTo>
                  <a:cubicBezTo>
                    <a:pt x="615523" y="65718"/>
                    <a:pt x="596242" y="64936"/>
                    <a:pt x="572472" y="64936"/>
                  </a:cubicBezTo>
                  <a:close/>
                  <a:moveTo>
                    <a:pt x="1101893" y="64936"/>
                  </a:moveTo>
                  <a:cubicBezTo>
                    <a:pt x="1078122" y="64936"/>
                    <a:pt x="1058842" y="65718"/>
                    <a:pt x="1058842" y="66683"/>
                  </a:cubicBezTo>
                  <a:cubicBezTo>
                    <a:pt x="1058842" y="67648"/>
                    <a:pt x="1078122" y="68431"/>
                    <a:pt x="1101893" y="68431"/>
                  </a:cubicBezTo>
                  <a:cubicBezTo>
                    <a:pt x="1125663" y="68431"/>
                    <a:pt x="1144944" y="67648"/>
                    <a:pt x="1144944" y="66683"/>
                  </a:cubicBezTo>
                  <a:cubicBezTo>
                    <a:pt x="1144944" y="65718"/>
                    <a:pt x="1125663" y="64936"/>
                    <a:pt x="1101893" y="64936"/>
                  </a:cubicBezTo>
                  <a:close/>
                  <a:moveTo>
                    <a:pt x="1631314" y="64936"/>
                  </a:moveTo>
                  <a:cubicBezTo>
                    <a:pt x="1607543" y="64936"/>
                    <a:pt x="1588263" y="65718"/>
                    <a:pt x="1588263" y="66683"/>
                  </a:cubicBezTo>
                  <a:cubicBezTo>
                    <a:pt x="1588263" y="67648"/>
                    <a:pt x="1607543" y="68431"/>
                    <a:pt x="1631314" y="68431"/>
                  </a:cubicBezTo>
                  <a:cubicBezTo>
                    <a:pt x="1655084" y="68431"/>
                    <a:pt x="1674364" y="67648"/>
                    <a:pt x="1674364" y="66683"/>
                  </a:cubicBezTo>
                  <a:cubicBezTo>
                    <a:pt x="1674365" y="65718"/>
                    <a:pt x="1655084" y="64936"/>
                    <a:pt x="1631314" y="649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 amt="25000"/>
          </a:blip>
          <a:srcRect b="0" l="20361" r="20360" t="0"/>
          <a:stretch/>
        </p:blipFill>
        <p:spPr>
          <a:xfrm>
            <a:off x="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0"/>
            <a:ext cx="9196446" cy="38402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2090110" y="4162024"/>
            <a:ext cx="14107780" cy="1619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274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Portafolio de Titulo 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28700" y="1019175"/>
            <a:ext cx="5242078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ARRIENDO DE TEMPORADA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9760089" y="6610267"/>
            <a:ext cx="7213500" cy="4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Fecha:  02-11-2021                       </a:t>
            </a:r>
            <a:endParaRPr/>
          </a:p>
          <a:p>
            <a:pPr indent="0" lvl="0" marL="0" marR="0" rtl="0" algn="r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Docente Instructor de la Asignatura:Víctor Vásquez</a:t>
            </a:r>
            <a:endParaRPr/>
          </a:p>
          <a:p>
            <a:pPr indent="0" lvl="0" marL="0" marR="0" rtl="0" algn="l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</a:t>
            </a:r>
            <a:r>
              <a:rPr b="0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Cliente:  Freddy Gajardo</a:t>
            </a:r>
            <a:endParaRPr/>
          </a:p>
          <a:p>
            <a:pPr indent="0" lvl="0" marL="0" marR="0" rtl="0" algn="l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</a:t>
            </a:r>
            <a:r>
              <a:rPr b="0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Integrantes:  Juan Pablo Durán</a:t>
            </a:r>
            <a:endParaRPr/>
          </a:p>
          <a:p>
            <a:pPr indent="0" lvl="0" marL="0" marR="0" rtl="0" algn="l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</a:t>
            </a:r>
            <a:r>
              <a:rPr b="0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Sergio Rosales </a:t>
            </a:r>
            <a:endParaRPr/>
          </a:p>
          <a:p>
            <a:pPr indent="0" lvl="0" marL="0" marR="0" rtl="0" algn="l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</a:t>
            </a:r>
            <a:r>
              <a:rPr b="0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Bastián Martínez</a:t>
            </a:r>
            <a:endParaRPr/>
          </a:p>
          <a:p>
            <a:pPr indent="0" lvl="0" marL="0" marR="0" rtl="0" algn="l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Ignacio Cabello</a:t>
            </a:r>
            <a:endParaRPr/>
          </a:p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B27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"/>
          <p:cNvGrpSpPr/>
          <p:nvPr/>
        </p:nvGrpSpPr>
        <p:grpSpPr>
          <a:xfrm>
            <a:off x="10349550" y="2626711"/>
            <a:ext cx="410829" cy="412670"/>
            <a:chOff x="1228" y="0"/>
            <a:chExt cx="547771" cy="550226"/>
          </a:xfrm>
        </p:grpSpPr>
        <p:sp>
          <p:nvSpPr>
            <p:cNvPr id="97" name="Google Shape;97;p2"/>
            <p:cNvSpPr/>
            <p:nvPr/>
          </p:nvSpPr>
          <p:spPr>
            <a:xfrm rot="10800000">
              <a:off x="1228" y="0"/>
              <a:ext cx="547771" cy="55022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0800000">
              <a:off x="202287" y="201961"/>
              <a:ext cx="145651" cy="1463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1235035" y="4560411"/>
            <a:ext cx="6741281" cy="1232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574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1613862" y="2618099"/>
            <a:ext cx="4846150" cy="382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MODELO  E - R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10349550" y="3956039"/>
            <a:ext cx="410829" cy="412670"/>
            <a:chOff x="1228" y="0"/>
            <a:chExt cx="547771" cy="550226"/>
          </a:xfrm>
        </p:grpSpPr>
        <p:sp>
          <p:nvSpPr>
            <p:cNvPr id="102" name="Google Shape;102;p2"/>
            <p:cNvSpPr/>
            <p:nvPr/>
          </p:nvSpPr>
          <p:spPr>
            <a:xfrm rot="10800000">
              <a:off x="1228" y="0"/>
              <a:ext cx="547771" cy="55022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10800000">
              <a:off x="202287" y="201961"/>
              <a:ext cx="145651" cy="1463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"/>
          <p:cNvSpPr txBox="1"/>
          <p:nvPr/>
        </p:nvSpPr>
        <p:spPr>
          <a:xfrm>
            <a:off x="11613862" y="3947426"/>
            <a:ext cx="4846150" cy="382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MODELO RELACIONAL NORMALIZADO</a:t>
            </a:r>
            <a:endParaRPr/>
          </a:p>
        </p:txBody>
      </p:sp>
      <p:grpSp>
        <p:nvGrpSpPr>
          <p:cNvPr id="105" name="Google Shape;105;p2"/>
          <p:cNvGrpSpPr/>
          <p:nvPr/>
        </p:nvGrpSpPr>
        <p:grpSpPr>
          <a:xfrm>
            <a:off x="10349550" y="5285366"/>
            <a:ext cx="410829" cy="412670"/>
            <a:chOff x="1228" y="0"/>
            <a:chExt cx="547771" cy="550226"/>
          </a:xfrm>
        </p:grpSpPr>
        <p:sp>
          <p:nvSpPr>
            <p:cNvPr id="106" name="Google Shape;106;p2"/>
            <p:cNvSpPr/>
            <p:nvPr/>
          </p:nvSpPr>
          <p:spPr>
            <a:xfrm rot="10800000">
              <a:off x="1228" y="0"/>
              <a:ext cx="547771" cy="55022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10800000">
              <a:off x="202287" y="201961"/>
              <a:ext cx="145651" cy="1463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"/>
          <p:cNvSpPr txBox="1"/>
          <p:nvPr/>
        </p:nvSpPr>
        <p:spPr>
          <a:xfrm>
            <a:off x="11613862" y="5276754"/>
            <a:ext cx="4846150" cy="382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DIAGARAMA DE CLASES</a:t>
            </a:r>
            <a:endParaRPr/>
          </a:p>
        </p:txBody>
      </p:sp>
      <p:grpSp>
        <p:nvGrpSpPr>
          <p:cNvPr id="109" name="Google Shape;109;p2"/>
          <p:cNvGrpSpPr/>
          <p:nvPr/>
        </p:nvGrpSpPr>
        <p:grpSpPr>
          <a:xfrm>
            <a:off x="10349550" y="6614694"/>
            <a:ext cx="410829" cy="412670"/>
            <a:chOff x="1228" y="0"/>
            <a:chExt cx="547771" cy="550226"/>
          </a:xfrm>
        </p:grpSpPr>
        <p:sp>
          <p:nvSpPr>
            <p:cNvPr id="110" name="Google Shape;110;p2"/>
            <p:cNvSpPr/>
            <p:nvPr/>
          </p:nvSpPr>
          <p:spPr>
            <a:xfrm rot="10800000">
              <a:off x="1228" y="0"/>
              <a:ext cx="547771" cy="55022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10800000">
              <a:off x="202287" y="201961"/>
              <a:ext cx="145651" cy="1463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10349550" y="7944021"/>
            <a:ext cx="410829" cy="412670"/>
            <a:chOff x="1228" y="0"/>
            <a:chExt cx="547771" cy="550226"/>
          </a:xfrm>
        </p:grpSpPr>
        <p:sp>
          <p:nvSpPr>
            <p:cNvPr id="113" name="Google Shape;113;p2"/>
            <p:cNvSpPr/>
            <p:nvPr/>
          </p:nvSpPr>
          <p:spPr>
            <a:xfrm rot="10800000">
              <a:off x="1228" y="0"/>
              <a:ext cx="547771" cy="55022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10800000">
              <a:off x="202287" y="201961"/>
              <a:ext cx="145651" cy="1463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2"/>
          <p:cNvSpPr txBox="1"/>
          <p:nvPr/>
        </p:nvSpPr>
        <p:spPr>
          <a:xfrm>
            <a:off x="11613862" y="7940171"/>
            <a:ext cx="4846150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PRESENTACION DE PROGRAMAS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1613862" y="6610844"/>
            <a:ext cx="4846150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DIAGARAMA DE SECUENCIAS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B27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 amt="25000"/>
          </a:blip>
          <a:srcRect b="0" l="20333" r="20333" t="0"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"/>
          <p:cNvGrpSpPr/>
          <p:nvPr/>
        </p:nvGrpSpPr>
        <p:grpSpPr>
          <a:xfrm>
            <a:off x="17117063" y="1015253"/>
            <a:ext cx="284475" cy="1508327"/>
            <a:chOff x="850" y="0"/>
            <a:chExt cx="379300" cy="2011103"/>
          </a:xfrm>
        </p:grpSpPr>
        <p:sp>
          <p:nvSpPr>
            <p:cNvPr id="127" name="Google Shape;127;p3"/>
            <p:cNvSpPr/>
            <p:nvPr/>
          </p:nvSpPr>
          <p:spPr>
            <a:xfrm rot="10800000">
              <a:off x="850" y="1045278"/>
              <a:ext cx="379300" cy="381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5400000">
              <a:off x="-766717" y="1003884"/>
              <a:ext cx="2011103" cy="3337"/>
            </a:xfrm>
            <a:custGeom>
              <a:rect b="b" l="l" r="r" t="t"/>
              <a:pathLst>
                <a:path extrusionOk="0" h="68431" w="1674365">
                  <a:moveTo>
                    <a:pt x="86102" y="1748"/>
                  </a:moveTo>
                  <a:cubicBezTo>
                    <a:pt x="86102" y="2713"/>
                    <a:pt x="66821" y="3496"/>
                    <a:pt x="43051" y="3496"/>
                  </a:cubicBezTo>
                  <a:cubicBezTo>
                    <a:pt x="19280" y="3496"/>
                    <a:pt x="0" y="2713"/>
                    <a:pt x="0" y="1748"/>
                  </a:cubicBezTo>
                  <a:cubicBezTo>
                    <a:pt x="0" y="783"/>
                    <a:pt x="19280" y="0"/>
                    <a:pt x="43051" y="0"/>
                  </a:cubicBezTo>
                  <a:cubicBezTo>
                    <a:pt x="66821" y="0"/>
                    <a:pt x="86102" y="783"/>
                    <a:pt x="86102" y="1748"/>
                  </a:cubicBezTo>
                  <a:close/>
                  <a:moveTo>
                    <a:pt x="572472" y="0"/>
                  </a:moveTo>
                  <a:cubicBezTo>
                    <a:pt x="548701" y="0"/>
                    <a:pt x="529421" y="783"/>
                    <a:pt x="529421" y="1748"/>
                  </a:cubicBezTo>
                  <a:cubicBezTo>
                    <a:pt x="529421" y="2713"/>
                    <a:pt x="548701" y="3496"/>
                    <a:pt x="572472" y="3496"/>
                  </a:cubicBezTo>
                  <a:cubicBezTo>
                    <a:pt x="596242" y="3496"/>
                    <a:pt x="615523" y="2713"/>
                    <a:pt x="615523" y="1748"/>
                  </a:cubicBezTo>
                  <a:cubicBezTo>
                    <a:pt x="615523" y="783"/>
                    <a:pt x="596242" y="0"/>
                    <a:pt x="572472" y="0"/>
                  </a:cubicBezTo>
                  <a:close/>
                  <a:moveTo>
                    <a:pt x="1101893" y="0"/>
                  </a:moveTo>
                  <a:cubicBezTo>
                    <a:pt x="1078122" y="0"/>
                    <a:pt x="1058842" y="783"/>
                    <a:pt x="1058842" y="1748"/>
                  </a:cubicBezTo>
                  <a:cubicBezTo>
                    <a:pt x="1058842" y="2713"/>
                    <a:pt x="1078122" y="3496"/>
                    <a:pt x="1101893" y="3496"/>
                  </a:cubicBezTo>
                  <a:cubicBezTo>
                    <a:pt x="1125663" y="3496"/>
                    <a:pt x="1144944" y="2713"/>
                    <a:pt x="1144944" y="1748"/>
                  </a:cubicBezTo>
                  <a:cubicBezTo>
                    <a:pt x="1144944" y="783"/>
                    <a:pt x="1125663" y="0"/>
                    <a:pt x="1101893" y="0"/>
                  </a:cubicBezTo>
                  <a:close/>
                  <a:moveTo>
                    <a:pt x="1631314" y="3496"/>
                  </a:moveTo>
                  <a:cubicBezTo>
                    <a:pt x="1655084" y="3496"/>
                    <a:pt x="1674364" y="2713"/>
                    <a:pt x="1674364" y="1748"/>
                  </a:cubicBezTo>
                  <a:cubicBezTo>
                    <a:pt x="1674364" y="783"/>
                    <a:pt x="1655084" y="0"/>
                    <a:pt x="1631314" y="0"/>
                  </a:cubicBezTo>
                  <a:cubicBezTo>
                    <a:pt x="1607543" y="0"/>
                    <a:pt x="1588263" y="783"/>
                    <a:pt x="1588263" y="1748"/>
                  </a:cubicBezTo>
                  <a:cubicBezTo>
                    <a:pt x="1588263" y="2713"/>
                    <a:pt x="1607543" y="3496"/>
                    <a:pt x="1631314" y="3496"/>
                  </a:cubicBezTo>
                  <a:close/>
                  <a:moveTo>
                    <a:pt x="43051" y="21643"/>
                  </a:moveTo>
                  <a:cubicBezTo>
                    <a:pt x="19280" y="21643"/>
                    <a:pt x="0" y="22426"/>
                    <a:pt x="0" y="23391"/>
                  </a:cubicBezTo>
                  <a:cubicBezTo>
                    <a:pt x="0" y="24356"/>
                    <a:pt x="19280" y="25139"/>
                    <a:pt x="43051" y="25139"/>
                  </a:cubicBezTo>
                  <a:cubicBezTo>
                    <a:pt x="66821" y="25139"/>
                    <a:pt x="86102" y="24356"/>
                    <a:pt x="86102" y="23391"/>
                  </a:cubicBezTo>
                  <a:cubicBezTo>
                    <a:pt x="86102" y="22426"/>
                    <a:pt x="66821" y="21643"/>
                    <a:pt x="43051" y="21643"/>
                  </a:cubicBezTo>
                  <a:close/>
                  <a:moveTo>
                    <a:pt x="572472" y="21643"/>
                  </a:moveTo>
                  <a:cubicBezTo>
                    <a:pt x="548701" y="21643"/>
                    <a:pt x="529421" y="22426"/>
                    <a:pt x="529421" y="23391"/>
                  </a:cubicBezTo>
                  <a:cubicBezTo>
                    <a:pt x="529421" y="24356"/>
                    <a:pt x="548701" y="25139"/>
                    <a:pt x="572472" y="25139"/>
                  </a:cubicBezTo>
                  <a:cubicBezTo>
                    <a:pt x="596242" y="25139"/>
                    <a:pt x="615523" y="24356"/>
                    <a:pt x="615523" y="23391"/>
                  </a:cubicBezTo>
                  <a:cubicBezTo>
                    <a:pt x="615523" y="22426"/>
                    <a:pt x="596242" y="21643"/>
                    <a:pt x="572472" y="21643"/>
                  </a:cubicBezTo>
                  <a:close/>
                  <a:moveTo>
                    <a:pt x="1101893" y="21643"/>
                  </a:moveTo>
                  <a:cubicBezTo>
                    <a:pt x="1078122" y="21643"/>
                    <a:pt x="1058842" y="22426"/>
                    <a:pt x="1058842" y="23391"/>
                  </a:cubicBezTo>
                  <a:cubicBezTo>
                    <a:pt x="1058842" y="24356"/>
                    <a:pt x="1078122" y="25139"/>
                    <a:pt x="1101893" y="25139"/>
                  </a:cubicBezTo>
                  <a:cubicBezTo>
                    <a:pt x="1125663" y="25139"/>
                    <a:pt x="1144944" y="24356"/>
                    <a:pt x="1144944" y="23391"/>
                  </a:cubicBezTo>
                  <a:cubicBezTo>
                    <a:pt x="1144944" y="22426"/>
                    <a:pt x="1125663" y="21643"/>
                    <a:pt x="1101893" y="21643"/>
                  </a:cubicBezTo>
                  <a:close/>
                  <a:moveTo>
                    <a:pt x="1631314" y="21643"/>
                  </a:moveTo>
                  <a:cubicBezTo>
                    <a:pt x="1607543" y="21643"/>
                    <a:pt x="1588263" y="22426"/>
                    <a:pt x="1588263" y="23391"/>
                  </a:cubicBezTo>
                  <a:cubicBezTo>
                    <a:pt x="1588263" y="24356"/>
                    <a:pt x="1607543" y="25139"/>
                    <a:pt x="1631314" y="25139"/>
                  </a:cubicBezTo>
                  <a:cubicBezTo>
                    <a:pt x="1655084" y="25139"/>
                    <a:pt x="1674364" y="24356"/>
                    <a:pt x="1674364" y="23391"/>
                  </a:cubicBezTo>
                  <a:cubicBezTo>
                    <a:pt x="1674365" y="22426"/>
                    <a:pt x="1655084" y="21643"/>
                    <a:pt x="1631314" y="21643"/>
                  </a:cubicBezTo>
                  <a:close/>
                  <a:moveTo>
                    <a:pt x="43051" y="43292"/>
                  </a:moveTo>
                  <a:cubicBezTo>
                    <a:pt x="19280" y="43292"/>
                    <a:pt x="0" y="44075"/>
                    <a:pt x="0" y="45040"/>
                  </a:cubicBezTo>
                  <a:cubicBezTo>
                    <a:pt x="0" y="46005"/>
                    <a:pt x="19280" y="46788"/>
                    <a:pt x="43051" y="46788"/>
                  </a:cubicBezTo>
                  <a:cubicBezTo>
                    <a:pt x="66821" y="46788"/>
                    <a:pt x="86102" y="46005"/>
                    <a:pt x="86102" y="45040"/>
                  </a:cubicBezTo>
                  <a:cubicBezTo>
                    <a:pt x="86102" y="44075"/>
                    <a:pt x="66821" y="43292"/>
                    <a:pt x="43051" y="43292"/>
                  </a:cubicBezTo>
                  <a:close/>
                  <a:moveTo>
                    <a:pt x="572472" y="43292"/>
                  </a:moveTo>
                  <a:cubicBezTo>
                    <a:pt x="548701" y="43292"/>
                    <a:pt x="529421" y="44075"/>
                    <a:pt x="529421" y="45040"/>
                  </a:cubicBezTo>
                  <a:cubicBezTo>
                    <a:pt x="529421" y="46005"/>
                    <a:pt x="548701" y="46788"/>
                    <a:pt x="572472" y="46788"/>
                  </a:cubicBezTo>
                  <a:cubicBezTo>
                    <a:pt x="596242" y="46788"/>
                    <a:pt x="615523" y="46005"/>
                    <a:pt x="615523" y="45040"/>
                  </a:cubicBezTo>
                  <a:cubicBezTo>
                    <a:pt x="615523" y="44075"/>
                    <a:pt x="596242" y="43292"/>
                    <a:pt x="572472" y="43292"/>
                  </a:cubicBezTo>
                  <a:close/>
                  <a:moveTo>
                    <a:pt x="1101893" y="43292"/>
                  </a:moveTo>
                  <a:cubicBezTo>
                    <a:pt x="1078122" y="43292"/>
                    <a:pt x="1058842" y="44075"/>
                    <a:pt x="1058842" y="45040"/>
                  </a:cubicBezTo>
                  <a:cubicBezTo>
                    <a:pt x="1058842" y="46005"/>
                    <a:pt x="1078122" y="46788"/>
                    <a:pt x="1101893" y="46788"/>
                  </a:cubicBezTo>
                  <a:cubicBezTo>
                    <a:pt x="1125663" y="46788"/>
                    <a:pt x="1144944" y="46005"/>
                    <a:pt x="1144944" y="45040"/>
                  </a:cubicBezTo>
                  <a:cubicBezTo>
                    <a:pt x="1144944" y="44075"/>
                    <a:pt x="1125663" y="43292"/>
                    <a:pt x="1101893" y="43292"/>
                  </a:cubicBezTo>
                  <a:close/>
                  <a:moveTo>
                    <a:pt x="1631314" y="43292"/>
                  </a:moveTo>
                  <a:cubicBezTo>
                    <a:pt x="1607543" y="43292"/>
                    <a:pt x="1588263" y="44075"/>
                    <a:pt x="1588263" y="45040"/>
                  </a:cubicBezTo>
                  <a:cubicBezTo>
                    <a:pt x="1588263" y="46005"/>
                    <a:pt x="1607543" y="46788"/>
                    <a:pt x="1631314" y="46788"/>
                  </a:cubicBezTo>
                  <a:cubicBezTo>
                    <a:pt x="1655084" y="46788"/>
                    <a:pt x="1674364" y="46005"/>
                    <a:pt x="1674364" y="45040"/>
                  </a:cubicBezTo>
                  <a:cubicBezTo>
                    <a:pt x="1674365" y="44075"/>
                    <a:pt x="1655084" y="43292"/>
                    <a:pt x="1631314" y="43292"/>
                  </a:cubicBezTo>
                  <a:close/>
                  <a:moveTo>
                    <a:pt x="43051" y="64936"/>
                  </a:moveTo>
                  <a:cubicBezTo>
                    <a:pt x="19280" y="64936"/>
                    <a:pt x="0" y="65718"/>
                    <a:pt x="0" y="66683"/>
                  </a:cubicBezTo>
                  <a:cubicBezTo>
                    <a:pt x="0" y="67648"/>
                    <a:pt x="19280" y="68431"/>
                    <a:pt x="43051" y="68431"/>
                  </a:cubicBezTo>
                  <a:cubicBezTo>
                    <a:pt x="66821" y="68431"/>
                    <a:pt x="86102" y="67648"/>
                    <a:pt x="86102" y="66683"/>
                  </a:cubicBezTo>
                  <a:cubicBezTo>
                    <a:pt x="86102" y="65718"/>
                    <a:pt x="66821" y="64936"/>
                    <a:pt x="43051" y="64936"/>
                  </a:cubicBezTo>
                  <a:close/>
                  <a:moveTo>
                    <a:pt x="572472" y="64936"/>
                  </a:moveTo>
                  <a:cubicBezTo>
                    <a:pt x="548701" y="64936"/>
                    <a:pt x="529421" y="65718"/>
                    <a:pt x="529421" y="66683"/>
                  </a:cubicBezTo>
                  <a:cubicBezTo>
                    <a:pt x="529421" y="67648"/>
                    <a:pt x="548701" y="68431"/>
                    <a:pt x="572472" y="68431"/>
                  </a:cubicBezTo>
                  <a:cubicBezTo>
                    <a:pt x="596242" y="68431"/>
                    <a:pt x="615523" y="67648"/>
                    <a:pt x="615523" y="66683"/>
                  </a:cubicBezTo>
                  <a:cubicBezTo>
                    <a:pt x="615523" y="65718"/>
                    <a:pt x="596242" y="64936"/>
                    <a:pt x="572472" y="64936"/>
                  </a:cubicBezTo>
                  <a:close/>
                  <a:moveTo>
                    <a:pt x="1101893" y="64936"/>
                  </a:moveTo>
                  <a:cubicBezTo>
                    <a:pt x="1078122" y="64936"/>
                    <a:pt x="1058842" y="65718"/>
                    <a:pt x="1058842" y="66683"/>
                  </a:cubicBezTo>
                  <a:cubicBezTo>
                    <a:pt x="1058842" y="67648"/>
                    <a:pt x="1078122" y="68431"/>
                    <a:pt x="1101893" y="68431"/>
                  </a:cubicBezTo>
                  <a:cubicBezTo>
                    <a:pt x="1125663" y="68431"/>
                    <a:pt x="1144944" y="67648"/>
                    <a:pt x="1144944" y="66683"/>
                  </a:cubicBezTo>
                  <a:cubicBezTo>
                    <a:pt x="1144944" y="65718"/>
                    <a:pt x="1125663" y="64936"/>
                    <a:pt x="1101893" y="64936"/>
                  </a:cubicBezTo>
                  <a:close/>
                  <a:moveTo>
                    <a:pt x="1631314" y="64936"/>
                  </a:moveTo>
                  <a:cubicBezTo>
                    <a:pt x="1607543" y="64936"/>
                    <a:pt x="1588263" y="65718"/>
                    <a:pt x="1588263" y="66683"/>
                  </a:cubicBezTo>
                  <a:cubicBezTo>
                    <a:pt x="1588263" y="67648"/>
                    <a:pt x="1607543" y="68431"/>
                    <a:pt x="1631314" y="68431"/>
                  </a:cubicBezTo>
                  <a:cubicBezTo>
                    <a:pt x="1655084" y="68431"/>
                    <a:pt x="1674364" y="67648"/>
                    <a:pt x="1674364" y="66683"/>
                  </a:cubicBezTo>
                  <a:cubicBezTo>
                    <a:pt x="1674365" y="65718"/>
                    <a:pt x="1655084" y="64936"/>
                    <a:pt x="1631314" y="649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9" name="Google Shape;1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3743" y="1015253"/>
            <a:ext cx="13911387" cy="86076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6699278" y="47625"/>
            <a:ext cx="4889445" cy="1014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Modelo E-R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B27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 amt="25000"/>
          </a:blip>
          <a:srcRect b="0" l="20333" r="20333" t="0"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4"/>
          <p:cNvGrpSpPr/>
          <p:nvPr/>
        </p:nvGrpSpPr>
        <p:grpSpPr>
          <a:xfrm>
            <a:off x="17117063" y="1015253"/>
            <a:ext cx="284475" cy="1508327"/>
            <a:chOff x="850" y="0"/>
            <a:chExt cx="379300" cy="2011103"/>
          </a:xfrm>
        </p:grpSpPr>
        <p:sp>
          <p:nvSpPr>
            <p:cNvPr id="137" name="Google Shape;137;p4"/>
            <p:cNvSpPr/>
            <p:nvPr/>
          </p:nvSpPr>
          <p:spPr>
            <a:xfrm rot="10800000">
              <a:off x="850" y="1045278"/>
              <a:ext cx="379300" cy="381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5400000">
              <a:off x="-766717" y="1003884"/>
              <a:ext cx="2011103" cy="3337"/>
            </a:xfrm>
            <a:custGeom>
              <a:rect b="b" l="l" r="r" t="t"/>
              <a:pathLst>
                <a:path extrusionOk="0" h="68431" w="1674365">
                  <a:moveTo>
                    <a:pt x="86102" y="1748"/>
                  </a:moveTo>
                  <a:cubicBezTo>
                    <a:pt x="86102" y="2713"/>
                    <a:pt x="66821" y="3496"/>
                    <a:pt x="43051" y="3496"/>
                  </a:cubicBezTo>
                  <a:cubicBezTo>
                    <a:pt x="19280" y="3496"/>
                    <a:pt x="0" y="2713"/>
                    <a:pt x="0" y="1748"/>
                  </a:cubicBezTo>
                  <a:cubicBezTo>
                    <a:pt x="0" y="783"/>
                    <a:pt x="19280" y="0"/>
                    <a:pt x="43051" y="0"/>
                  </a:cubicBezTo>
                  <a:cubicBezTo>
                    <a:pt x="66821" y="0"/>
                    <a:pt x="86102" y="783"/>
                    <a:pt x="86102" y="1748"/>
                  </a:cubicBezTo>
                  <a:close/>
                  <a:moveTo>
                    <a:pt x="572472" y="0"/>
                  </a:moveTo>
                  <a:cubicBezTo>
                    <a:pt x="548701" y="0"/>
                    <a:pt x="529421" y="783"/>
                    <a:pt x="529421" y="1748"/>
                  </a:cubicBezTo>
                  <a:cubicBezTo>
                    <a:pt x="529421" y="2713"/>
                    <a:pt x="548701" y="3496"/>
                    <a:pt x="572472" y="3496"/>
                  </a:cubicBezTo>
                  <a:cubicBezTo>
                    <a:pt x="596242" y="3496"/>
                    <a:pt x="615523" y="2713"/>
                    <a:pt x="615523" y="1748"/>
                  </a:cubicBezTo>
                  <a:cubicBezTo>
                    <a:pt x="615523" y="783"/>
                    <a:pt x="596242" y="0"/>
                    <a:pt x="572472" y="0"/>
                  </a:cubicBezTo>
                  <a:close/>
                  <a:moveTo>
                    <a:pt x="1101893" y="0"/>
                  </a:moveTo>
                  <a:cubicBezTo>
                    <a:pt x="1078122" y="0"/>
                    <a:pt x="1058842" y="783"/>
                    <a:pt x="1058842" y="1748"/>
                  </a:cubicBezTo>
                  <a:cubicBezTo>
                    <a:pt x="1058842" y="2713"/>
                    <a:pt x="1078122" y="3496"/>
                    <a:pt x="1101893" y="3496"/>
                  </a:cubicBezTo>
                  <a:cubicBezTo>
                    <a:pt x="1125663" y="3496"/>
                    <a:pt x="1144944" y="2713"/>
                    <a:pt x="1144944" y="1748"/>
                  </a:cubicBezTo>
                  <a:cubicBezTo>
                    <a:pt x="1144944" y="783"/>
                    <a:pt x="1125663" y="0"/>
                    <a:pt x="1101893" y="0"/>
                  </a:cubicBezTo>
                  <a:close/>
                  <a:moveTo>
                    <a:pt x="1631314" y="3496"/>
                  </a:moveTo>
                  <a:cubicBezTo>
                    <a:pt x="1655084" y="3496"/>
                    <a:pt x="1674364" y="2713"/>
                    <a:pt x="1674364" y="1748"/>
                  </a:cubicBezTo>
                  <a:cubicBezTo>
                    <a:pt x="1674364" y="783"/>
                    <a:pt x="1655084" y="0"/>
                    <a:pt x="1631314" y="0"/>
                  </a:cubicBezTo>
                  <a:cubicBezTo>
                    <a:pt x="1607543" y="0"/>
                    <a:pt x="1588263" y="783"/>
                    <a:pt x="1588263" y="1748"/>
                  </a:cubicBezTo>
                  <a:cubicBezTo>
                    <a:pt x="1588263" y="2713"/>
                    <a:pt x="1607543" y="3496"/>
                    <a:pt x="1631314" y="3496"/>
                  </a:cubicBezTo>
                  <a:close/>
                  <a:moveTo>
                    <a:pt x="43051" y="21643"/>
                  </a:moveTo>
                  <a:cubicBezTo>
                    <a:pt x="19280" y="21643"/>
                    <a:pt x="0" y="22426"/>
                    <a:pt x="0" y="23391"/>
                  </a:cubicBezTo>
                  <a:cubicBezTo>
                    <a:pt x="0" y="24356"/>
                    <a:pt x="19280" y="25139"/>
                    <a:pt x="43051" y="25139"/>
                  </a:cubicBezTo>
                  <a:cubicBezTo>
                    <a:pt x="66821" y="25139"/>
                    <a:pt x="86102" y="24356"/>
                    <a:pt x="86102" y="23391"/>
                  </a:cubicBezTo>
                  <a:cubicBezTo>
                    <a:pt x="86102" y="22426"/>
                    <a:pt x="66821" y="21643"/>
                    <a:pt x="43051" y="21643"/>
                  </a:cubicBezTo>
                  <a:close/>
                  <a:moveTo>
                    <a:pt x="572472" y="21643"/>
                  </a:moveTo>
                  <a:cubicBezTo>
                    <a:pt x="548701" y="21643"/>
                    <a:pt x="529421" y="22426"/>
                    <a:pt x="529421" y="23391"/>
                  </a:cubicBezTo>
                  <a:cubicBezTo>
                    <a:pt x="529421" y="24356"/>
                    <a:pt x="548701" y="25139"/>
                    <a:pt x="572472" y="25139"/>
                  </a:cubicBezTo>
                  <a:cubicBezTo>
                    <a:pt x="596242" y="25139"/>
                    <a:pt x="615523" y="24356"/>
                    <a:pt x="615523" y="23391"/>
                  </a:cubicBezTo>
                  <a:cubicBezTo>
                    <a:pt x="615523" y="22426"/>
                    <a:pt x="596242" y="21643"/>
                    <a:pt x="572472" y="21643"/>
                  </a:cubicBezTo>
                  <a:close/>
                  <a:moveTo>
                    <a:pt x="1101893" y="21643"/>
                  </a:moveTo>
                  <a:cubicBezTo>
                    <a:pt x="1078122" y="21643"/>
                    <a:pt x="1058842" y="22426"/>
                    <a:pt x="1058842" y="23391"/>
                  </a:cubicBezTo>
                  <a:cubicBezTo>
                    <a:pt x="1058842" y="24356"/>
                    <a:pt x="1078122" y="25139"/>
                    <a:pt x="1101893" y="25139"/>
                  </a:cubicBezTo>
                  <a:cubicBezTo>
                    <a:pt x="1125663" y="25139"/>
                    <a:pt x="1144944" y="24356"/>
                    <a:pt x="1144944" y="23391"/>
                  </a:cubicBezTo>
                  <a:cubicBezTo>
                    <a:pt x="1144944" y="22426"/>
                    <a:pt x="1125663" y="21643"/>
                    <a:pt x="1101893" y="21643"/>
                  </a:cubicBezTo>
                  <a:close/>
                  <a:moveTo>
                    <a:pt x="1631314" y="21643"/>
                  </a:moveTo>
                  <a:cubicBezTo>
                    <a:pt x="1607543" y="21643"/>
                    <a:pt x="1588263" y="22426"/>
                    <a:pt x="1588263" y="23391"/>
                  </a:cubicBezTo>
                  <a:cubicBezTo>
                    <a:pt x="1588263" y="24356"/>
                    <a:pt x="1607543" y="25139"/>
                    <a:pt x="1631314" y="25139"/>
                  </a:cubicBezTo>
                  <a:cubicBezTo>
                    <a:pt x="1655084" y="25139"/>
                    <a:pt x="1674364" y="24356"/>
                    <a:pt x="1674364" y="23391"/>
                  </a:cubicBezTo>
                  <a:cubicBezTo>
                    <a:pt x="1674365" y="22426"/>
                    <a:pt x="1655084" y="21643"/>
                    <a:pt x="1631314" y="21643"/>
                  </a:cubicBezTo>
                  <a:close/>
                  <a:moveTo>
                    <a:pt x="43051" y="43292"/>
                  </a:moveTo>
                  <a:cubicBezTo>
                    <a:pt x="19280" y="43292"/>
                    <a:pt x="0" y="44075"/>
                    <a:pt x="0" y="45040"/>
                  </a:cubicBezTo>
                  <a:cubicBezTo>
                    <a:pt x="0" y="46005"/>
                    <a:pt x="19280" y="46788"/>
                    <a:pt x="43051" y="46788"/>
                  </a:cubicBezTo>
                  <a:cubicBezTo>
                    <a:pt x="66821" y="46788"/>
                    <a:pt x="86102" y="46005"/>
                    <a:pt x="86102" y="45040"/>
                  </a:cubicBezTo>
                  <a:cubicBezTo>
                    <a:pt x="86102" y="44075"/>
                    <a:pt x="66821" y="43292"/>
                    <a:pt x="43051" y="43292"/>
                  </a:cubicBezTo>
                  <a:close/>
                  <a:moveTo>
                    <a:pt x="572472" y="43292"/>
                  </a:moveTo>
                  <a:cubicBezTo>
                    <a:pt x="548701" y="43292"/>
                    <a:pt x="529421" y="44075"/>
                    <a:pt x="529421" y="45040"/>
                  </a:cubicBezTo>
                  <a:cubicBezTo>
                    <a:pt x="529421" y="46005"/>
                    <a:pt x="548701" y="46788"/>
                    <a:pt x="572472" y="46788"/>
                  </a:cubicBezTo>
                  <a:cubicBezTo>
                    <a:pt x="596242" y="46788"/>
                    <a:pt x="615523" y="46005"/>
                    <a:pt x="615523" y="45040"/>
                  </a:cubicBezTo>
                  <a:cubicBezTo>
                    <a:pt x="615523" y="44075"/>
                    <a:pt x="596242" y="43292"/>
                    <a:pt x="572472" y="43292"/>
                  </a:cubicBezTo>
                  <a:close/>
                  <a:moveTo>
                    <a:pt x="1101893" y="43292"/>
                  </a:moveTo>
                  <a:cubicBezTo>
                    <a:pt x="1078122" y="43292"/>
                    <a:pt x="1058842" y="44075"/>
                    <a:pt x="1058842" y="45040"/>
                  </a:cubicBezTo>
                  <a:cubicBezTo>
                    <a:pt x="1058842" y="46005"/>
                    <a:pt x="1078122" y="46788"/>
                    <a:pt x="1101893" y="46788"/>
                  </a:cubicBezTo>
                  <a:cubicBezTo>
                    <a:pt x="1125663" y="46788"/>
                    <a:pt x="1144944" y="46005"/>
                    <a:pt x="1144944" y="45040"/>
                  </a:cubicBezTo>
                  <a:cubicBezTo>
                    <a:pt x="1144944" y="44075"/>
                    <a:pt x="1125663" y="43292"/>
                    <a:pt x="1101893" y="43292"/>
                  </a:cubicBezTo>
                  <a:close/>
                  <a:moveTo>
                    <a:pt x="1631314" y="43292"/>
                  </a:moveTo>
                  <a:cubicBezTo>
                    <a:pt x="1607543" y="43292"/>
                    <a:pt x="1588263" y="44075"/>
                    <a:pt x="1588263" y="45040"/>
                  </a:cubicBezTo>
                  <a:cubicBezTo>
                    <a:pt x="1588263" y="46005"/>
                    <a:pt x="1607543" y="46788"/>
                    <a:pt x="1631314" y="46788"/>
                  </a:cubicBezTo>
                  <a:cubicBezTo>
                    <a:pt x="1655084" y="46788"/>
                    <a:pt x="1674364" y="46005"/>
                    <a:pt x="1674364" y="45040"/>
                  </a:cubicBezTo>
                  <a:cubicBezTo>
                    <a:pt x="1674365" y="44075"/>
                    <a:pt x="1655084" y="43292"/>
                    <a:pt x="1631314" y="43292"/>
                  </a:cubicBezTo>
                  <a:close/>
                  <a:moveTo>
                    <a:pt x="43051" y="64936"/>
                  </a:moveTo>
                  <a:cubicBezTo>
                    <a:pt x="19280" y="64936"/>
                    <a:pt x="0" y="65718"/>
                    <a:pt x="0" y="66683"/>
                  </a:cubicBezTo>
                  <a:cubicBezTo>
                    <a:pt x="0" y="67648"/>
                    <a:pt x="19280" y="68431"/>
                    <a:pt x="43051" y="68431"/>
                  </a:cubicBezTo>
                  <a:cubicBezTo>
                    <a:pt x="66821" y="68431"/>
                    <a:pt x="86102" y="67648"/>
                    <a:pt x="86102" y="66683"/>
                  </a:cubicBezTo>
                  <a:cubicBezTo>
                    <a:pt x="86102" y="65718"/>
                    <a:pt x="66821" y="64936"/>
                    <a:pt x="43051" y="64936"/>
                  </a:cubicBezTo>
                  <a:close/>
                  <a:moveTo>
                    <a:pt x="572472" y="64936"/>
                  </a:moveTo>
                  <a:cubicBezTo>
                    <a:pt x="548701" y="64936"/>
                    <a:pt x="529421" y="65718"/>
                    <a:pt x="529421" y="66683"/>
                  </a:cubicBezTo>
                  <a:cubicBezTo>
                    <a:pt x="529421" y="67648"/>
                    <a:pt x="548701" y="68431"/>
                    <a:pt x="572472" y="68431"/>
                  </a:cubicBezTo>
                  <a:cubicBezTo>
                    <a:pt x="596242" y="68431"/>
                    <a:pt x="615523" y="67648"/>
                    <a:pt x="615523" y="66683"/>
                  </a:cubicBezTo>
                  <a:cubicBezTo>
                    <a:pt x="615523" y="65718"/>
                    <a:pt x="596242" y="64936"/>
                    <a:pt x="572472" y="64936"/>
                  </a:cubicBezTo>
                  <a:close/>
                  <a:moveTo>
                    <a:pt x="1101893" y="64936"/>
                  </a:moveTo>
                  <a:cubicBezTo>
                    <a:pt x="1078122" y="64936"/>
                    <a:pt x="1058842" y="65718"/>
                    <a:pt x="1058842" y="66683"/>
                  </a:cubicBezTo>
                  <a:cubicBezTo>
                    <a:pt x="1058842" y="67648"/>
                    <a:pt x="1078122" y="68431"/>
                    <a:pt x="1101893" y="68431"/>
                  </a:cubicBezTo>
                  <a:cubicBezTo>
                    <a:pt x="1125663" y="68431"/>
                    <a:pt x="1144944" y="67648"/>
                    <a:pt x="1144944" y="66683"/>
                  </a:cubicBezTo>
                  <a:cubicBezTo>
                    <a:pt x="1144944" y="65718"/>
                    <a:pt x="1125663" y="64936"/>
                    <a:pt x="1101893" y="64936"/>
                  </a:cubicBezTo>
                  <a:close/>
                  <a:moveTo>
                    <a:pt x="1631314" y="64936"/>
                  </a:moveTo>
                  <a:cubicBezTo>
                    <a:pt x="1607543" y="64936"/>
                    <a:pt x="1588263" y="65718"/>
                    <a:pt x="1588263" y="66683"/>
                  </a:cubicBezTo>
                  <a:cubicBezTo>
                    <a:pt x="1588263" y="67648"/>
                    <a:pt x="1607543" y="68431"/>
                    <a:pt x="1631314" y="68431"/>
                  </a:cubicBezTo>
                  <a:cubicBezTo>
                    <a:pt x="1655084" y="68431"/>
                    <a:pt x="1674364" y="67648"/>
                    <a:pt x="1674364" y="66683"/>
                  </a:cubicBezTo>
                  <a:cubicBezTo>
                    <a:pt x="1674365" y="65718"/>
                    <a:pt x="1655084" y="64936"/>
                    <a:pt x="1631314" y="649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9692" y="1060451"/>
            <a:ext cx="14748616" cy="883073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/>
          <p:nvPr/>
        </p:nvSpPr>
        <p:spPr>
          <a:xfrm>
            <a:off x="5237076" y="47625"/>
            <a:ext cx="9817200" cy="1012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Modelo Relacional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B27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 amt="25000"/>
          </a:blip>
          <a:srcRect b="0" l="20333" r="20333" t="0"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5"/>
          <p:cNvGrpSpPr/>
          <p:nvPr/>
        </p:nvGrpSpPr>
        <p:grpSpPr>
          <a:xfrm>
            <a:off x="17117063" y="1015253"/>
            <a:ext cx="284475" cy="1508327"/>
            <a:chOff x="850" y="0"/>
            <a:chExt cx="379300" cy="2011103"/>
          </a:xfrm>
        </p:grpSpPr>
        <p:sp>
          <p:nvSpPr>
            <p:cNvPr id="147" name="Google Shape;147;p5"/>
            <p:cNvSpPr/>
            <p:nvPr/>
          </p:nvSpPr>
          <p:spPr>
            <a:xfrm rot="10800000">
              <a:off x="850" y="1045278"/>
              <a:ext cx="379300" cy="381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5400000">
              <a:off x="-766717" y="1003884"/>
              <a:ext cx="2011103" cy="3337"/>
            </a:xfrm>
            <a:custGeom>
              <a:rect b="b" l="l" r="r" t="t"/>
              <a:pathLst>
                <a:path extrusionOk="0" h="68431" w="1674365">
                  <a:moveTo>
                    <a:pt x="86102" y="1748"/>
                  </a:moveTo>
                  <a:cubicBezTo>
                    <a:pt x="86102" y="2713"/>
                    <a:pt x="66821" y="3496"/>
                    <a:pt x="43051" y="3496"/>
                  </a:cubicBezTo>
                  <a:cubicBezTo>
                    <a:pt x="19280" y="3496"/>
                    <a:pt x="0" y="2713"/>
                    <a:pt x="0" y="1748"/>
                  </a:cubicBezTo>
                  <a:cubicBezTo>
                    <a:pt x="0" y="783"/>
                    <a:pt x="19280" y="0"/>
                    <a:pt x="43051" y="0"/>
                  </a:cubicBezTo>
                  <a:cubicBezTo>
                    <a:pt x="66821" y="0"/>
                    <a:pt x="86102" y="783"/>
                    <a:pt x="86102" y="1748"/>
                  </a:cubicBezTo>
                  <a:close/>
                  <a:moveTo>
                    <a:pt x="572472" y="0"/>
                  </a:moveTo>
                  <a:cubicBezTo>
                    <a:pt x="548701" y="0"/>
                    <a:pt x="529421" y="783"/>
                    <a:pt x="529421" y="1748"/>
                  </a:cubicBezTo>
                  <a:cubicBezTo>
                    <a:pt x="529421" y="2713"/>
                    <a:pt x="548701" y="3496"/>
                    <a:pt x="572472" y="3496"/>
                  </a:cubicBezTo>
                  <a:cubicBezTo>
                    <a:pt x="596242" y="3496"/>
                    <a:pt x="615523" y="2713"/>
                    <a:pt x="615523" y="1748"/>
                  </a:cubicBezTo>
                  <a:cubicBezTo>
                    <a:pt x="615523" y="783"/>
                    <a:pt x="596242" y="0"/>
                    <a:pt x="572472" y="0"/>
                  </a:cubicBezTo>
                  <a:close/>
                  <a:moveTo>
                    <a:pt x="1101893" y="0"/>
                  </a:moveTo>
                  <a:cubicBezTo>
                    <a:pt x="1078122" y="0"/>
                    <a:pt x="1058842" y="783"/>
                    <a:pt x="1058842" y="1748"/>
                  </a:cubicBezTo>
                  <a:cubicBezTo>
                    <a:pt x="1058842" y="2713"/>
                    <a:pt x="1078122" y="3496"/>
                    <a:pt x="1101893" y="3496"/>
                  </a:cubicBezTo>
                  <a:cubicBezTo>
                    <a:pt x="1125663" y="3496"/>
                    <a:pt x="1144944" y="2713"/>
                    <a:pt x="1144944" y="1748"/>
                  </a:cubicBezTo>
                  <a:cubicBezTo>
                    <a:pt x="1144944" y="783"/>
                    <a:pt x="1125663" y="0"/>
                    <a:pt x="1101893" y="0"/>
                  </a:cubicBezTo>
                  <a:close/>
                  <a:moveTo>
                    <a:pt x="1631314" y="3496"/>
                  </a:moveTo>
                  <a:cubicBezTo>
                    <a:pt x="1655084" y="3496"/>
                    <a:pt x="1674364" y="2713"/>
                    <a:pt x="1674364" y="1748"/>
                  </a:cubicBezTo>
                  <a:cubicBezTo>
                    <a:pt x="1674364" y="783"/>
                    <a:pt x="1655084" y="0"/>
                    <a:pt x="1631314" y="0"/>
                  </a:cubicBezTo>
                  <a:cubicBezTo>
                    <a:pt x="1607543" y="0"/>
                    <a:pt x="1588263" y="783"/>
                    <a:pt x="1588263" y="1748"/>
                  </a:cubicBezTo>
                  <a:cubicBezTo>
                    <a:pt x="1588263" y="2713"/>
                    <a:pt x="1607543" y="3496"/>
                    <a:pt x="1631314" y="3496"/>
                  </a:cubicBezTo>
                  <a:close/>
                  <a:moveTo>
                    <a:pt x="43051" y="21643"/>
                  </a:moveTo>
                  <a:cubicBezTo>
                    <a:pt x="19280" y="21643"/>
                    <a:pt x="0" y="22426"/>
                    <a:pt x="0" y="23391"/>
                  </a:cubicBezTo>
                  <a:cubicBezTo>
                    <a:pt x="0" y="24356"/>
                    <a:pt x="19280" y="25139"/>
                    <a:pt x="43051" y="25139"/>
                  </a:cubicBezTo>
                  <a:cubicBezTo>
                    <a:pt x="66821" y="25139"/>
                    <a:pt x="86102" y="24356"/>
                    <a:pt x="86102" y="23391"/>
                  </a:cubicBezTo>
                  <a:cubicBezTo>
                    <a:pt x="86102" y="22426"/>
                    <a:pt x="66821" y="21643"/>
                    <a:pt x="43051" y="21643"/>
                  </a:cubicBezTo>
                  <a:close/>
                  <a:moveTo>
                    <a:pt x="572472" y="21643"/>
                  </a:moveTo>
                  <a:cubicBezTo>
                    <a:pt x="548701" y="21643"/>
                    <a:pt x="529421" y="22426"/>
                    <a:pt x="529421" y="23391"/>
                  </a:cubicBezTo>
                  <a:cubicBezTo>
                    <a:pt x="529421" y="24356"/>
                    <a:pt x="548701" y="25139"/>
                    <a:pt x="572472" y="25139"/>
                  </a:cubicBezTo>
                  <a:cubicBezTo>
                    <a:pt x="596242" y="25139"/>
                    <a:pt x="615523" y="24356"/>
                    <a:pt x="615523" y="23391"/>
                  </a:cubicBezTo>
                  <a:cubicBezTo>
                    <a:pt x="615523" y="22426"/>
                    <a:pt x="596242" y="21643"/>
                    <a:pt x="572472" y="21643"/>
                  </a:cubicBezTo>
                  <a:close/>
                  <a:moveTo>
                    <a:pt x="1101893" y="21643"/>
                  </a:moveTo>
                  <a:cubicBezTo>
                    <a:pt x="1078122" y="21643"/>
                    <a:pt x="1058842" y="22426"/>
                    <a:pt x="1058842" y="23391"/>
                  </a:cubicBezTo>
                  <a:cubicBezTo>
                    <a:pt x="1058842" y="24356"/>
                    <a:pt x="1078122" y="25139"/>
                    <a:pt x="1101893" y="25139"/>
                  </a:cubicBezTo>
                  <a:cubicBezTo>
                    <a:pt x="1125663" y="25139"/>
                    <a:pt x="1144944" y="24356"/>
                    <a:pt x="1144944" y="23391"/>
                  </a:cubicBezTo>
                  <a:cubicBezTo>
                    <a:pt x="1144944" y="22426"/>
                    <a:pt x="1125663" y="21643"/>
                    <a:pt x="1101893" y="21643"/>
                  </a:cubicBezTo>
                  <a:close/>
                  <a:moveTo>
                    <a:pt x="1631314" y="21643"/>
                  </a:moveTo>
                  <a:cubicBezTo>
                    <a:pt x="1607543" y="21643"/>
                    <a:pt x="1588263" y="22426"/>
                    <a:pt x="1588263" y="23391"/>
                  </a:cubicBezTo>
                  <a:cubicBezTo>
                    <a:pt x="1588263" y="24356"/>
                    <a:pt x="1607543" y="25139"/>
                    <a:pt x="1631314" y="25139"/>
                  </a:cubicBezTo>
                  <a:cubicBezTo>
                    <a:pt x="1655084" y="25139"/>
                    <a:pt x="1674364" y="24356"/>
                    <a:pt x="1674364" y="23391"/>
                  </a:cubicBezTo>
                  <a:cubicBezTo>
                    <a:pt x="1674365" y="22426"/>
                    <a:pt x="1655084" y="21643"/>
                    <a:pt x="1631314" y="21643"/>
                  </a:cubicBezTo>
                  <a:close/>
                  <a:moveTo>
                    <a:pt x="43051" y="43292"/>
                  </a:moveTo>
                  <a:cubicBezTo>
                    <a:pt x="19280" y="43292"/>
                    <a:pt x="0" y="44075"/>
                    <a:pt x="0" y="45040"/>
                  </a:cubicBezTo>
                  <a:cubicBezTo>
                    <a:pt x="0" y="46005"/>
                    <a:pt x="19280" y="46788"/>
                    <a:pt x="43051" y="46788"/>
                  </a:cubicBezTo>
                  <a:cubicBezTo>
                    <a:pt x="66821" y="46788"/>
                    <a:pt x="86102" y="46005"/>
                    <a:pt x="86102" y="45040"/>
                  </a:cubicBezTo>
                  <a:cubicBezTo>
                    <a:pt x="86102" y="44075"/>
                    <a:pt x="66821" y="43292"/>
                    <a:pt x="43051" y="43292"/>
                  </a:cubicBezTo>
                  <a:close/>
                  <a:moveTo>
                    <a:pt x="572472" y="43292"/>
                  </a:moveTo>
                  <a:cubicBezTo>
                    <a:pt x="548701" y="43292"/>
                    <a:pt x="529421" y="44075"/>
                    <a:pt x="529421" y="45040"/>
                  </a:cubicBezTo>
                  <a:cubicBezTo>
                    <a:pt x="529421" y="46005"/>
                    <a:pt x="548701" y="46788"/>
                    <a:pt x="572472" y="46788"/>
                  </a:cubicBezTo>
                  <a:cubicBezTo>
                    <a:pt x="596242" y="46788"/>
                    <a:pt x="615523" y="46005"/>
                    <a:pt x="615523" y="45040"/>
                  </a:cubicBezTo>
                  <a:cubicBezTo>
                    <a:pt x="615523" y="44075"/>
                    <a:pt x="596242" y="43292"/>
                    <a:pt x="572472" y="43292"/>
                  </a:cubicBezTo>
                  <a:close/>
                  <a:moveTo>
                    <a:pt x="1101893" y="43292"/>
                  </a:moveTo>
                  <a:cubicBezTo>
                    <a:pt x="1078122" y="43292"/>
                    <a:pt x="1058842" y="44075"/>
                    <a:pt x="1058842" y="45040"/>
                  </a:cubicBezTo>
                  <a:cubicBezTo>
                    <a:pt x="1058842" y="46005"/>
                    <a:pt x="1078122" y="46788"/>
                    <a:pt x="1101893" y="46788"/>
                  </a:cubicBezTo>
                  <a:cubicBezTo>
                    <a:pt x="1125663" y="46788"/>
                    <a:pt x="1144944" y="46005"/>
                    <a:pt x="1144944" y="45040"/>
                  </a:cubicBezTo>
                  <a:cubicBezTo>
                    <a:pt x="1144944" y="44075"/>
                    <a:pt x="1125663" y="43292"/>
                    <a:pt x="1101893" y="43292"/>
                  </a:cubicBezTo>
                  <a:close/>
                  <a:moveTo>
                    <a:pt x="1631314" y="43292"/>
                  </a:moveTo>
                  <a:cubicBezTo>
                    <a:pt x="1607543" y="43292"/>
                    <a:pt x="1588263" y="44075"/>
                    <a:pt x="1588263" y="45040"/>
                  </a:cubicBezTo>
                  <a:cubicBezTo>
                    <a:pt x="1588263" y="46005"/>
                    <a:pt x="1607543" y="46788"/>
                    <a:pt x="1631314" y="46788"/>
                  </a:cubicBezTo>
                  <a:cubicBezTo>
                    <a:pt x="1655084" y="46788"/>
                    <a:pt x="1674364" y="46005"/>
                    <a:pt x="1674364" y="45040"/>
                  </a:cubicBezTo>
                  <a:cubicBezTo>
                    <a:pt x="1674365" y="44075"/>
                    <a:pt x="1655084" y="43292"/>
                    <a:pt x="1631314" y="43292"/>
                  </a:cubicBezTo>
                  <a:close/>
                  <a:moveTo>
                    <a:pt x="43051" y="64936"/>
                  </a:moveTo>
                  <a:cubicBezTo>
                    <a:pt x="19280" y="64936"/>
                    <a:pt x="0" y="65718"/>
                    <a:pt x="0" y="66683"/>
                  </a:cubicBezTo>
                  <a:cubicBezTo>
                    <a:pt x="0" y="67648"/>
                    <a:pt x="19280" y="68431"/>
                    <a:pt x="43051" y="68431"/>
                  </a:cubicBezTo>
                  <a:cubicBezTo>
                    <a:pt x="66821" y="68431"/>
                    <a:pt x="86102" y="67648"/>
                    <a:pt x="86102" y="66683"/>
                  </a:cubicBezTo>
                  <a:cubicBezTo>
                    <a:pt x="86102" y="65718"/>
                    <a:pt x="66821" y="64936"/>
                    <a:pt x="43051" y="64936"/>
                  </a:cubicBezTo>
                  <a:close/>
                  <a:moveTo>
                    <a:pt x="572472" y="64936"/>
                  </a:moveTo>
                  <a:cubicBezTo>
                    <a:pt x="548701" y="64936"/>
                    <a:pt x="529421" y="65718"/>
                    <a:pt x="529421" y="66683"/>
                  </a:cubicBezTo>
                  <a:cubicBezTo>
                    <a:pt x="529421" y="67648"/>
                    <a:pt x="548701" y="68431"/>
                    <a:pt x="572472" y="68431"/>
                  </a:cubicBezTo>
                  <a:cubicBezTo>
                    <a:pt x="596242" y="68431"/>
                    <a:pt x="615523" y="67648"/>
                    <a:pt x="615523" y="66683"/>
                  </a:cubicBezTo>
                  <a:cubicBezTo>
                    <a:pt x="615523" y="65718"/>
                    <a:pt x="596242" y="64936"/>
                    <a:pt x="572472" y="64936"/>
                  </a:cubicBezTo>
                  <a:close/>
                  <a:moveTo>
                    <a:pt x="1101893" y="64936"/>
                  </a:moveTo>
                  <a:cubicBezTo>
                    <a:pt x="1078122" y="64936"/>
                    <a:pt x="1058842" y="65718"/>
                    <a:pt x="1058842" y="66683"/>
                  </a:cubicBezTo>
                  <a:cubicBezTo>
                    <a:pt x="1058842" y="67648"/>
                    <a:pt x="1078122" y="68431"/>
                    <a:pt x="1101893" y="68431"/>
                  </a:cubicBezTo>
                  <a:cubicBezTo>
                    <a:pt x="1125663" y="68431"/>
                    <a:pt x="1144944" y="67648"/>
                    <a:pt x="1144944" y="66683"/>
                  </a:cubicBezTo>
                  <a:cubicBezTo>
                    <a:pt x="1144944" y="65718"/>
                    <a:pt x="1125663" y="64936"/>
                    <a:pt x="1101893" y="64936"/>
                  </a:cubicBezTo>
                  <a:close/>
                  <a:moveTo>
                    <a:pt x="1631314" y="64936"/>
                  </a:moveTo>
                  <a:cubicBezTo>
                    <a:pt x="1607543" y="64936"/>
                    <a:pt x="1588263" y="65718"/>
                    <a:pt x="1588263" y="66683"/>
                  </a:cubicBezTo>
                  <a:cubicBezTo>
                    <a:pt x="1588263" y="67648"/>
                    <a:pt x="1607543" y="68431"/>
                    <a:pt x="1631314" y="68431"/>
                  </a:cubicBezTo>
                  <a:cubicBezTo>
                    <a:pt x="1655084" y="68431"/>
                    <a:pt x="1674364" y="67648"/>
                    <a:pt x="1674364" y="66683"/>
                  </a:cubicBezTo>
                  <a:cubicBezTo>
                    <a:pt x="1674365" y="65718"/>
                    <a:pt x="1655084" y="64936"/>
                    <a:pt x="1631314" y="649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5"/>
          <p:cNvSpPr txBox="1"/>
          <p:nvPr/>
        </p:nvSpPr>
        <p:spPr>
          <a:xfrm>
            <a:off x="5237076" y="47625"/>
            <a:ext cx="9817200" cy="1012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Diagrama de Clases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1150675" y="2163250"/>
            <a:ext cx="1215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DIagrama de Clases: </a:t>
            </a:r>
            <a:r>
              <a:rPr lang="en-US" sz="2600" u="sng">
                <a:solidFill>
                  <a:schemeClr val="hlink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https://drive.google.com/file/d/1TIh9MBIzws8k-anolJpZrWWNnv1aS5Pp/view?usp=sharing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B27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 amt="25000"/>
          </a:blip>
          <a:srcRect b="0" l="20333" r="20333" t="0"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6"/>
          <p:cNvGrpSpPr/>
          <p:nvPr/>
        </p:nvGrpSpPr>
        <p:grpSpPr>
          <a:xfrm>
            <a:off x="17117063" y="1015253"/>
            <a:ext cx="284475" cy="1508327"/>
            <a:chOff x="850" y="0"/>
            <a:chExt cx="379300" cy="2011103"/>
          </a:xfrm>
        </p:grpSpPr>
        <p:sp>
          <p:nvSpPr>
            <p:cNvPr id="157" name="Google Shape;157;p6"/>
            <p:cNvSpPr/>
            <p:nvPr/>
          </p:nvSpPr>
          <p:spPr>
            <a:xfrm rot="10800000">
              <a:off x="850" y="1045278"/>
              <a:ext cx="379300" cy="3810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E64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5400000">
              <a:off x="-766717" y="1003884"/>
              <a:ext cx="2011103" cy="3337"/>
            </a:xfrm>
            <a:custGeom>
              <a:rect b="b" l="l" r="r" t="t"/>
              <a:pathLst>
                <a:path extrusionOk="0" h="68431" w="1674365">
                  <a:moveTo>
                    <a:pt x="86102" y="1748"/>
                  </a:moveTo>
                  <a:cubicBezTo>
                    <a:pt x="86102" y="2713"/>
                    <a:pt x="66821" y="3496"/>
                    <a:pt x="43051" y="3496"/>
                  </a:cubicBezTo>
                  <a:cubicBezTo>
                    <a:pt x="19280" y="3496"/>
                    <a:pt x="0" y="2713"/>
                    <a:pt x="0" y="1748"/>
                  </a:cubicBezTo>
                  <a:cubicBezTo>
                    <a:pt x="0" y="783"/>
                    <a:pt x="19280" y="0"/>
                    <a:pt x="43051" y="0"/>
                  </a:cubicBezTo>
                  <a:cubicBezTo>
                    <a:pt x="66821" y="0"/>
                    <a:pt x="86102" y="783"/>
                    <a:pt x="86102" y="1748"/>
                  </a:cubicBezTo>
                  <a:close/>
                  <a:moveTo>
                    <a:pt x="572472" y="0"/>
                  </a:moveTo>
                  <a:cubicBezTo>
                    <a:pt x="548701" y="0"/>
                    <a:pt x="529421" y="783"/>
                    <a:pt x="529421" y="1748"/>
                  </a:cubicBezTo>
                  <a:cubicBezTo>
                    <a:pt x="529421" y="2713"/>
                    <a:pt x="548701" y="3496"/>
                    <a:pt x="572472" y="3496"/>
                  </a:cubicBezTo>
                  <a:cubicBezTo>
                    <a:pt x="596242" y="3496"/>
                    <a:pt x="615523" y="2713"/>
                    <a:pt x="615523" y="1748"/>
                  </a:cubicBezTo>
                  <a:cubicBezTo>
                    <a:pt x="615523" y="783"/>
                    <a:pt x="596242" y="0"/>
                    <a:pt x="572472" y="0"/>
                  </a:cubicBezTo>
                  <a:close/>
                  <a:moveTo>
                    <a:pt x="1101893" y="0"/>
                  </a:moveTo>
                  <a:cubicBezTo>
                    <a:pt x="1078122" y="0"/>
                    <a:pt x="1058842" y="783"/>
                    <a:pt x="1058842" y="1748"/>
                  </a:cubicBezTo>
                  <a:cubicBezTo>
                    <a:pt x="1058842" y="2713"/>
                    <a:pt x="1078122" y="3496"/>
                    <a:pt x="1101893" y="3496"/>
                  </a:cubicBezTo>
                  <a:cubicBezTo>
                    <a:pt x="1125663" y="3496"/>
                    <a:pt x="1144944" y="2713"/>
                    <a:pt x="1144944" y="1748"/>
                  </a:cubicBezTo>
                  <a:cubicBezTo>
                    <a:pt x="1144944" y="783"/>
                    <a:pt x="1125663" y="0"/>
                    <a:pt x="1101893" y="0"/>
                  </a:cubicBezTo>
                  <a:close/>
                  <a:moveTo>
                    <a:pt x="1631314" y="3496"/>
                  </a:moveTo>
                  <a:cubicBezTo>
                    <a:pt x="1655084" y="3496"/>
                    <a:pt x="1674364" y="2713"/>
                    <a:pt x="1674364" y="1748"/>
                  </a:cubicBezTo>
                  <a:cubicBezTo>
                    <a:pt x="1674364" y="783"/>
                    <a:pt x="1655084" y="0"/>
                    <a:pt x="1631314" y="0"/>
                  </a:cubicBezTo>
                  <a:cubicBezTo>
                    <a:pt x="1607543" y="0"/>
                    <a:pt x="1588263" y="783"/>
                    <a:pt x="1588263" y="1748"/>
                  </a:cubicBezTo>
                  <a:cubicBezTo>
                    <a:pt x="1588263" y="2713"/>
                    <a:pt x="1607543" y="3496"/>
                    <a:pt x="1631314" y="3496"/>
                  </a:cubicBezTo>
                  <a:close/>
                  <a:moveTo>
                    <a:pt x="43051" y="21643"/>
                  </a:moveTo>
                  <a:cubicBezTo>
                    <a:pt x="19280" y="21643"/>
                    <a:pt x="0" y="22426"/>
                    <a:pt x="0" y="23391"/>
                  </a:cubicBezTo>
                  <a:cubicBezTo>
                    <a:pt x="0" y="24356"/>
                    <a:pt x="19280" y="25139"/>
                    <a:pt x="43051" y="25139"/>
                  </a:cubicBezTo>
                  <a:cubicBezTo>
                    <a:pt x="66821" y="25139"/>
                    <a:pt x="86102" y="24356"/>
                    <a:pt x="86102" y="23391"/>
                  </a:cubicBezTo>
                  <a:cubicBezTo>
                    <a:pt x="86102" y="22426"/>
                    <a:pt x="66821" y="21643"/>
                    <a:pt x="43051" y="21643"/>
                  </a:cubicBezTo>
                  <a:close/>
                  <a:moveTo>
                    <a:pt x="572472" y="21643"/>
                  </a:moveTo>
                  <a:cubicBezTo>
                    <a:pt x="548701" y="21643"/>
                    <a:pt x="529421" y="22426"/>
                    <a:pt x="529421" y="23391"/>
                  </a:cubicBezTo>
                  <a:cubicBezTo>
                    <a:pt x="529421" y="24356"/>
                    <a:pt x="548701" y="25139"/>
                    <a:pt x="572472" y="25139"/>
                  </a:cubicBezTo>
                  <a:cubicBezTo>
                    <a:pt x="596242" y="25139"/>
                    <a:pt x="615523" y="24356"/>
                    <a:pt x="615523" y="23391"/>
                  </a:cubicBezTo>
                  <a:cubicBezTo>
                    <a:pt x="615523" y="22426"/>
                    <a:pt x="596242" y="21643"/>
                    <a:pt x="572472" y="21643"/>
                  </a:cubicBezTo>
                  <a:close/>
                  <a:moveTo>
                    <a:pt x="1101893" y="21643"/>
                  </a:moveTo>
                  <a:cubicBezTo>
                    <a:pt x="1078122" y="21643"/>
                    <a:pt x="1058842" y="22426"/>
                    <a:pt x="1058842" y="23391"/>
                  </a:cubicBezTo>
                  <a:cubicBezTo>
                    <a:pt x="1058842" y="24356"/>
                    <a:pt x="1078122" y="25139"/>
                    <a:pt x="1101893" y="25139"/>
                  </a:cubicBezTo>
                  <a:cubicBezTo>
                    <a:pt x="1125663" y="25139"/>
                    <a:pt x="1144944" y="24356"/>
                    <a:pt x="1144944" y="23391"/>
                  </a:cubicBezTo>
                  <a:cubicBezTo>
                    <a:pt x="1144944" y="22426"/>
                    <a:pt x="1125663" y="21643"/>
                    <a:pt x="1101893" y="21643"/>
                  </a:cubicBezTo>
                  <a:close/>
                  <a:moveTo>
                    <a:pt x="1631314" y="21643"/>
                  </a:moveTo>
                  <a:cubicBezTo>
                    <a:pt x="1607543" y="21643"/>
                    <a:pt x="1588263" y="22426"/>
                    <a:pt x="1588263" y="23391"/>
                  </a:cubicBezTo>
                  <a:cubicBezTo>
                    <a:pt x="1588263" y="24356"/>
                    <a:pt x="1607543" y="25139"/>
                    <a:pt x="1631314" y="25139"/>
                  </a:cubicBezTo>
                  <a:cubicBezTo>
                    <a:pt x="1655084" y="25139"/>
                    <a:pt x="1674364" y="24356"/>
                    <a:pt x="1674364" y="23391"/>
                  </a:cubicBezTo>
                  <a:cubicBezTo>
                    <a:pt x="1674365" y="22426"/>
                    <a:pt x="1655084" y="21643"/>
                    <a:pt x="1631314" y="21643"/>
                  </a:cubicBezTo>
                  <a:close/>
                  <a:moveTo>
                    <a:pt x="43051" y="43292"/>
                  </a:moveTo>
                  <a:cubicBezTo>
                    <a:pt x="19280" y="43292"/>
                    <a:pt x="0" y="44075"/>
                    <a:pt x="0" y="45040"/>
                  </a:cubicBezTo>
                  <a:cubicBezTo>
                    <a:pt x="0" y="46005"/>
                    <a:pt x="19280" y="46788"/>
                    <a:pt x="43051" y="46788"/>
                  </a:cubicBezTo>
                  <a:cubicBezTo>
                    <a:pt x="66821" y="46788"/>
                    <a:pt x="86102" y="46005"/>
                    <a:pt x="86102" y="45040"/>
                  </a:cubicBezTo>
                  <a:cubicBezTo>
                    <a:pt x="86102" y="44075"/>
                    <a:pt x="66821" y="43292"/>
                    <a:pt x="43051" y="43292"/>
                  </a:cubicBezTo>
                  <a:close/>
                  <a:moveTo>
                    <a:pt x="572472" y="43292"/>
                  </a:moveTo>
                  <a:cubicBezTo>
                    <a:pt x="548701" y="43292"/>
                    <a:pt x="529421" y="44075"/>
                    <a:pt x="529421" y="45040"/>
                  </a:cubicBezTo>
                  <a:cubicBezTo>
                    <a:pt x="529421" y="46005"/>
                    <a:pt x="548701" y="46788"/>
                    <a:pt x="572472" y="46788"/>
                  </a:cubicBezTo>
                  <a:cubicBezTo>
                    <a:pt x="596242" y="46788"/>
                    <a:pt x="615523" y="46005"/>
                    <a:pt x="615523" y="45040"/>
                  </a:cubicBezTo>
                  <a:cubicBezTo>
                    <a:pt x="615523" y="44075"/>
                    <a:pt x="596242" y="43292"/>
                    <a:pt x="572472" y="43292"/>
                  </a:cubicBezTo>
                  <a:close/>
                  <a:moveTo>
                    <a:pt x="1101893" y="43292"/>
                  </a:moveTo>
                  <a:cubicBezTo>
                    <a:pt x="1078122" y="43292"/>
                    <a:pt x="1058842" y="44075"/>
                    <a:pt x="1058842" y="45040"/>
                  </a:cubicBezTo>
                  <a:cubicBezTo>
                    <a:pt x="1058842" y="46005"/>
                    <a:pt x="1078122" y="46788"/>
                    <a:pt x="1101893" y="46788"/>
                  </a:cubicBezTo>
                  <a:cubicBezTo>
                    <a:pt x="1125663" y="46788"/>
                    <a:pt x="1144944" y="46005"/>
                    <a:pt x="1144944" y="45040"/>
                  </a:cubicBezTo>
                  <a:cubicBezTo>
                    <a:pt x="1144944" y="44075"/>
                    <a:pt x="1125663" y="43292"/>
                    <a:pt x="1101893" y="43292"/>
                  </a:cubicBezTo>
                  <a:close/>
                  <a:moveTo>
                    <a:pt x="1631314" y="43292"/>
                  </a:moveTo>
                  <a:cubicBezTo>
                    <a:pt x="1607543" y="43292"/>
                    <a:pt x="1588263" y="44075"/>
                    <a:pt x="1588263" y="45040"/>
                  </a:cubicBezTo>
                  <a:cubicBezTo>
                    <a:pt x="1588263" y="46005"/>
                    <a:pt x="1607543" y="46788"/>
                    <a:pt x="1631314" y="46788"/>
                  </a:cubicBezTo>
                  <a:cubicBezTo>
                    <a:pt x="1655084" y="46788"/>
                    <a:pt x="1674364" y="46005"/>
                    <a:pt x="1674364" y="45040"/>
                  </a:cubicBezTo>
                  <a:cubicBezTo>
                    <a:pt x="1674365" y="44075"/>
                    <a:pt x="1655084" y="43292"/>
                    <a:pt x="1631314" y="43292"/>
                  </a:cubicBezTo>
                  <a:close/>
                  <a:moveTo>
                    <a:pt x="43051" y="64936"/>
                  </a:moveTo>
                  <a:cubicBezTo>
                    <a:pt x="19280" y="64936"/>
                    <a:pt x="0" y="65718"/>
                    <a:pt x="0" y="66683"/>
                  </a:cubicBezTo>
                  <a:cubicBezTo>
                    <a:pt x="0" y="67648"/>
                    <a:pt x="19280" y="68431"/>
                    <a:pt x="43051" y="68431"/>
                  </a:cubicBezTo>
                  <a:cubicBezTo>
                    <a:pt x="66821" y="68431"/>
                    <a:pt x="86102" y="67648"/>
                    <a:pt x="86102" y="66683"/>
                  </a:cubicBezTo>
                  <a:cubicBezTo>
                    <a:pt x="86102" y="65718"/>
                    <a:pt x="66821" y="64936"/>
                    <a:pt x="43051" y="64936"/>
                  </a:cubicBezTo>
                  <a:close/>
                  <a:moveTo>
                    <a:pt x="572472" y="64936"/>
                  </a:moveTo>
                  <a:cubicBezTo>
                    <a:pt x="548701" y="64936"/>
                    <a:pt x="529421" y="65718"/>
                    <a:pt x="529421" y="66683"/>
                  </a:cubicBezTo>
                  <a:cubicBezTo>
                    <a:pt x="529421" y="67648"/>
                    <a:pt x="548701" y="68431"/>
                    <a:pt x="572472" y="68431"/>
                  </a:cubicBezTo>
                  <a:cubicBezTo>
                    <a:pt x="596242" y="68431"/>
                    <a:pt x="615523" y="67648"/>
                    <a:pt x="615523" y="66683"/>
                  </a:cubicBezTo>
                  <a:cubicBezTo>
                    <a:pt x="615523" y="65718"/>
                    <a:pt x="596242" y="64936"/>
                    <a:pt x="572472" y="64936"/>
                  </a:cubicBezTo>
                  <a:close/>
                  <a:moveTo>
                    <a:pt x="1101893" y="64936"/>
                  </a:moveTo>
                  <a:cubicBezTo>
                    <a:pt x="1078122" y="64936"/>
                    <a:pt x="1058842" y="65718"/>
                    <a:pt x="1058842" y="66683"/>
                  </a:cubicBezTo>
                  <a:cubicBezTo>
                    <a:pt x="1058842" y="67648"/>
                    <a:pt x="1078122" y="68431"/>
                    <a:pt x="1101893" y="68431"/>
                  </a:cubicBezTo>
                  <a:cubicBezTo>
                    <a:pt x="1125663" y="68431"/>
                    <a:pt x="1144944" y="67648"/>
                    <a:pt x="1144944" y="66683"/>
                  </a:cubicBezTo>
                  <a:cubicBezTo>
                    <a:pt x="1144944" y="65718"/>
                    <a:pt x="1125663" y="64936"/>
                    <a:pt x="1101893" y="64936"/>
                  </a:cubicBezTo>
                  <a:close/>
                  <a:moveTo>
                    <a:pt x="1631314" y="64936"/>
                  </a:moveTo>
                  <a:cubicBezTo>
                    <a:pt x="1607543" y="64936"/>
                    <a:pt x="1588263" y="65718"/>
                    <a:pt x="1588263" y="66683"/>
                  </a:cubicBezTo>
                  <a:cubicBezTo>
                    <a:pt x="1588263" y="67648"/>
                    <a:pt x="1607543" y="68431"/>
                    <a:pt x="1631314" y="68431"/>
                  </a:cubicBezTo>
                  <a:cubicBezTo>
                    <a:pt x="1655084" y="68431"/>
                    <a:pt x="1674364" y="67648"/>
                    <a:pt x="1674364" y="66683"/>
                  </a:cubicBezTo>
                  <a:cubicBezTo>
                    <a:pt x="1674365" y="65718"/>
                    <a:pt x="1655084" y="64936"/>
                    <a:pt x="1631314" y="649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 b="729" l="0" r="0" t="728"/>
          <a:stretch/>
        </p:blipFill>
        <p:spPr>
          <a:xfrm>
            <a:off x="2984030" y="1060451"/>
            <a:ext cx="12319941" cy="8740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4235400" y="47625"/>
            <a:ext cx="9817200" cy="1012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Diagrama de Secuencia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7811" l="0" r="0" t="781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6525396" y="8256644"/>
            <a:ext cx="5237208" cy="440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5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Gracias por tu atención</a:t>
            </a:r>
            <a:endParaRPr/>
          </a:p>
        </p:txBody>
      </p:sp>
      <p:cxnSp>
        <p:nvCxnSpPr>
          <p:cNvPr id="167" name="Google Shape;167;p7"/>
          <p:cNvCxnSpPr/>
          <p:nvPr/>
        </p:nvCxnSpPr>
        <p:spPr>
          <a:xfrm rot="-5400000">
            <a:off x="8585507" y="6606818"/>
            <a:ext cx="1116986" cy="0"/>
          </a:xfrm>
          <a:prstGeom prst="straightConnector1">
            <a:avLst/>
          </a:pr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7"/>
          <p:cNvSpPr txBox="1"/>
          <p:nvPr/>
        </p:nvSpPr>
        <p:spPr>
          <a:xfrm>
            <a:off x="2090110" y="2378075"/>
            <a:ext cx="14107780" cy="36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Presentación de Programas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