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10287000" cx="18288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eiXsJAv+GQa+/FNcHpfjy0lK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139FF5-D41B-4EE8-9CA7-65380779311D}">
  <a:tblStyle styleId="{9C139FF5-D41B-4EE8-9CA7-6538077931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regular.fntdata"/><Relationship Id="rId21" Type="http://schemas.openxmlformats.org/officeDocument/2006/relationships/slide" Target="slides/slide13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3.xml"/><Relationship Id="rId33" Type="http://schemas.openxmlformats.org/officeDocument/2006/relationships/font" Target="fonts/Lato-boldItalic.fntdata"/><Relationship Id="rId10" Type="http://schemas.openxmlformats.org/officeDocument/2006/relationships/slide" Target="slides/slide2.xml"/><Relationship Id="rId32" Type="http://schemas.openxmlformats.org/officeDocument/2006/relationships/font" Target="fonts/Lato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customschemas.google.com/relationships/presentationmetadata" Target="meta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737c1162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g10737c11626_0_5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737c1162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10737c11626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737c1162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g10737c11626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737c1162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10737c11626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748eee5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g10748eee54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73fd9f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g1073fd9fc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73fd9fc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1073fd9fcb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748eee54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g10748eee542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37c11626_0_580"/>
          <p:cNvSpPr/>
          <p:nvPr/>
        </p:nvSpPr>
        <p:spPr>
          <a:xfrm rot="5400000">
            <a:off x="15000750" y="1160"/>
            <a:ext cx="3287400" cy="32871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g10737c11626_0_580"/>
          <p:cNvGrpSpPr/>
          <p:nvPr/>
        </p:nvGrpSpPr>
        <p:grpSpPr>
          <a:xfrm>
            <a:off x="0" y="980"/>
            <a:ext cx="10307410" cy="10268799"/>
            <a:chOff x="0" y="75"/>
            <a:chExt cx="5153705" cy="5152950"/>
          </a:xfrm>
        </p:grpSpPr>
        <p:sp>
          <p:nvSpPr>
            <p:cNvPr id="88" name="Google Shape;88;g10737c11626_0_58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10737c11626_0_58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10737c11626_0_58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0737c11626_0_58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10737c11626_0_580"/>
          <p:cNvSpPr txBox="1"/>
          <p:nvPr>
            <p:ph type="ctrTitle"/>
          </p:nvPr>
        </p:nvSpPr>
        <p:spPr>
          <a:xfrm>
            <a:off x="7074300" y="3156800"/>
            <a:ext cx="10035000" cy="3157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93" name="Google Shape;93;g10737c11626_0_580"/>
          <p:cNvSpPr txBox="1"/>
          <p:nvPr>
            <p:ph idx="1" type="subTitle"/>
          </p:nvPr>
        </p:nvSpPr>
        <p:spPr>
          <a:xfrm>
            <a:off x="10167900" y="7849850"/>
            <a:ext cx="6941100" cy="1012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4" name="Google Shape;94;g10737c11626_0_580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10737c11626_0_5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0125" y="21188"/>
            <a:ext cx="75547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10737c11626_0_591"/>
          <p:cNvGrpSpPr/>
          <p:nvPr/>
        </p:nvGrpSpPr>
        <p:grpSpPr>
          <a:xfrm>
            <a:off x="8812800" y="0"/>
            <a:ext cx="9475200" cy="10286130"/>
            <a:chOff x="4406400" y="0"/>
            <a:chExt cx="4737600" cy="5143065"/>
          </a:xfrm>
        </p:grpSpPr>
        <p:sp>
          <p:nvSpPr>
            <p:cNvPr id="98" name="Google Shape;98;g10737c11626_0_59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10737c11626_0_59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10737c11626_0_59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10737c11626_0_59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0737c11626_0_59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10737c11626_0_59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10737c11626_0_59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10737c11626_0_59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10737c11626_0_59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10737c11626_0_59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0737c11626_0_59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0737c11626_0_59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0737c11626_0_59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0737c11626_0_59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0737c11626_0_59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0737c11626_0_59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0737c11626_0_59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0737c11626_0_59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g10737c11626_0_591"/>
          <p:cNvSpPr txBox="1"/>
          <p:nvPr>
            <p:ph type="title"/>
          </p:nvPr>
        </p:nvSpPr>
        <p:spPr>
          <a:xfrm>
            <a:off x="1647700" y="4106000"/>
            <a:ext cx="9174000" cy="22971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7" name="Google Shape;117;g10737c11626_0_591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g10737c11626_0_613"/>
          <p:cNvGrpSpPr/>
          <p:nvPr/>
        </p:nvGrpSpPr>
        <p:grpSpPr>
          <a:xfrm>
            <a:off x="0" y="762003"/>
            <a:ext cx="2075700" cy="2032575"/>
            <a:chOff x="0" y="381001"/>
            <a:chExt cx="1037850" cy="1016287"/>
          </a:xfrm>
        </p:grpSpPr>
        <p:sp>
          <p:nvSpPr>
            <p:cNvPr id="120" name="Google Shape;120;g10737c11626_0_6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0737c11626_0_6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10737c11626_0_613"/>
          <p:cNvSpPr txBox="1"/>
          <p:nvPr>
            <p:ph type="title"/>
          </p:nvPr>
        </p:nvSpPr>
        <p:spPr>
          <a:xfrm>
            <a:off x="2595000" y="787500"/>
            <a:ext cx="14077800" cy="1828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g10737c11626_0_613"/>
          <p:cNvSpPr txBox="1"/>
          <p:nvPr>
            <p:ph idx="1" type="body"/>
          </p:nvPr>
        </p:nvSpPr>
        <p:spPr>
          <a:xfrm>
            <a:off x="2595000" y="3135100"/>
            <a:ext cx="14077800" cy="5822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24" name="Google Shape;124;g10737c11626_0_61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g10737c11626_0_620"/>
          <p:cNvGrpSpPr/>
          <p:nvPr/>
        </p:nvGrpSpPr>
        <p:grpSpPr>
          <a:xfrm>
            <a:off x="0" y="762003"/>
            <a:ext cx="2075700" cy="2032575"/>
            <a:chOff x="0" y="381001"/>
            <a:chExt cx="1037850" cy="1016287"/>
          </a:xfrm>
        </p:grpSpPr>
        <p:sp>
          <p:nvSpPr>
            <p:cNvPr id="127" name="Google Shape;127;g10737c11626_0_6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10737c11626_0_6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g10737c11626_0_620"/>
          <p:cNvSpPr txBox="1"/>
          <p:nvPr>
            <p:ph type="title"/>
          </p:nvPr>
        </p:nvSpPr>
        <p:spPr>
          <a:xfrm>
            <a:off x="2595000" y="787500"/>
            <a:ext cx="14077800" cy="1828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g10737c11626_0_620"/>
          <p:cNvSpPr txBox="1"/>
          <p:nvPr>
            <p:ph idx="1" type="body"/>
          </p:nvPr>
        </p:nvSpPr>
        <p:spPr>
          <a:xfrm>
            <a:off x="2595000" y="3135100"/>
            <a:ext cx="6806400" cy="5822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31" name="Google Shape;131;g10737c11626_0_620"/>
          <p:cNvSpPr txBox="1"/>
          <p:nvPr>
            <p:ph idx="2" type="body"/>
          </p:nvPr>
        </p:nvSpPr>
        <p:spPr>
          <a:xfrm>
            <a:off x="9866442" y="3135100"/>
            <a:ext cx="6806400" cy="5822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32" name="Google Shape;132;g10737c11626_0_620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g10737c11626_0_628"/>
          <p:cNvGrpSpPr/>
          <p:nvPr/>
        </p:nvGrpSpPr>
        <p:grpSpPr>
          <a:xfrm>
            <a:off x="0" y="762003"/>
            <a:ext cx="2075700" cy="2032575"/>
            <a:chOff x="0" y="381001"/>
            <a:chExt cx="1037850" cy="1016287"/>
          </a:xfrm>
        </p:grpSpPr>
        <p:sp>
          <p:nvSpPr>
            <p:cNvPr id="135" name="Google Shape;135;g10737c11626_0_6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10737c11626_0_6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g10737c11626_0_628"/>
          <p:cNvSpPr txBox="1"/>
          <p:nvPr>
            <p:ph type="title"/>
          </p:nvPr>
        </p:nvSpPr>
        <p:spPr>
          <a:xfrm>
            <a:off x="2595000" y="787500"/>
            <a:ext cx="14077800" cy="1828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8" name="Google Shape;138;g10737c11626_0_628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10737c11626_0_634"/>
          <p:cNvGrpSpPr/>
          <p:nvPr/>
        </p:nvGrpSpPr>
        <p:grpSpPr>
          <a:xfrm>
            <a:off x="0" y="762003"/>
            <a:ext cx="2075700" cy="2032575"/>
            <a:chOff x="0" y="381001"/>
            <a:chExt cx="1037850" cy="1016287"/>
          </a:xfrm>
        </p:grpSpPr>
        <p:sp>
          <p:nvSpPr>
            <p:cNvPr id="141" name="Google Shape;141;g10737c11626_0_6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10737c11626_0_6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10737c11626_0_634"/>
          <p:cNvSpPr txBox="1"/>
          <p:nvPr>
            <p:ph type="title"/>
          </p:nvPr>
        </p:nvSpPr>
        <p:spPr>
          <a:xfrm>
            <a:off x="2595000" y="787500"/>
            <a:ext cx="7597800" cy="298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g10737c11626_0_634"/>
          <p:cNvSpPr txBox="1"/>
          <p:nvPr>
            <p:ph idx="1" type="body"/>
          </p:nvPr>
        </p:nvSpPr>
        <p:spPr>
          <a:xfrm>
            <a:off x="2595000" y="3945100"/>
            <a:ext cx="7597800" cy="4831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45" name="Google Shape;145;g10737c11626_0_634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10737c11626_0_641"/>
          <p:cNvGrpSpPr/>
          <p:nvPr/>
        </p:nvGrpSpPr>
        <p:grpSpPr>
          <a:xfrm>
            <a:off x="8812800" y="0"/>
            <a:ext cx="9475200" cy="10287000"/>
            <a:chOff x="4406400" y="0"/>
            <a:chExt cx="4737600" cy="5143500"/>
          </a:xfrm>
        </p:grpSpPr>
        <p:sp>
          <p:nvSpPr>
            <p:cNvPr id="148" name="Google Shape;148;g10737c11626_0_64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10737c11626_0_64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10737c11626_0_64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10737c11626_0_64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10737c11626_0_64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10737c11626_0_64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10737c11626_0_64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10737c11626_0_64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10737c11626_0_64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10737c11626_0_64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10737c11626_0_64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10737c11626_0_64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10737c11626_0_64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10737c11626_0_64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10737c11626_0_64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10737c11626_0_64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10737c11626_0_64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10737c11626_0_64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g10737c11626_0_641"/>
          <p:cNvSpPr txBox="1"/>
          <p:nvPr>
            <p:ph type="title"/>
          </p:nvPr>
        </p:nvSpPr>
        <p:spPr>
          <a:xfrm>
            <a:off x="1647700" y="1733550"/>
            <a:ext cx="9174000" cy="7042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67" name="Google Shape;167;g10737c11626_0_641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10737c11626_0_663"/>
          <p:cNvGrpSpPr/>
          <p:nvPr/>
        </p:nvGrpSpPr>
        <p:grpSpPr>
          <a:xfrm>
            <a:off x="0" y="762003"/>
            <a:ext cx="2075700" cy="2032575"/>
            <a:chOff x="0" y="381001"/>
            <a:chExt cx="1037850" cy="1016287"/>
          </a:xfrm>
        </p:grpSpPr>
        <p:sp>
          <p:nvSpPr>
            <p:cNvPr id="170" name="Google Shape;170;g10737c11626_0_66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10737c11626_0_66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g10737c11626_0_663"/>
          <p:cNvSpPr txBox="1"/>
          <p:nvPr>
            <p:ph type="title"/>
          </p:nvPr>
        </p:nvSpPr>
        <p:spPr>
          <a:xfrm>
            <a:off x="2595000" y="3316650"/>
            <a:ext cx="6072900" cy="35031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g10737c11626_0_663"/>
          <p:cNvSpPr txBox="1"/>
          <p:nvPr>
            <p:ph idx="1" type="subTitle"/>
          </p:nvPr>
        </p:nvSpPr>
        <p:spPr>
          <a:xfrm>
            <a:off x="2595000" y="7076000"/>
            <a:ext cx="6072900" cy="1012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74" name="Google Shape;174;g10737c11626_0_663"/>
          <p:cNvSpPr txBox="1"/>
          <p:nvPr>
            <p:ph idx="2" type="body"/>
          </p:nvPr>
        </p:nvSpPr>
        <p:spPr>
          <a:xfrm>
            <a:off x="9296400" y="3393200"/>
            <a:ext cx="7353600" cy="4694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75" name="Google Shape;175;g10737c11626_0_66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10737c11626_0_671"/>
          <p:cNvGrpSpPr/>
          <p:nvPr/>
        </p:nvGrpSpPr>
        <p:grpSpPr>
          <a:xfrm>
            <a:off x="0" y="8257144"/>
            <a:ext cx="1397850" cy="1369314"/>
            <a:chOff x="0" y="3785672"/>
            <a:chExt cx="698925" cy="684657"/>
          </a:xfrm>
        </p:grpSpPr>
        <p:sp>
          <p:nvSpPr>
            <p:cNvPr id="178" name="Google Shape;178;g10737c11626_0_67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10737c11626_0_67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g10737c11626_0_671"/>
          <p:cNvSpPr txBox="1"/>
          <p:nvPr>
            <p:ph idx="1" type="body"/>
          </p:nvPr>
        </p:nvSpPr>
        <p:spPr>
          <a:xfrm>
            <a:off x="1625450" y="8610750"/>
            <a:ext cx="13872300" cy="1047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/>
        </p:txBody>
      </p:sp>
      <p:sp>
        <p:nvSpPr>
          <p:cNvPr id="181" name="Google Shape;181;g10737c11626_0_671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g10737c11626_0_677"/>
          <p:cNvGrpSpPr/>
          <p:nvPr/>
        </p:nvGrpSpPr>
        <p:grpSpPr>
          <a:xfrm>
            <a:off x="8812800" y="0"/>
            <a:ext cx="9475200" cy="10286130"/>
            <a:chOff x="4406400" y="0"/>
            <a:chExt cx="4737600" cy="5143065"/>
          </a:xfrm>
        </p:grpSpPr>
        <p:sp>
          <p:nvSpPr>
            <p:cNvPr id="184" name="Google Shape;184;g10737c11626_0_67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10737c11626_0_67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10737c11626_0_67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10737c11626_0_67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10737c11626_0_67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10737c11626_0_67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10737c11626_0_67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10737c11626_0_67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10737c11626_0_67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10737c11626_0_67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10737c11626_0_67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10737c11626_0_67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10737c11626_0_67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10737c11626_0_67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10737c11626_0_67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10737c11626_0_67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10737c11626_0_67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10737c11626_0_67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g10737c11626_0_677"/>
          <p:cNvSpPr txBox="1"/>
          <p:nvPr>
            <p:ph hasCustomPrompt="1" type="title"/>
          </p:nvPr>
        </p:nvSpPr>
        <p:spPr>
          <a:xfrm>
            <a:off x="1647700" y="2569350"/>
            <a:ext cx="9552300" cy="26013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rtl="0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>
            <a:r>
              <a:t>xx%</a:t>
            </a:r>
          </a:p>
        </p:txBody>
      </p:sp>
      <p:sp>
        <p:nvSpPr>
          <p:cNvPr id="203" name="Google Shape;203;g10737c11626_0_677"/>
          <p:cNvSpPr txBox="1"/>
          <p:nvPr>
            <p:ph idx="1" type="body"/>
          </p:nvPr>
        </p:nvSpPr>
        <p:spPr>
          <a:xfrm>
            <a:off x="1647700" y="5286248"/>
            <a:ext cx="9552300" cy="243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4" name="Google Shape;204;g10737c11626_0_677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737c11626_0_700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748eee542_0_166"/>
          <p:cNvSpPr/>
          <p:nvPr/>
        </p:nvSpPr>
        <p:spPr>
          <a:xfrm rot="5400000">
            <a:off x="15000750" y="1160"/>
            <a:ext cx="3287400" cy="3287100"/>
          </a:xfrm>
          <a:prstGeom prst="diagStripe">
            <a:avLst>
              <a:gd fmla="val 0" name="adj"/>
            </a:avLst>
          </a:prstGeom>
          <a:solidFill>
            <a:schemeClr val="lt1">
              <a:alpha val="2750"/>
            </a:scheme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10748eee542_0_166"/>
          <p:cNvGrpSpPr/>
          <p:nvPr/>
        </p:nvGrpSpPr>
        <p:grpSpPr>
          <a:xfrm>
            <a:off x="0" y="981"/>
            <a:ext cx="10307410" cy="10268799"/>
            <a:chOff x="0" y="75"/>
            <a:chExt cx="5153705" cy="5152950"/>
          </a:xfrm>
        </p:grpSpPr>
        <p:sp>
          <p:nvSpPr>
            <p:cNvPr id="215" name="Google Shape;215;g10748eee542_0_16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10748eee542_0_16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10748eee542_0_16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10748eee542_0_16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g10748eee542_0_166"/>
          <p:cNvSpPr txBox="1"/>
          <p:nvPr>
            <p:ph type="ctrTitle"/>
          </p:nvPr>
        </p:nvSpPr>
        <p:spPr>
          <a:xfrm>
            <a:off x="7074300" y="3156800"/>
            <a:ext cx="10035000" cy="3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20" name="Google Shape;220;g10748eee542_0_166"/>
          <p:cNvSpPr txBox="1"/>
          <p:nvPr>
            <p:ph idx="1" type="subTitle"/>
          </p:nvPr>
        </p:nvSpPr>
        <p:spPr>
          <a:xfrm>
            <a:off x="10167900" y="7849849"/>
            <a:ext cx="69411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1" name="Google Shape;221;g10748eee542_0_166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g10748eee542_0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0125" y="21188"/>
            <a:ext cx="75547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g10748eee542_0_177"/>
          <p:cNvGrpSpPr/>
          <p:nvPr/>
        </p:nvGrpSpPr>
        <p:grpSpPr>
          <a:xfrm>
            <a:off x="0" y="762002"/>
            <a:ext cx="2075700" cy="2032576"/>
            <a:chOff x="0" y="381001"/>
            <a:chExt cx="1037850" cy="1016288"/>
          </a:xfrm>
        </p:grpSpPr>
        <p:sp>
          <p:nvSpPr>
            <p:cNvPr id="225" name="Google Shape;225;g10748eee542_0_17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0748eee542_0_17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10748eee542_0_177"/>
          <p:cNvSpPr txBox="1"/>
          <p:nvPr>
            <p:ph type="title"/>
          </p:nvPr>
        </p:nvSpPr>
        <p:spPr>
          <a:xfrm>
            <a:off x="2595000" y="787500"/>
            <a:ext cx="140778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8" name="Google Shape;228;g10748eee542_0_177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g10748eee542_0_183"/>
          <p:cNvGrpSpPr/>
          <p:nvPr/>
        </p:nvGrpSpPr>
        <p:grpSpPr>
          <a:xfrm>
            <a:off x="8812800" y="0"/>
            <a:ext cx="9475200" cy="10286130"/>
            <a:chOff x="4406400" y="0"/>
            <a:chExt cx="4737600" cy="5143065"/>
          </a:xfrm>
        </p:grpSpPr>
        <p:sp>
          <p:nvSpPr>
            <p:cNvPr id="231" name="Google Shape;231;g10748eee542_0_18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10748eee542_0_18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0748eee542_0_18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0748eee542_0_18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0748eee542_0_18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0748eee542_0_18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0748eee542_0_18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10748eee542_0_18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0748eee542_0_18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0748eee542_0_18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0748eee542_0_18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10748eee542_0_18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10748eee542_0_18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10748eee542_0_18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10748eee542_0_18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0748eee542_0_18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0748eee542_0_18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0748eee542_0_18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g10748eee542_0_183"/>
          <p:cNvSpPr txBox="1"/>
          <p:nvPr>
            <p:ph type="title"/>
          </p:nvPr>
        </p:nvSpPr>
        <p:spPr>
          <a:xfrm>
            <a:off x="1647700" y="4106000"/>
            <a:ext cx="91740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0" name="Google Shape;250;g10748eee542_0_183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g10748eee542_0_205"/>
          <p:cNvGrpSpPr/>
          <p:nvPr/>
        </p:nvGrpSpPr>
        <p:grpSpPr>
          <a:xfrm>
            <a:off x="0" y="762002"/>
            <a:ext cx="2075700" cy="2032576"/>
            <a:chOff x="0" y="381001"/>
            <a:chExt cx="1037850" cy="1016288"/>
          </a:xfrm>
        </p:grpSpPr>
        <p:sp>
          <p:nvSpPr>
            <p:cNvPr id="253" name="Google Shape;253;g10748eee542_0_20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0748eee542_0_20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10748eee542_0_205"/>
          <p:cNvSpPr txBox="1"/>
          <p:nvPr>
            <p:ph type="title"/>
          </p:nvPr>
        </p:nvSpPr>
        <p:spPr>
          <a:xfrm>
            <a:off x="2595000" y="787500"/>
            <a:ext cx="140778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g10748eee542_0_205"/>
          <p:cNvSpPr txBox="1"/>
          <p:nvPr>
            <p:ph idx="1" type="body"/>
          </p:nvPr>
        </p:nvSpPr>
        <p:spPr>
          <a:xfrm>
            <a:off x="2595000" y="3135100"/>
            <a:ext cx="14077800" cy="5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57" name="Google Shape;257;g10748eee542_0_205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g10748eee542_0_212"/>
          <p:cNvGrpSpPr/>
          <p:nvPr/>
        </p:nvGrpSpPr>
        <p:grpSpPr>
          <a:xfrm>
            <a:off x="0" y="762002"/>
            <a:ext cx="2075700" cy="2032576"/>
            <a:chOff x="0" y="381001"/>
            <a:chExt cx="1037850" cy="1016288"/>
          </a:xfrm>
        </p:grpSpPr>
        <p:sp>
          <p:nvSpPr>
            <p:cNvPr id="260" name="Google Shape;260;g10748eee542_0_2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0748eee542_0_2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g10748eee542_0_212"/>
          <p:cNvSpPr txBox="1"/>
          <p:nvPr>
            <p:ph type="title"/>
          </p:nvPr>
        </p:nvSpPr>
        <p:spPr>
          <a:xfrm>
            <a:off x="2595000" y="787500"/>
            <a:ext cx="140778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3" name="Google Shape;263;g10748eee542_0_212"/>
          <p:cNvSpPr txBox="1"/>
          <p:nvPr>
            <p:ph idx="1" type="body"/>
          </p:nvPr>
        </p:nvSpPr>
        <p:spPr>
          <a:xfrm>
            <a:off x="2595000" y="3135100"/>
            <a:ext cx="6806400" cy="5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64" name="Google Shape;264;g10748eee542_0_212"/>
          <p:cNvSpPr txBox="1"/>
          <p:nvPr>
            <p:ph idx="2" type="body"/>
          </p:nvPr>
        </p:nvSpPr>
        <p:spPr>
          <a:xfrm>
            <a:off x="9866442" y="3135100"/>
            <a:ext cx="6806400" cy="5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65" name="Google Shape;265;g10748eee542_0_212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g10748eee542_0_220"/>
          <p:cNvGrpSpPr/>
          <p:nvPr/>
        </p:nvGrpSpPr>
        <p:grpSpPr>
          <a:xfrm>
            <a:off x="0" y="762002"/>
            <a:ext cx="2075700" cy="2032576"/>
            <a:chOff x="0" y="381001"/>
            <a:chExt cx="1037850" cy="1016288"/>
          </a:xfrm>
        </p:grpSpPr>
        <p:sp>
          <p:nvSpPr>
            <p:cNvPr id="268" name="Google Shape;268;g10748eee542_0_2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748eee542_0_2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10748eee542_0_220"/>
          <p:cNvSpPr txBox="1"/>
          <p:nvPr>
            <p:ph type="title"/>
          </p:nvPr>
        </p:nvSpPr>
        <p:spPr>
          <a:xfrm>
            <a:off x="2595000" y="787500"/>
            <a:ext cx="759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1" name="Google Shape;271;g10748eee542_0_220"/>
          <p:cNvSpPr txBox="1"/>
          <p:nvPr>
            <p:ph idx="1" type="body"/>
          </p:nvPr>
        </p:nvSpPr>
        <p:spPr>
          <a:xfrm>
            <a:off x="2595000" y="3945100"/>
            <a:ext cx="7597800" cy="4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72" name="Google Shape;272;g10748eee542_0_220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g10748eee542_0_227"/>
          <p:cNvGrpSpPr/>
          <p:nvPr/>
        </p:nvGrpSpPr>
        <p:grpSpPr>
          <a:xfrm>
            <a:off x="8812800" y="0"/>
            <a:ext cx="9475200" cy="10287000"/>
            <a:chOff x="4406400" y="0"/>
            <a:chExt cx="4737600" cy="5143500"/>
          </a:xfrm>
        </p:grpSpPr>
        <p:sp>
          <p:nvSpPr>
            <p:cNvPr id="275" name="Google Shape;275;g10748eee542_0_22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748eee542_0_22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748eee542_0_22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0748eee542_0_22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0748eee542_0_22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10748eee542_0_22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0748eee542_0_22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0748eee542_0_22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10748eee542_0_22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10748eee542_0_22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10748eee542_0_22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0748eee542_0_2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10748eee542_0_22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10748eee542_0_22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0748eee542_0_22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0748eee542_0_22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10748eee542_0_22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10748eee542_0_22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g10748eee542_0_227"/>
          <p:cNvSpPr txBox="1"/>
          <p:nvPr>
            <p:ph type="title"/>
          </p:nvPr>
        </p:nvSpPr>
        <p:spPr>
          <a:xfrm>
            <a:off x="1647700" y="1733550"/>
            <a:ext cx="9174000" cy="70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4" name="Google Shape;294;g10748eee542_0_227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g10748eee542_0_249"/>
          <p:cNvGrpSpPr/>
          <p:nvPr/>
        </p:nvGrpSpPr>
        <p:grpSpPr>
          <a:xfrm>
            <a:off x="0" y="762002"/>
            <a:ext cx="2075700" cy="2032576"/>
            <a:chOff x="0" y="381001"/>
            <a:chExt cx="1037850" cy="1016288"/>
          </a:xfrm>
        </p:grpSpPr>
        <p:sp>
          <p:nvSpPr>
            <p:cNvPr id="297" name="Google Shape;297;g10748eee542_0_24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748eee542_0_24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10748eee542_0_249"/>
          <p:cNvSpPr txBox="1"/>
          <p:nvPr>
            <p:ph type="title"/>
          </p:nvPr>
        </p:nvSpPr>
        <p:spPr>
          <a:xfrm>
            <a:off x="2595000" y="3316650"/>
            <a:ext cx="60729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0" name="Google Shape;300;g10748eee542_0_249"/>
          <p:cNvSpPr txBox="1"/>
          <p:nvPr>
            <p:ph idx="1" type="subTitle"/>
          </p:nvPr>
        </p:nvSpPr>
        <p:spPr>
          <a:xfrm>
            <a:off x="2595000" y="7075999"/>
            <a:ext cx="6072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1" name="Google Shape;301;g10748eee542_0_249"/>
          <p:cNvSpPr txBox="1"/>
          <p:nvPr>
            <p:ph idx="2" type="body"/>
          </p:nvPr>
        </p:nvSpPr>
        <p:spPr>
          <a:xfrm>
            <a:off x="9296400" y="3393200"/>
            <a:ext cx="73536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302" name="Google Shape;302;g10748eee542_0_249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g10748eee542_0_257"/>
          <p:cNvGrpSpPr/>
          <p:nvPr/>
        </p:nvGrpSpPr>
        <p:grpSpPr>
          <a:xfrm>
            <a:off x="0" y="8257144"/>
            <a:ext cx="1397850" cy="1369314"/>
            <a:chOff x="0" y="3785672"/>
            <a:chExt cx="698925" cy="684657"/>
          </a:xfrm>
        </p:grpSpPr>
        <p:sp>
          <p:nvSpPr>
            <p:cNvPr id="305" name="Google Shape;305;g10748eee542_0_25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0748eee542_0_25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g10748eee542_0_257"/>
          <p:cNvSpPr txBox="1"/>
          <p:nvPr>
            <p:ph idx="1" type="body"/>
          </p:nvPr>
        </p:nvSpPr>
        <p:spPr>
          <a:xfrm>
            <a:off x="1625450" y="8610750"/>
            <a:ext cx="138723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/>
        </p:txBody>
      </p:sp>
      <p:sp>
        <p:nvSpPr>
          <p:cNvPr id="308" name="Google Shape;308;g10748eee542_0_257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g10748eee542_0_263"/>
          <p:cNvGrpSpPr/>
          <p:nvPr/>
        </p:nvGrpSpPr>
        <p:grpSpPr>
          <a:xfrm>
            <a:off x="8812800" y="0"/>
            <a:ext cx="9475200" cy="10286130"/>
            <a:chOff x="4406400" y="0"/>
            <a:chExt cx="4737600" cy="5143065"/>
          </a:xfrm>
        </p:grpSpPr>
        <p:sp>
          <p:nvSpPr>
            <p:cNvPr id="311" name="Google Shape;311;g10748eee542_0_26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10748eee542_0_26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10748eee542_0_26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0748eee542_0_26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0748eee542_0_26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10748eee542_0_26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0748eee542_0_26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0748eee542_0_26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0748eee542_0_26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10748eee542_0_26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0748eee542_0_26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0748eee542_0_26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10748eee542_0_26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10748eee542_0_26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0748eee542_0_26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0748eee542_0_26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0748eee542_0_26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0748eee542_0_26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g10748eee542_0_263"/>
          <p:cNvSpPr txBox="1"/>
          <p:nvPr>
            <p:ph hasCustomPrompt="1" type="title"/>
          </p:nvPr>
        </p:nvSpPr>
        <p:spPr>
          <a:xfrm>
            <a:off x="1647700" y="2569350"/>
            <a:ext cx="95523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>
            <a:r>
              <a:t>xx%</a:t>
            </a:r>
          </a:p>
        </p:txBody>
      </p:sp>
      <p:sp>
        <p:nvSpPr>
          <p:cNvPr id="330" name="Google Shape;330;g10748eee542_0_263"/>
          <p:cNvSpPr txBox="1"/>
          <p:nvPr>
            <p:ph idx="1" type="body"/>
          </p:nvPr>
        </p:nvSpPr>
        <p:spPr>
          <a:xfrm>
            <a:off x="1647700" y="5286249"/>
            <a:ext cx="95523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331" name="Google Shape;331;g10748eee542_0_263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748eee542_0_286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37c11626_0_57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g10737c11626_0_575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Char char="●"/>
              <a:defRPr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746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○"/>
              <a:defRPr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746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■"/>
              <a:defRPr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746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  <a:defRPr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746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○"/>
              <a:defRPr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746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■"/>
              <a:defRPr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746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  <a:defRPr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746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○"/>
              <a:defRPr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746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■"/>
              <a:defRPr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3" name="Google Shape;83;g10737c11626_0_575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g10737c11626_0_57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929313" y="0"/>
            <a:ext cx="6429375" cy="1600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748eee542_0_16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ontserrat"/>
              <a:buNone/>
              <a:defRPr b="0" i="0" sz="5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9" name="Google Shape;209;g10748eee542_0_16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Char char="●"/>
              <a:defRPr b="0" i="0" sz="2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○"/>
              <a:defRPr b="0" i="0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■"/>
              <a:defRPr b="0" i="0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  <a:defRPr b="0" i="0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○"/>
              <a:defRPr b="0" i="0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■"/>
              <a:defRPr b="0" i="0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  <a:defRPr b="0" i="0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○"/>
              <a:defRPr b="0" i="0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■"/>
              <a:defRPr b="0" i="0" sz="2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g10748eee542_0_161"/>
          <p:cNvSpPr txBox="1"/>
          <p:nvPr>
            <p:ph idx="12" type="sldNum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g10748eee542_0_1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29313" y="0"/>
            <a:ext cx="6429375" cy="1600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drive.google.com/file/d/1PiMeIo4ofq7bfK7Y7LaDffWPxSjrGdHW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hyperlink" Target="https://docs.google.com/spreadsheets/d/1SoldOjyOQ3Pr2uDKv9J_kJVofwpdlPi3/edit?usp=sharing&amp;ouid=114704208351352529162&amp;rtpof=true&amp;sd=tru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"/>
          <p:cNvGrpSpPr/>
          <p:nvPr/>
        </p:nvGrpSpPr>
        <p:grpSpPr>
          <a:xfrm>
            <a:off x="16974188" y="1028700"/>
            <a:ext cx="284475" cy="1934410"/>
            <a:chOff x="850" y="0"/>
            <a:chExt cx="379300" cy="2579213"/>
          </a:xfrm>
        </p:grpSpPr>
        <p:sp>
          <p:nvSpPr>
            <p:cNvPr id="339" name="Google Shape;339;p1"/>
            <p:cNvSpPr/>
            <p:nvPr/>
          </p:nvSpPr>
          <p:spPr>
            <a:xfrm>
              <a:off x="850" y="0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 rot="-5400000">
              <a:off x="-863388" y="1571993"/>
              <a:ext cx="2011103" cy="3337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1" name="Google Shape;341;p1"/>
          <p:cNvPicPr preferRelativeResize="0"/>
          <p:nvPr/>
        </p:nvPicPr>
        <p:blipFill rotWithShape="1">
          <a:blip r:embed="rId3">
            <a:alphaModFix amt="25000"/>
          </a:blip>
          <a:srcRect b="0" l="20360" r="20359" t="0"/>
          <a:stretch/>
        </p:blipFill>
        <p:spPr>
          <a:xfrm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9196446" cy="384027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"/>
          <p:cNvSpPr txBox="1"/>
          <p:nvPr/>
        </p:nvSpPr>
        <p:spPr>
          <a:xfrm>
            <a:off x="2090110" y="4162024"/>
            <a:ext cx="14107780" cy="1619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4"/>
              <a:buFont typeface="Arial"/>
              <a:buNone/>
            </a:pPr>
            <a:r>
              <a:rPr b="1" i="0" lang="en-US" sz="1127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Portafolio de Titulo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"/>
          <p:cNvSpPr txBox="1"/>
          <p:nvPr/>
        </p:nvSpPr>
        <p:spPr>
          <a:xfrm>
            <a:off x="1028700" y="1019175"/>
            <a:ext cx="5242078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ARRIENDO DE TEMPORADA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"/>
          <p:cNvSpPr txBox="1"/>
          <p:nvPr/>
        </p:nvSpPr>
        <p:spPr>
          <a:xfrm>
            <a:off x="9760089" y="6610267"/>
            <a:ext cx="7213500" cy="4308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Fecha:  28-11-2021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Docente Instructor de la Asignatura:Víctor Vásquez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Cliente:  Freddy Gajardo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Integrantes:  Juan Pablo Durán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Sergio Rosales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Bastián Martínez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Ignacio Cabello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3"/>
          <p:cNvGrpSpPr/>
          <p:nvPr/>
        </p:nvGrpSpPr>
        <p:grpSpPr>
          <a:xfrm>
            <a:off x="17117063" y="1015254"/>
            <a:ext cx="284475" cy="1508327"/>
            <a:chOff x="850" y="1"/>
            <a:chExt cx="379300" cy="2011103"/>
          </a:xfrm>
        </p:grpSpPr>
        <p:sp>
          <p:nvSpPr>
            <p:cNvPr id="435" name="Google Shape;435;p3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 rot="5400000">
              <a:off x="-766717" y="1003884"/>
              <a:ext cx="2011103" cy="3337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3"/>
          <p:cNvSpPr txBox="1"/>
          <p:nvPr/>
        </p:nvSpPr>
        <p:spPr>
          <a:xfrm>
            <a:off x="4842870" y="0"/>
            <a:ext cx="9390172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 DE 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"/>
          <p:cNvSpPr txBox="1"/>
          <p:nvPr/>
        </p:nvSpPr>
        <p:spPr>
          <a:xfrm>
            <a:off x="913200" y="2068150"/>
            <a:ext cx="12865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Aplicación de escritorio: </a:t>
            </a:r>
            <a:r>
              <a:rPr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https://drive.google.com/file/d/1PiMeIo4ofq7bfK7Y7LaDffWPxSjrGdHW/view?usp=sharing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"/>
          <p:cNvSpPr txBox="1"/>
          <p:nvPr/>
        </p:nvSpPr>
        <p:spPr>
          <a:xfrm>
            <a:off x="1128075" y="4404875"/>
            <a:ext cx="1214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Aplicación Web: https://drive.google.com/file/d/12NbWL42FFIL_xOmEVqF9z1KhrO77KHey/view?usp=sharing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4"/>
          <p:cNvGrpSpPr/>
          <p:nvPr/>
        </p:nvGrpSpPr>
        <p:grpSpPr>
          <a:xfrm>
            <a:off x="17117063" y="1015254"/>
            <a:ext cx="284475" cy="1508327"/>
            <a:chOff x="850" y="1"/>
            <a:chExt cx="379300" cy="2011103"/>
          </a:xfrm>
        </p:grpSpPr>
        <p:sp>
          <p:nvSpPr>
            <p:cNvPr id="446" name="Google Shape;446;p4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 rot="5400000">
              <a:off x="-766717" y="1003884"/>
              <a:ext cx="2011103" cy="3337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4"/>
          <p:cNvSpPr txBox="1"/>
          <p:nvPr/>
        </p:nvSpPr>
        <p:spPr>
          <a:xfrm>
            <a:off x="4655185" y="0"/>
            <a:ext cx="9817200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 DE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"/>
          <p:cNvSpPr txBox="1"/>
          <p:nvPr/>
        </p:nvSpPr>
        <p:spPr>
          <a:xfrm>
            <a:off x="886350" y="2041275"/>
            <a:ext cx="1358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Técnico: https://drive.google.com/file/d/1a5cbv_8VIgXBbX0f0dMhp3Ud9T95x1SE/view?usp=sharing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7"/>
          <p:cNvPicPr preferRelativeResize="0"/>
          <p:nvPr/>
        </p:nvPicPr>
        <p:blipFill rotWithShape="1">
          <a:blip r:embed="rId3">
            <a:alphaModFix/>
          </a:blip>
          <a:srcRect b="7809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"/>
          <p:cNvSpPr txBox="1"/>
          <p:nvPr/>
        </p:nvSpPr>
        <p:spPr>
          <a:xfrm>
            <a:off x="6525396" y="8256644"/>
            <a:ext cx="5237208" cy="44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5"/>
              <a:buFont typeface="Arial"/>
              <a:buNone/>
            </a:pPr>
            <a:r>
              <a:rPr b="0" i="0" lang="en-US" sz="2525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Gracias por tu atención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7"/>
          <p:cNvCxnSpPr/>
          <p:nvPr/>
        </p:nvCxnSpPr>
        <p:spPr>
          <a:xfrm rot="-5400000">
            <a:off x="8585507" y="6606818"/>
            <a:ext cx="1116986" cy="0"/>
          </a:xfrm>
          <a:prstGeom prst="straightConnector1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7"/>
          <p:cNvSpPr txBox="1"/>
          <p:nvPr/>
        </p:nvSpPr>
        <p:spPr>
          <a:xfrm>
            <a:off x="2090110" y="2378075"/>
            <a:ext cx="14107780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99"/>
              <a:buFont typeface="Arial"/>
              <a:buNone/>
            </a:pPr>
            <a:r>
              <a:rPr b="1" i="0" lang="en-US" sz="129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Presentación de Programas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737c11626_0_570"/>
          <p:cNvSpPr txBox="1"/>
          <p:nvPr>
            <p:ph type="title"/>
          </p:nvPr>
        </p:nvSpPr>
        <p:spPr>
          <a:xfrm>
            <a:off x="1257300" y="1462406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/>
              <a:t>Reflexión final</a:t>
            </a:r>
            <a:endParaRPr/>
          </a:p>
        </p:txBody>
      </p:sp>
      <p:sp>
        <p:nvSpPr>
          <p:cNvPr id="463" name="Google Shape;463;g10737c11626_0_570"/>
          <p:cNvSpPr/>
          <p:nvPr/>
        </p:nvSpPr>
        <p:spPr>
          <a:xfrm>
            <a:off x="1257300" y="3585236"/>
            <a:ext cx="14506500" cy="5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Lecciones Aprendidas con la Experiencia.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0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lphaLcParenR"/>
            </a:pPr>
            <a:r>
              <a:rPr b="0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¿Cuáles fueron los principales problemas que se vivieron como equipo?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20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lphaLcParenR"/>
            </a:pPr>
            <a:r>
              <a:rPr b="0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los evitaría para un próximo proyecto?</a:t>
            </a:r>
            <a:endParaRPr sz="2100">
              <a:solidFill>
                <a:schemeClr val="lt1"/>
              </a:solidFill>
            </a:endParaRPr>
          </a:p>
          <a:p>
            <a:pPr indent="-514350" lvl="0" marL="520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lphaLcParenR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se abordó la gestión del proyecto?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"/>
          <p:cNvGrpSpPr/>
          <p:nvPr/>
        </p:nvGrpSpPr>
        <p:grpSpPr>
          <a:xfrm>
            <a:off x="10349550" y="2626711"/>
            <a:ext cx="410829" cy="412670"/>
            <a:chOff x="1228" y="0"/>
            <a:chExt cx="547771" cy="550226"/>
          </a:xfrm>
        </p:grpSpPr>
        <p:sp>
          <p:nvSpPr>
            <p:cNvPr id="351" name="Google Shape;351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"/>
          <p:cNvSpPr txBox="1"/>
          <p:nvPr/>
        </p:nvSpPr>
        <p:spPr>
          <a:xfrm>
            <a:off x="1235035" y="4560411"/>
            <a:ext cx="6741281" cy="123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4"/>
              <a:buFont typeface="Arial"/>
              <a:buNone/>
            </a:pPr>
            <a:r>
              <a:rPr b="1" i="0" lang="en-US" sz="857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11613862" y="2618099"/>
            <a:ext cx="4846150" cy="473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2"/>
          <p:cNvGrpSpPr/>
          <p:nvPr/>
        </p:nvGrpSpPr>
        <p:grpSpPr>
          <a:xfrm>
            <a:off x="10349550" y="3956039"/>
            <a:ext cx="410829" cy="412670"/>
            <a:chOff x="1228" y="0"/>
            <a:chExt cx="547771" cy="550226"/>
          </a:xfrm>
        </p:grpSpPr>
        <p:sp>
          <p:nvSpPr>
            <p:cNvPr id="356" name="Google Shape;356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2"/>
          <p:cNvSpPr txBox="1"/>
          <p:nvPr/>
        </p:nvSpPr>
        <p:spPr>
          <a:xfrm>
            <a:off x="11613862" y="3947426"/>
            <a:ext cx="4846150" cy="473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 DE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"/>
          <p:cNvGrpSpPr/>
          <p:nvPr/>
        </p:nvGrpSpPr>
        <p:grpSpPr>
          <a:xfrm>
            <a:off x="10349550" y="5285366"/>
            <a:ext cx="410829" cy="412670"/>
            <a:chOff x="1228" y="0"/>
            <a:chExt cx="547771" cy="550226"/>
          </a:xfrm>
        </p:grpSpPr>
        <p:sp>
          <p:nvSpPr>
            <p:cNvPr id="360" name="Google Shape;360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"/>
          <p:cNvSpPr txBox="1"/>
          <p:nvPr/>
        </p:nvSpPr>
        <p:spPr>
          <a:xfrm>
            <a:off x="11613862" y="5276754"/>
            <a:ext cx="4846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None/>
            </a:pPr>
            <a:r>
              <a:rPr lang="en-US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E-R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2"/>
          <p:cNvGrpSpPr/>
          <p:nvPr/>
        </p:nvGrpSpPr>
        <p:grpSpPr>
          <a:xfrm>
            <a:off x="10349550" y="6614694"/>
            <a:ext cx="410829" cy="412670"/>
            <a:chOff x="1228" y="0"/>
            <a:chExt cx="547771" cy="550226"/>
          </a:xfrm>
        </p:grpSpPr>
        <p:sp>
          <p:nvSpPr>
            <p:cNvPr id="364" name="Google Shape;364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"/>
          <p:cNvGrpSpPr/>
          <p:nvPr/>
        </p:nvGrpSpPr>
        <p:grpSpPr>
          <a:xfrm>
            <a:off x="10349550" y="7944021"/>
            <a:ext cx="410829" cy="412670"/>
            <a:chOff x="1228" y="0"/>
            <a:chExt cx="547771" cy="550226"/>
          </a:xfrm>
        </p:grpSpPr>
        <p:sp>
          <p:nvSpPr>
            <p:cNvPr id="367" name="Google Shape;367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"/>
          <p:cNvSpPr txBox="1"/>
          <p:nvPr/>
        </p:nvSpPr>
        <p:spPr>
          <a:xfrm>
            <a:off x="11613862" y="7940171"/>
            <a:ext cx="4846150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PRESENTACION DE PROGRAMAS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"/>
          <p:cNvSpPr txBox="1"/>
          <p:nvPr/>
        </p:nvSpPr>
        <p:spPr>
          <a:xfrm>
            <a:off x="11613862" y="6608456"/>
            <a:ext cx="4846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None/>
            </a:pPr>
            <a:r>
              <a:rPr lang="en-US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737c11626_0_293"/>
          <p:cNvSpPr txBox="1"/>
          <p:nvPr>
            <p:ph type="title"/>
          </p:nvPr>
        </p:nvSpPr>
        <p:spPr>
          <a:xfrm>
            <a:off x="1088488" y="1666069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/>
              <a:t>Problemática a Resolver</a:t>
            </a:r>
            <a:endParaRPr/>
          </a:p>
        </p:txBody>
      </p:sp>
      <p:sp>
        <p:nvSpPr>
          <p:cNvPr id="376" name="Google Shape;376;g10737c11626_0_293"/>
          <p:cNvSpPr txBox="1"/>
          <p:nvPr/>
        </p:nvSpPr>
        <p:spPr>
          <a:xfrm>
            <a:off x="1299357" y="3654403"/>
            <a:ext cx="153747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Turismo Real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Arriendo de Departamentos.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Comisiones excesivas.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Problemas: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poseen un sistema de información automatizada.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Solapamiento de información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existe la posibilidad de crear resúmenes de datos,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10737c11626_0_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92" y="2014592"/>
            <a:ext cx="7587113" cy="504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0737c11626_0_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0875" y="7759303"/>
            <a:ext cx="4958295" cy="207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737c11626_0_300"/>
          <p:cNvSpPr txBox="1"/>
          <p:nvPr>
            <p:ph type="title"/>
          </p:nvPr>
        </p:nvSpPr>
        <p:spPr>
          <a:xfrm>
            <a:off x="0" y="1973061"/>
            <a:ext cx="18288000" cy="6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t/>
            </a:r>
            <a:endParaRPr sz="59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en-US" sz="5900"/>
              <a:t>Solución</a:t>
            </a:r>
            <a:br>
              <a:rPr lang="en-US" sz="5900"/>
            </a:br>
            <a:r>
              <a:rPr lang="en-US" sz="3000"/>
              <a:t> - Crear un software de escritorio y web que permita gestionar la información de manera eficiente y en tiempo real.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t/>
            </a:r>
            <a:endParaRPr sz="3000"/>
          </a:p>
          <a:p>
            <a:pPr indent="-527050" lvl="0" marL="685800" rtl="0" algn="ctr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Una página  web, dirigida a la creación de clientes y registro de reservas. </a:t>
            </a:r>
            <a:endParaRPr sz="2900"/>
          </a:p>
          <a:p>
            <a:pPr indent="0" lvl="0" marL="205740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527050" lvl="0" marL="685800" rtl="0" algn="ctr">
              <a:spcBef>
                <a:spcPts val="50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Aplicación de escritorio dirigida a los funcionarios.</a:t>
            </a:r>
            <a:endParaRPr sz="2900"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br>
              <a:rPr lang="en-US" sz="5900"/>
            </a:br>
            <a:endParaRPr sz="5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737c11626_0_304"/>
          <p:cNvSpPr txBox="1"/>
          <p:nvPr>
            <p:ph type="title"/>
          </p:nvPr>
        </p:nvSpPr>
        <p:spPr>
          <a:xfrm>
            <a:off x="1215097" y="1214169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/>
              <a:t>Alcances</a:t>
            </a:r>
            <a:endParaRPr/>
          </a:p>
        </p:txBody>
      </p:sp>
      <p:sp>
        <p:nvSpPr>
          <p:cNvPr id="389" name="Google Shape;389;g10737c11626_0_304"/>
          <p:cNvSpPr txBox="1"/>
          <p:nvPr/>
        </p:nvSpPr>
        <p:spPr>
          <a:xfrm>
            <a:off x="1425990" y="3085029"/>
            <a:ext cx="45738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hace el Sistema: -El sis</a:t>
            </a: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crea y mantiene registros.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Reservas y pago.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in y Check out.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 semanas para realizar el proyecto.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g10737c11626_0_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752" y="1386712"/>
            <a:ext cx="6960337" cy="482583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91" name="Google Shape;391;g10737c11626_0_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354" y="4918645"/>
            <a:ext cx="6353588" cy="499361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g10748eee542_0_5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g10748eee542_0_5"/>
          <p:cNvGrpSpPr/>
          <p:nvPr/>
        </p:nvGrpSpPr>
        <p:grpSpPr>
          <a:xfrm>
            <a:off x="17117063" y="1015254"/>
            <a:ext cx="284475" cy="1506928"/>
            <a:chOff x="850" y="1"/>
            <a:chExt cx="379300" cy="2009238"/>
          </a:xfrm>
        </p:grpSpPr>
        <p:sp>
          <p:nvSpPr>
            <p:cNvPr id="398" name="Google Shape;398;g10748eee542_0_5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10748eee542_0_5"/>
            <p:cNvSpPr/>
            <p:nvPr/>
          </p:nvSpPr>
          <p:spPr>
            <a:xfrm rot="5400000">
              <a:off x="-765827" y="1002909"/>
              <a:ext cx="2009238" cy="3422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g10748eee542_0_5"/>
          <p:cNvSpPr txBox="1"/>
          <p:nvPr/>
        </p:nvSpPr>
        <p:spPr>
          <a:xfrm>
            <a:off x="4655185" y="0"/>
            <a:ext cx="9817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Carta Gantt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0748eee542_0_5"/>
          <p:cNvSpPr txBox="1"/>
          <p:nvPr/>
        </p:nvSpPr>
        <p:spPr>
          <a:xfrm>
            <a:off x="815100" y="1898800"/>
            <a:ext cx="13586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Carta Gantt: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https://docs.google.com/spreadsheets/d/1SoldOjyOQ3Pr2uDKv9J_kJVofwpdlPi3/edit?usp=sharing&amp;ouid=114704208351352529162&amp;rtpof=true&amp;sd=true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073fd9fcb7_0_0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g1073fd9fcb7_0_0"/>
          <p:cNvGrpSpPr/>
          <p:nvPr/>
        </p:nvGrpSpPr>
        <p:grpSpPr>
          <a:xfrm>
            <a:off x="17117063" y="1015253"/>
            <a:ext cx="284475" cy="1506929"/>
            <a:chOff x="850" y="1"/>
            <a:chExt cx="379300" cy="2009238"/>
          </a:xfrm>
        </p:grpSpPr>
        <p:sp>
          <p:nvSpPr>
            <p:cNvPr id="408" name="Google Shape;408;g1073fd9fcb7_0_0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1073fd9fcb7_0_0"/>
            <p:cNvSpPr/>
            <p:nvPr/>
          </p:nvSpPr>
          <p:spPr>
            <a:xfrm rot="5400000">
              <a:off x="-765826" y="1002909"/>
              <a:ext cx="2009238" cy="3422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0" name="Google Shape;410;g1073fd9fcb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3743" y="1015253"/>
            <a:ext cx="13911385" cy="86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073fd9fcb7_0_0"/>
          <p:cNvSpPr txBox="1"/>
          <p:nvPr/>
        </p:nvSpPr>
        <p:spPr>
          <a:xfrm>
            <a:off x="6699278" y="47625"/>
            <a:ext cx="4889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E-R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1073fd9fcb7_0_9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g1073fd9fcb7_0_9"/>
          <p:cNvGrpSpPr/>
          <p:nvPr/>
        </p:nvGrpSpPr>
        <p:grpSpPr>
          <a:xfrm>
            <a:off x="17117063" y="1015253"/>
            <a:ext cx="284475" cy="1506929"/>
            <a:chOff x="850" y="1"/>
            <a:chExt cx="379300" cy="2009238"/>
          </a:xfrm>
        </p:grpSpPr>
        <p:sp>
          <p:nvSpPr>
            <p:cNvPr id="418" name="Google Shape;418;g1073fd9fcb7_0_9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1073fd9fcb7_0_9"/>
            <p:cNvSpPr/>
            <p:nvPr/>
          </p:nvSpPr>
          <p:spPr>
            <a:xfrm rot="5400000">
              <a:off x="-765826" y="1002909"/>
              <a:ext cx="2009238" cy="3422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0" name="Google Shape;420;g1073fd9fcb7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692" y="1060451"/>
            <a:ext cx="14748617" cy="883073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073fd9fcb7_0_9"/>
          <p:cNvSpPr txBox="1"/>
          <p:nvPr/>
        </p:nvSpPr>
        <p:spPr>
          <a:xfrm>
            <a:off x="5237076" y="47625"/>
            <a:ext cx="9817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Relacional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748eee542_0_155"/>
          <p:cNvSpPr txBox="1"/>
          <p:nvPr>
            <p:ph type="title"/>
          </p:nvPr>
        </p:nvSpPr>
        <p:spPr>
          <a:xfrm>
            <a:off x="1130691" y="1054124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/>
              <a:t>Planificación y Gestión</a:t>
            </a:r>
            <a:endParaRPr/>
          </a:p>
        </p:txBody>
      </p:sp>
      <p:sp>
        <p:nvSpPr>
          <p:cNvPr id="427" name="Google Shape;427;g10748eee542_0_155"/>
          <p:cNvSpPr txBox="1"/>
          <p:nvPr/>
        </p:nvSpPr>
        <p:spPr>
          <a:xfrm>
            <a:off x="1227451" y="3042468"/>
            <a:ext cx="1583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g10748eee542_0_155"/>
          <p:cNvGraphicFramePr/>
          <p:nvPr/>
        </p:nvGraphicFramePr>
        <p:xfrm>
          <a:off x="1413063" y="3800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{9C139FF5-D41B-4EE8-9CA7-65380779311D}</a:tableStyleId>
              </a:tblPr>
              <a:tblGrid>
                <a:gridCol w="999525"/>
                <a:gridCol w="10962675"/>
                <a:gridCol w="3499800"/>
              </a:tblGrid>
              <a:tr h="8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N°</a:t>
                      </a:r>
                      <a:endParaRPr sz="21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COMPONENTES O ARTEFACTOS DEL SISTEMA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ESTADO ACTUAL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01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Interfaz Gráfica (Web y escritorio)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02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Autenticación de usuario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En desarrollo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03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Modelo E-R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04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Generar Base de datos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05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Diagrama de Gantt</a:t>
                      </a:r>
                      <a:endParaRPr sz="21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1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06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ERS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1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07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Matriz de riesgo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1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08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Matriz RACI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1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09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Gestión de riesgo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100" u="none" cap="none" strike="noStrike"/>
                    </a:p>
                  </a:txBody>
                  <a:tcPr marT="68600" marB="68600" marR="137175" marL="137175"/>
                </a:tc>
              </a:tr>
              <a:tr h="53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10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Plan de pruebas</a:t>
                      </a:r>
                      <a:endParaRPr sz="2700" u="none" cap="none" strike="noStrike"/>
                    </a:p>
                  </a:txBody>
                  <a:tcPr marT="68600" marB="68600" marR="137175" marL="137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lang="en-US" sz="2700" u="none" cap="none" strike="noStrike"/>
                        <a:t>Cumplido</a:t>
                      </a:r>
                      <a:endParaRPr sz="2100" u="none" cap="none" strike="noStrike"/>
                    </a:p>
                  </a:txBody>
                  <a:tcPr marT="68600" marB="68600" marR="137175" marL="1371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