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8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99"/>
    <a:srgbClr val="3399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3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54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9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21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674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00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34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945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84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2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25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10C3-60B5-43AC-9AD1-E0D403D4680C}" type="datetimeFigureOut">
              <a:rPr lang="th-TH" smtClean="0"/>
              <a:t>29/05/62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CB50B-09C9-4929-B2B9-969EA5C0CB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539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9.xml"/><Relationship Id="rId5" Type="http://schemas.openxmlformats.org/officeDocument/2006/relationships/image" Target="../media/image3.jpg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slide" Target="slide3.xml"/><Relationship Id="rId1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18" Type="http://schemas.openxmlformats.org/officeDocument/2006/relationships/slide" Target="slide2.xml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8.jpg"/><Relationship Id="rId2" Type="http://schemas.openxmlformats.org/officeDocument/2006/relationships/image" Target="../media/image10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15.png"/><Relationship Id="rId5" Type="http://schemas.microsoft.com/office/2007/relationships/hdphoto" Target="../media/hdphoto3.wdp"/><Relationship Id="rId1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8.xml"/><Relationship Id="rId18" Type="http://schemas.openxmlformats.org/officeDocument/2006/relationships/image" Target="../media/image12.png"/><Relationship Id="rId26" Type="http://schemas.openxmlformats.org/officeDocument/2006/relationships/image" Target="../media/image18.jpg"/><Relationship Id="rId3" Type="http://schemas.openxmlformats.org/officeDocument/2006/relationships/image" Target="../media/image9.jpg"/><Relationship Id="rId21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slide" Target="slide7.xml"/><Relationship Id="rId17" Type="http://schemas.openxmlformats.org/officeDocument/2006/relationships/slide" Target="slide12.xml"/><Relationship Id="rId25" Type="http://schemas.openxmlformats.org/officeDocument/2006/relationships/slide" Target="slide13.xml"/><Relationship Id="rId2" Type="http://schemas.openxmlformats.org/officeDocument/2006/relationships/slide" Target="slide1.xml"/><Relationship Id="rId16" Type="http://schemas.openxmlformats.org/officeDocument/2006/relationships/slide" Target="slide11.xml"/><Relationship Id="rId20" Type="http://schemas.openxmlformats.org/officeDocument/2006/relationships/image" Target="../media/image13.png"/><Relationship Id="rId29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slide" Target="slide6.xml"/><Relationship Id="rId24" Type="http://schemas.openxmlformats.org/officeDocument/2006/relationships/image" Target="../media/image17.png"/><Relationship Id="rId32" Type="http://schemas.openxmlformats.org/officeDocument/2006/relationships/image" Target="../media/image8.jpg"/><Relationship Id="rId5" Type="http://schemas.microsoft.com/office/2007/relationships/hdphoto" Target="../media/hdphoto2.wdp"/><Relationship Id="rId15" Type="http://schemas.openxmlformats.org/officeDocument/2006/relationships/slide" Target="slide10.xml"/><Relationship Id="rId23" Type="http://schemas.openxmlformats.org/officeDocument/2006/relationships/image" Target="../media/image16.png"/><Relationship Id="rId28" Type="http://schemas.openxmlformats.org/officeDocument/2006/relationships/image" Target="../media/image20.jpg"/><Relationship Id="rId10" Type="http://schemas.openxmlformats.org/officeDocument/2006/relationships/slide" Target="slide5.xml"/><Relationship Id="rId19" Type="http://schemas.microsoft.com/office/2007/relationships/hdphoto" Target="../media/hdphoto4.wdp"/><Relationship Id="rId31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slide" Target="slide4.xml"/><Relationship Id="rId14" Type="http://schemas.openxmlformats.org/officeDocument/2006/relationships/slide" Target="slide9.xml"/><Relationship Id="rId22" Type="http://schemas.openxmlformats.org/officeDocument/2006/relationships/image" Target="../media/image15.png"/><Relationship Id="rId27" Type="http://schemas.openxmlformats.org/officeDocument/2006/relationships/image" Target="../media/image19.jpg"/><Relationship Id="rId30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9.xml"/><Relationship Id="rId18" Type="http://schemas.microsoft.com/office/2007/relationships/hdphoto" Target="../media/hdphoto4.wdp"/><Relationship Id="rId26" Type="http://schemas.openxmlformats.org/officeDocument/2006/relationships/image" Target="../media/image19.jpg"/><Relationship Id="rId3" Type="http://schemas.openxmlformats.org/officeDocument/2006/relationships/image" Target="../media/image10.png"/><Relationship Id="rId21" Type="http://schemas.openxmlformats.org/officeDocument/2006/relationships/image" Target="../media/image15.png"/><Relationship Id="rId7" Type="http://schemas.openxmlformats.org/officeDocument/2006/relationships/slide" Target="slide3.xml"/><Relationship Id="rId12" Type="http://schemas.openxmlformats.org/officeDocument/2006/relationships/slide" Target="slide8.xml"/><Relationship Id="rId17" Type="http://schemas.openxmlformats.org/officeDocument/2006/relationships/image" Target="../media/image12.png"/><Relationship Id="rId25" Type="http://schemas.openxmlformats.org/officeDocument/2006/relationships/image" Target="../media/image18.jpg"/><Relationship Id="rId2" Type="http://schemas.openxmlformats.org/officeDocument/2006/relationships/slide" Target="slide1.xml"/><Relationship Id="rId16" Type="http://schemas.openxmlformats.org/officeDocument/2006/relationships/slide" Target="slide12.xml"/><Relationship Id="rId20" Type="http://schemas.openxmlformats.org/officeDocument/2006/relationships/image" Target="../media/image14.png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slide" Target="slide2.xml"/><Relationship Id="rId5" Type="http://schemas.openxmlformats.org/officeDocument/2006/relationships/image" Target="../media/image11.png"/><Relationship Id="rId15" Type="http://schemas.openxmlformats.org/officeDocument/2006/relationships/slide" Target="slide11.xml"/><Relationship Id="rId23" Type="http://schemas.openxmlformats.org/officeDocument/2006/relationships/image" Target="../media/image17.png"/><Relationship Id="rId28" Type="http://schemas.openxmlformats.org/officeDocument/2006/relationships/image" Target="../media/image21.jpg"/><Relationship Id="rId10" Type="http://schemas.openxmlformats.org/officeDocument/2006/relationships/slide" Target="slide6.xml"/><Relationship Id="rId19" Type="http://schemas.openxmlformats.org/officeDocument/2006/relationships/image" Target="../media/image13.png"/><Relationship Id="rId31" Type="http://schemas.openxmlformats.org/officeDocument/2006/relationships/image" Target="../media/image8.jpg"/><Relationship Id="rId4" Type="http://schemas.microsoft.com/office/2007/relationships/hdphoto" Target="../media/hdphoto2.wdp"/><Relationship Id="rId9" Type="http://schemas.openxmlformats.org/officeDocument/2006/relationships/slide" Target="slide5.xml"/><Relationship Id="rId14" Type="http://schemas.openxmlformats.org/officeDocument/2006/relationships/slide" Target="slide10.xml"/><Relationship Id="rId22" Type="http://schemas.openxmlformats.org/officeDocument/2006/relationships/image" Target="../media/image16.png"/><Relationship Id="rId27" Type="http://schemas.openxmlformats.org/officeDocument/2006/relationships/image" Target="../media/image20.jpg"/><Relationship Id="rId3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099E-2293-4E0F-9085-DE952CB33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29" y="194553"/>
            <a:ext cx="9098523" cy="12412494"/>
          </a:xfr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@Naritsara_Sport12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69888-5AD6-4BBE-B4B1-8ADA75CC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9190"/>
            <a:ext cx="7200900" cy="1466886"/>
          </a:xfr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endParaRPr lang="th-TH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เสื้อผ้าออกกำลังกาย</a:t>
            </a:r>
            <a:endParaRPr lang="th-TH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E3571-9FAF-43F1-A063-D8BBE3C4ADED}"/>
              </a:ext>
            </a:extLst>
          </p:cNvPr>
          <p:cNvSpPr/>
          <p:nvPr/>
        </p:nvSpPr>
        <p:spPr>
          <a:xfrm>
            <a:off x="586944" y="2190714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ผู้ชาย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60F2E-3EF8-4C01-A73F-1CE2A4ED6D57}"/>
              </a:ext>
            </a:extLst>
          </p:cNvPr>
          <p:cNvSpPr/>
          <p:nvPr/>
        </p:nvSpPr>
        <p:spPr>
          <a:xfrm>
            <a:off x="2688117" y="2190713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ผู้หญิง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B9033-A012-442A-812E-434703D51174}"/>
              </a:ext>
            </a:extLst>
          </p:cNvPr>
          <p:cNvSpPr/>
          <p:nvPr/>
        </p:nvSpPr>
        <p:spPr>
          <a:xfrm>
            <a:off x="4789290" y="2192703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E97A2-6CC4-4F00-913F-B5CC49F9D5E5}"/>
              </a:ext>
            </a:extLst>
          </p:cNvPr>
          <p:cNvSpPr/>
          <p:nvPr/>
        </p:nvSpPr>
        <p:spPr>
          <a:xfrm>
            <a:off x="6890463" y="2190713"/>
            <a:ext cx="2101173" cy="883227"/>
          </a:xfrm>
          <a:prstGeom prst="rect">
            <a:avLst/>
          </a:prstGeom>
          <a:solidFill>
            <a:srgbClr val="FF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C226A4-4128-450C-AC19-4EE879812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4" y="3371791"/>
            <a:ext cx="4170619" cy="218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76966B-C51B-4E39-9B5D-A86A0A4B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83" y="3371791"/>
            <a:ext cx="4434582" cy="21895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DF052-204A-4372-ADC0-F284202661FB}"/>
              </a:ext>
            </a:extLst>
          </p:cNvPr>
          <p:cNvSpPr/>
          <p:nvPr/>
        </p:nvSpPr>
        <p:spPr>
          <a:xfrm>
            <a:off x="2317615" y="5833092"/>
            <a:ext cx="4965970" cy="817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PRESTO</a:t>
            </a:r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เจอกับ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REACT</a:t>
            </a:r>
            <a:endParaRPr lang="th-TH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71F4472D-E52B-433D-99D0-B83158E3276C}"/>
              </a:ext>
            </a:extLst>
          </p:cNvPr>
          <p:cNvSpPr/>
          <p:nvPr/>
        </p:nvSpPr>
        <p:spPr>
          <a:xfrm>
            <a:off x="3618745" y="6944886"/>
            <a:ext cx="2221131" cy="584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เลือกซื้อเลย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BB71DC-12F8-46AA-BE29-EEED68D7776D}"/>
              </a:ext>
            </a:extLst>
          </p:cNvPr>
          <p:cNvSpPr/>
          <p:nvPr/>
        </p:nvSpPr>
        <p:spPr>
          <a:xfrm>
            <a:off x="586946" y="7845012"/>
            <a:ext cx="1358590" cy="622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สินค้าขายดี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07AB4D-E536-4F9C-A156-06054B900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8899461"/>
            <a:ext cx="1761938" cy="17619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185E94-899D-44D1-8BE0-C40869135C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3854" b="9118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028" b="20028"/>
          <a:stretch/>
        </p:blipFill>
        <p:spPr>
          <a:xfrm>
            <a:off x="3738703" y="8899461"/>
            <a:ext cx="2221130" cy="17619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52587D-74CB-405E-868C-0578EBEF6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12" y="8899461"/>
            <a:ext cx="1761938" cy="1761938"/>
          </a:xfrm>
          <a:prstGeom prst="rect">
            <a:avLst/>
          </a:prstGeom>
        </p:spPr>
      </p:pic>
      <p:sp>
        <p:nvSpPr>
          <p:cNvPr id="28" name="Rectangle 27">
            <a:hlinkClick r:id="rId9" action="ppaction://hlinksldjump"/>
            <a:extLst>
              <a:ext uri="{FF2B5EF4-FFF2-40B4-BE49-F238E27FC236}">
                <a16:creationId xmlns:a16="http://schemas.microsoft.com/office/drawing/2014/main" id="{B7322127-80DD-4A4B-932E-4CC9118BC314}"/>
              </a:ext>
            </a:extLst>
          </p:cNvPr>
          <p:cNvSpPr/>
          <p:nvPr/>
        </p:nvSpPr>
        <p:spPr>
          <a:xfrm>
            <a:off x="706235" y="10919186"/>
            <a:ext cx="2442669" cy="817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Nike Classic</a:t>
            </a:r>
          </a:p>
          <a:p>
            <a:pPr fontAlgn="base"/>
            <a:r>
              <a:rPr lang="th-TH" sz="2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สปอร์ตบราผู้หญิงซัพพอร์ตระดับกลาง</a:t>
            </a:r>
            <a:endParaRPr lang="th-TH" sz="2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B9D820-06E9-4E29-9A95-D7904E327ADD}"/>
              </a:ext>
            </a:extLst>
          </p:cNvPr>
          <p:cNvSpPr/>
          <p:nvPr/>
        </p:nvSpPr>
        <p:spPr>
          <a:xfrm>
            <a:off x="3618745" y="10919186"/>
            <a:ext cx="2442668" cy="817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NIKE 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กางเกงขาสั้นออกกำลังผู้หญิง รุ่น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Dry Tempo</a:t>
            </a:r>
            <a:r>
              <a:rPr lang="en-US" sz="2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C0EA2-97B1-4460-A154-A0FD18A1DCFE}"/>
              </a:ext>
            </a:extLst>
          </p:cNvPr>
          <p:cNvSpPr/>
          <p:nvPr/>
        </p:nvSpPr>
        <p:spPr>
          <a:xfrm>
            <a:off x="6298747" y="10919186"/>
            <a:ext cx="2442667" cy="8171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NIKE AIR Max270</a:t>
            </a:r>
            <a:endParaRPr lang="th-TH" sz="2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FA24684-26EF-4276-BA9F-DC108549B4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30" y="11858775"/>
            <a:ext cx="604134" cy="6041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285C1F-ED3B-4B8B-9042-66BCBE1EDB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16" y="11915241"/>
            <a:ext cx="501474" cy="5014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0839C-CD76-471A-9DA4-F8EA330706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842" y="11874655"/>
            <a:ext cx="622571" cy="6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6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F98AC052-0EDC-4523-9D82-03BFAF731BCE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16EAAD-1297-4A2F-94DB-747268EC5614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B621812-E1D7-45CD-BDC8-49D7DF3C06FB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45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C21B7A9F-79D4-40E5-BF04-4A917F13890B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D79B31-B89E-4B72-B763-466D9061CA3A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6E3BD2-35A9-437F-A0B2-AB8896C4000B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3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A3235815-DFAC-40D1-BEAB-FBDEE85FB7D5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4C82AC-1AA8-4ED0-A232-7863971CC75A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0837DF-B4F6-4428-A757-B83206B4B999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0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6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ถุงเท้า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8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เข้าร่วม/เข้าสู่ระบบผู้ใช้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256091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เข้าสู่ระบบผู้ใช้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340615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49" name="Arrow: Right 48">
            <a:hlinkClick r:id="rId18" action="ppaction://hlinksldjump"/>
            <a:extLst>
              <a:ext uri="{FF2B5EF4-FFF2-40B4-BE49-F238E27FC236}">
                <a16:creationId xmlns:a16="http://schemas.microsoft.com/office/drawing/2014/main" id="{A0017235-3152-4855-960F-8F2891F3E355}"/>
              </a:ext>
            </a:extLst>
          </p:cNvPr>
          <p:cNvSpPr/>
          <p:nvPr/>
        </p:nvSpPr>
        <p:spPr>
          <a:xfrm flipH="1">
            <a:off x="439966" y="491772"/>
            <a:ext cx="487922" cy="31992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F3691-680B-477C-A1E1-1F6E2DF672C9}"/>
              </a:ext>
            </a:extLst>
          </p:cNvPr>
          <p:cNvSpPr/>
          <p:nvPr/>
        </p:nvSpPr>
        <p:spPr>
          <a:xfrm>
            <a:off x="3370053" y="3619622"/>
            <a:ext cx="5756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6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บัญชีของคุณสำหรับทุกอย่างเกี่ยวกับเว็บไซต์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8BB48-C823-4BA1-A861-CD4E7416D65D}"/>
              </a:ext>
            </a:extLst>
          </p:cNvPr>
          <p:cNvSpPr/>
          <p:nvPr/>
        </p:nvSpPr>
        <p:spPr>
          <a:xfrm>
            <a:off x="3565161" y="4672219"/>
            <a:ext cx="5194621" cy="717226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อีเมล์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5F79CB-53AB-48AC-8105-F44023DBF9E2}"/>
              </a:ext>
            </a:extLst>
          </p:cNvPr>
          <p:cNvSpPr/>
          <p:nvPr/>
        </p:nvSpPr>
        <p:spPr>
          <a:xfrm>
            <a:off x="3565161" y="5745405"/>
            <a:ext cx="5194621" cy="717226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รหัสผ่าน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29822D-6D76-43E1-BE7E-171D4AF3B8EC}"/>
              </a:ext>
            </a:extLst>
          </p:cNvPr>
          <p:cNvSpPr/>
          <p:nvPr/>
        </p:nvSpPr>
        <p:spPr>
          <a:xfrm>
            <a:off x="4187473" y="6584580"/>
            <a:ext cx="2268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ให้อยู่ในระบบต่อไป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B6D54E-BA26-496A-9092-E6B914D15E32}"/>
              </a:ext>
            </a:extLst>
          </p:cNvPr>
          <p:cNvSpPr/>
          <p:nvPr/>
        </p:nvSpPr>
        <p:spPr>
          <a:xfrm>
            <a:off x="3701718" y="6712667"/>
            <a:ext cx="359924" cy="344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hlinkClick r:id="rId18" action="ppaction://hlinksldjump"/>
            <a:extLst>
              <a:ext uri="{FF2B5EF4-FFF2-40B4-BE49-F238E27FC236}">
                <a16:creationId xmlns:a16="http://schemas.microsoft.com/office/drawing/2014/main" id="{BEF81F1B-E54A-4899-9614-AA07CB1066F4}"/>
              </a:ext>
            </a:extLst>
          </p:cNvPr>
          <p:cNvSpPr/>
          <p:nvPr/>
        </p:nvSpPr>
        <p:spPr>
          <a:xfrm>
            <a:off x="4502285" y="7631943"/>
            <a:ext cx="3229244" cy="7827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ล็อคอิน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9C7321-E116-4210-AC8F-3AC864E7CFD5}"/>
              </a:ext>
            </a:extLst>
          </p:cNvPr>
          <p:cNvSpPr/>
          <p:nvPr/>
        </p:nvSpPr>
        <p:spPr>
          <a:xfrm>
            <a:off x="3257812" y="8720421"/>
            <a:ext cx="5756705" cy="1018967"/>
          </a:xfrm>
          <a:prstGeom prst="rect">
            <a:avLst/>
          </a:prstGeom>
          <a:solidFill>
            <a:srgbClr val="3399FF"/>
          </a:solidFill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07793-EF26-4B06-B3CA-23E62417FE24}"/>
              </a:ext>
            </a:extLst>
          </p:cNvPr>
          <p:cNvSpPr txBox="1"/>
          <p:nvPr/>
        </p:nvSpPr>
        <p:spPr>
          <a:xfrm>
            <a:off x="5638657" y="8905748"/>
            <a:ext cx="3237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ล็อคอินผ่าน 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Facebook</a:t>
            </a:r>
            <a:endParaRPr lang="th-TH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87AE96-D911-4BB8-BC7B-56B3B74FB7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16" y="8720421"/>
            <a:ext cx="1051225" cy="10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D9152-D5F4-471D-A1CC-5936F21F5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46" y="2374040"/>
            <a:ext cx="6245158" cy="3265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7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145C01-778F-4D6B-9939-83CA78101B40}"/>
              </a:ext>
            </a:extLst>
          </p:cNvPr>
          <p:cNvSpPr/>
          <p:nvPr/>
        </p:nvSpPr>
        <p:spPr>
          <a:xfrm>
            <a:off x="3015574" y="5669008"/>
            <a:ext cx="6245158" cy="568605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ยินดีต้อนรับเข้าสู่หน้าเว็บไซต์ เลือกสินค้าที่ต้องการ คลิก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3" name="Arrow: Right 2">
            <a:hlinkClick r:id="rId32" action="ppaction://hlinksldjump"/>
            <a:extLst>
              <a:ext uri="{FF2B5EF4-FFF2-40B4-BE49-F238E27FC236}">
                <a16:creationId xmlns:a16="http://schemas.microsoft.com/office/drawing/2014/main" id="{8D26C3A4-1003-4BB7-886B-B9B2FAF75CF3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45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F46256A6-1942-40F2-89F2-A34674E7CB44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DCC49B-6D5D-4E8B-81A4-3D2011ACEA30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สปอร์ตบรา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A0F62C-99DA-4754-9A43-CA6E7FAD3332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8EB8AB25-D3B0-44A7-8B8E-8EB358AA779D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394B85-B19F-47FD-A841-76DB763306A3}"/>
              </a:ext>
            </a:extLst>
          </p:cNvPr>
          <p:cNvSpPr/>
          <p:nvPr/>
        </p:nvSpPr>
        <p:spPr>
          <a:xfrm>
            <a:off x="3154881" y="238188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36D2FC-A700-490C-966F-D86A3BAF5E04}"/>
              </a:ext>
            </a:extLst>
          </p:cNvPr>
          <p:cNvCxnSpPr>
            <a:cxnSpLocks/>
          </p:cNvCxnSpPr>
          <p:nvPr/>
        </p:nvCxnSpPr>
        <p:spPr>
          <a:xfrm>
            <a:off x="3302014" y="322713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1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1DD419BE-44BC-4266-82B7-5021611DB9DF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D102AB-A426-4715-A872-8447C1481C01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แจ็คเก็ต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838EBF2-3D81-4282-9908-AE9D4CCA7BBD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3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37F6EF66-6401-4F85-9347-863B548300C6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3818379-7154-41D6-8C83-A94550ED793C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รองเท้า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635592-DA07-4FA1-98CA-4E764ABCFA80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4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04CE9176-FD15-4B15-8923-2BE92842A652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1A8BC2-BA4E-42A9-89D4-7EDEE88A51DC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</a:t>
            </a:r>
            <a:r>
              <a:rPr lang="th-TH" sz="3600" b="1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ฮู้ด</a:t>
            </a:r>
            <a:endParaRPr lang="th-TH" sz="36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A7DD9D-9B88-4C0E-B05E-A43D2EC18CA1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C215-480D-4381-AA23-3B869F840262}"/>
              </a:ext>
            </a:extLst>
          </p:cNvPr>
          <p:cNvSpPr/>
          <p:nvPr/>
        </p:nvSpPr>
        <p:spPr>
          <a:xfrm>
            <a:off x="233464" y="252919"/>
            <a:ext cx="9046724" cy="123152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322D2-4CA1-4B37-BACB-628DAC300DF0}"/>
              </a:ext>
            </a:extLst>
          </p:cNvPr>
          <p:cNvSpPr txBox="1"/>
          <p:nvPr/>
        </p:nvSpPr>
        <p:spPr>
          <a:xfrm>
            <a:off x="223736" y="1031142"/>
            <a:ext cx="2830749" cy="1323432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SPORT</a:t>
            </a:r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37D1-C7A8-4A34-B5B9-F4D122F586E0}"/>
              </a:ext>
            </a:extLst>
          </p:cNvPr>
          <p:cNvSpPr/>
          <p:nvPr/>
        </p:nvSpPr>
        <p:spPr>
          <a:xfrm>
            <a:off x="252919" y="252919"/>
            <a:ext cx="9007814" cy="7587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A82EC-7713-40A5-B5D1-F6A5FC062F8E}"/>
              </a:ext>
            </a:extLst>
          </p:cNvPr>
          <p:cNvSpPr txBox="1"/>
          <p:nvPr/>
        </p:nvSpPr>
        <p:spPr>
          <a:xfrm>
            <a:off x="3054485" y="1021405"/>
            <a:ext cx="619651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th-TH" sz="8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C0AF7-CE05-4822-82A1-1FD2CE1AA6D6}"/>
              </a:ext>
            </a:extLst>
          </p:cNvPr>
          <p:cNvSpPr/>
          <p:nvPr/>
        </p:nvSpPr>
        <p:spPr>
          <a:xfrm>
            <a:off x="3463046" y="1401139"/>
            <a:ext cx="3725694" cy="5055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DCDA-C35A-4802-AC2E-90230C260832}"/>
              </a:ext>
            </a:extLst>
          </p:cNvPr>
          <p:cNvSpPr/>
          <p:nvPr/>
        </p:nvSpPr>
        <p:spPr>
          <a:xfrm>
            <a:off x="7188740" y="1401138"/>
            <a:ext cx="554476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99C4FA-E4B9-4043-8350-54305F3B8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538" y1="52679" x2="47538" y2="52679"/>
                        <a14:foregroundMark x1="39692" y1="61384" x2="39692" y2="61384"/>
                        <a14:foregroundMark x1="23385" y1="83929" x2="23385" y2="83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41" y="1413222"/>
            <a:ext cx="626488" cy="48142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A8FB3A9-49C3-4D90-8896-3E765B78FFFD}"/>
              </a:ext>
            </a:extLst>
          </p:cNvPr>
          <p:cNvSpPr/>
          <p:nvPr/>
        </p:nvSpPr>
        <p:spPr>
          <a:xfrm>
            <a:off x="7947498" y="1401137"/>
            <a:ext cx="729574" cy="505599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B9DF4-290C-4B65-A16B-BAA79219E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490" r="100000">
                        <a14:foregroundMark x1="43137" y1="56397" x2="43137" y2="56397"/>
                        <a14:foregroundMark x1="47059" y1="52219" x2="47059" y2="52219"/>
                        <a14:foregroundMark x1="56618" y1="46736" x2="56618" y2="46736"/>
                        <a14:foregroundMark x1="70588" y1="42559" x2="70588" y2="42559"/>
                        <a14:foregroundMark x1="29167" y1="30287" x2="29167" y2="30287"/>
                        <a14:foregroundMark x1="33578" y1="30809" x2="58088" y2="36554"/>
                        <a14:foregroundMark x1="42157" y1="44125" x2="73775" y2="44125"/>
                        <a14:foregroundMark x1="35049" y1="39948" x2="85784" y2="39426"/>
                        <a14:foregroundMark x1="37990" y1="47781" x2="84069" y2="46736"/>
                        <a14:foregroundMark x1="39706" y1="57963" x2="78676" y2="61619"/>
                        <a14:foregroundMark x1="40686" y1="53264" x2="82598" y2="53264"/>
                        <a14:foregroundMark x1="58578" y1="33943" x2="68137" y2="33943"/>
                        <a14:foregroundMark x1="71569" y1="84595" x2="73039" y2="89556"/>
                        <a14:foregroundMark x1="30637" y1="84595" x2="33088" y2="93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61" y="1490574"/>
            <a:ext cx="430448" cy="4040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52269D-1767-4DE1-AEE5-C7628DFC1A8E}"/>
              </a:ext>
            </a:extLst>
          </p:cNvPr>
          <p:cNvSpPr/>
          <p:nvPr/>
        </p:nvSpPr>
        <p:spPr>
          <a:xfrm>
            <a:off x="233464" y="2344844"/>
            <a:ext cx="2772382" cy="1019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D70FF-4CA2-4849-A165-8A1311B1C3B9}"/>
              </a:ext>
            </a:extLst>
          </p:cNvPr>
          <p:cNvSpPr txBox="1"/>
          <p:nvPr/>
        </p:nvSpPr>
        <p:spPr>
          <a:xfrm>
            <a:off x="589740" y="2419028"/>
            <a:ext cx="1556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Brands</a:t>
            </a:r>
            <a:endParaRPr lang="th-TH" sz="4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C5E20-EE75-4984-9990-0E6C942843D5}"/>
              </a:ext>
            </a:extLst>
          </p:cNvPr>
          <p:cNvSpPr txBox="1"/>
          <p:nvPr/>
        </p:nvSpPr>
        <p:spPr>
          <a:xfrm>
            <a:off x="622570" y="3268293"/>
            <a:ext cx="12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7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6CC9B-DFDB-4C0A-B8AA-3277CCFD4500}"/>
              </a:ext>
            </a:extLst>
          </p:cNvPr>
          <p:cNvSpPr txBox="1"/>
          <p:nvPr/>
        </p:nvSpPr>
        <p:spPr>
          <a:xfrm>
            <a:off x="622570" y="3875831"/>
            <a:ext cx="157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8" action="ppaction://hlinksldjump"/>
              </a:rPr>
              <a:t>สปอร์ตบรา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CAA0A2-E147-4AF1-A76A-F041BD1567C5}"/>
              </a:ext>
            </a:extLst>
          </p:cNvPr>
          <p:cNvSpPr txBox="1"/>
          <p:nvPr/>
        </p:nvSpPr>
        <p:spPr>
          <a:xfrm>
            <a:off x="589740" y="4490724"/>
            <a:ext cx="113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9" action="ppaction://hlinksldjump"/>
              </a:rPr>
              <a:t>เสื้อยืด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0F6C8-FD88-43E7-AFA0-7F70262CE7DF}"/>
              </a:ext>
            </a:extLst>
          </p:cNvPr>
          <p:cNvSpPr txBox="1"/>
          <p:nvPr/>
        </p:nvSpPr>
        <p:spPr>
          <a:xfrm>
            <a:off x="589740" y="5137055"/>
            <a:ext cx="132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0" action="ppaction://hlinksldjump"/>
              </a:rPr>
              <a:t>แจ็คเก็ต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CD1CC6-E51A-4DD0-88D8-7D6CAA0A4D9C}"/>
              </a:ext>
            </a:extLst>
          </p:cNvPr>
          <p:cNvSpPr txBox="1"/>
          <p:nvPr/>
        </p:nvSpPr>
        <p:spPr>
          <a:xfrm>
            <a:off x="622570" y="5764363"/>
            <a:ext cx="107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เสื้อ</a:t>
            </a:r>
            <a:r>
              <a:rPr lang="th-TH" sz="3600" dirty="0" err="1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1" action="ppaction://hlinksldjump"/>
              </a:rPr>
              <a:t>ฮู้ด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0C819-4FC3-4D5A-A548-E5378D1DDA18}"/>
              </a:ext>
            </a:extLst>
          </p:cNvPr>
          <p:cNvSpPr txBox="1"/>
          <p:nvPr/>
        </p:nvSpPr>
        <p:spPr>
          <a:xfrm>
            <a:off x="589740" y="6407470"/>
            <a:ext cx="205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2" action="ppaction://hlinksldjump"/>
              </a:rPr>
              <a:t>กางเกงขายาว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9369-8CC7-4AD2-BEB6-2A61D3E90600}"/>
              </a:ext>
            </a:extLst>
          </p:cNvPr>
          <p:cNvSpPr txBox="1"/>
          <p:nvPr/>
        </p:nvSpPr>
        <p:spPr>
          <a:xfrm>
            <a:off x="589740" y="6985612"/>
            <a:ext cx="180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3" action="ppaction://hlinksldjump"/>
              </a:rPr>
              <a:t>กางเกงขาสั้น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84416-2774-477C-BF5A-973F705F4FA4}"/>
              </a:ext>
            </a:extLst>
          </p:cNvPr>
          <p:cNvSpPr txBox="1"/>
          <p:nvPr/>
        </p:nvSpPr>
        <p:spPr>
          <a:xfrm>
            <a:off x="595010" y="7600505"/>
            <a:ext cx="108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4" action="ppaction://hlinksldjump"/>
              </a:rPr>
              <a:t>รองเท้า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6E531-A0FB-4B7C-A1DE-BB753C963CA4}"/>
              </a:ext>
            </a:extLst>
          </p:cNvPr>
          <p:cNvSpPr txBox="1"/>
          <p:nvPr/>
        </p:nvSpPr>
        <p:spPr>
          <a:xfrm>
            <a:off x="589740" y="8248501"/>
            <a:ext cx="104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5" action="ppaction://hlinksldjump"/>
              </a:rPr>
              <a:t>ถุงเท้า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B3173A-92E5-4994-9CBE-4918A3322803}"/>
              </a:ext>
            </a:extLst>
          </p:cNvPr>
          <p:cNvSpPr txBox="1"/>
          <p:nvPr/>
        </p:nvSpPr>
        <p:spPr>
          <a:xfrm>
            <a:off x="622570" y="8905748"/>
            <a:ext cx="10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16" action="ppaction://hlinksldjump"/>
              </a:rPr>
              <a:t>อื่น ๆ</a:t>
            </a:r>
            <a:endParaRPr lang="th-TH" sz="3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F33199-59B4-43E3-A67A-6BA340C8860C}"/>
              </a:ext>
            </a:extLst>
          </p:cNvPr>
          <p:cNvCxnSpPr>
            <a:cxnSpLocks/>
          </p:cNvCxnSpPr>
          <p:nvPr/>
        </p:nvCxnSpPr>
        <p:spPr>
          <a:xfrm>
            <a:off x="589740" y="9844392"/>
            <a:ext cx="2027000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6B735DF-959E-4CE8-A53B-3D8ABA644CC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4986" b="26270" l="12000" r="42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24" t="4444" r="60927" b="73105"/>
          <a:stretch/>
        </p:blipFill>
        <p:spPr>
          <a:xfrm>
            <a:off x="469374" y="10478467"/>
            <a:ext cx="687814" cy="7954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61F44F-F36C-46B3-9374-BED16C70F31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9118" b="62991" l="811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776" t="40364" b="39762"/>
          <a:stretch/>
        </p:blipFill>
        <p:spPr>
          <a:xfrm>
            <a:off x="1240690" y="10520115"/>
            <a:ext cx="591753" cy="7121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64E1D8-F788-4CE8-9CE4-B14F3821340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6127" b="95973" l="58400" r="8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980" t="75015" r="19473" b="4032"/>
          <a:stretch/>
        </p:blipFill>
        <p:spPr>
          <a:xfrm>
            <a:off x="1915945" y="10458495"/>
            <a:ext cx="777099" cy="8265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FE5B43-DFAF-4FDD-B0C2-C315AF4ED3E7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9636" b="84851" l="0" r="27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9009" r="76254" b="17749"/>
          <a:stretch/>
        </p:blipFill>
        <p:spPr>
          <a:xfrm>
            <a:off x="493276" y="11223403"/>
            <a:ext cx="742550" cy="8526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9D6A1A-A355-43B7-9442-C32734973C3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74784" b="96357" l="15200" r="41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32" t="76811" r="61905"/>
          <a:stretch/>
        </p:blipFill>
        <p:spPr>
          <a:xfrm>
            <a:off x="1211375" y="11223403"/>
            <a:ext cx="735177" cy="9230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1180813-3F96-4179-B05E-890C424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967" b="62033" l="0" r="21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0365" r="81231" b="38036"/>
          <a:stretch/>
        </p:blipFill>
        <p:spPr>
          <a:xfrm>
            <a:off x="2048486" y="11232269"/>
            <a:ext cx="678894" cy="8148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CB8C9D-743C-4A33-B80C-F218C7B99F95}"/>
              </a:ext>
            </a:extLst>
          </p:cNvPr>
          <p:cNvSpPr txBox="1"/>
          <p:nvPr/>
        </p:nvSpPr>
        <p:spPr>
          <a:xfrm>
            <a:off x="543533" y="9853391"/>
            <a:ext cx="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สี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416D9B-DACC-48B3-9A20-2C7E455E7CFF}"/>
              </a:ext>
            </a:extLst>
          </p:cNvPr>
          <p:cNvSpPr/>
          <p:nvPr/>
        </p:nvSpPr>
        <p:spPr>
          <a:xfrm>
            <a:off x="6162472" y="336133"/>
            <a:ext cx="2393004" cy="568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เข้าร่วม/เข้าสู่ระบบผู้ใช้</a:t>
            </a:r>
            <a:endParaRPr lang="th-TH" sz="2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055E91B-284F-498E-8213-852B1D614F3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25" y="491773"/>
            <a:ext cx="457409" cy="30532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1805EE-9F95-42F1-A8CF-54E9FD1CAEB8}"/>
              </a:ext>
            </a:extLst>
          </p:cNvPr>
          <p:cNvSpPr/>
          <p:nvPr/>
        </p:nvSpPr>
        <p:spPr>
          <a:xfrm>
            <a:off x="3054485" y="6407470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อุปกรณ์ชิ้นจำเป็น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1800FB-A84B-4D7A-BF08-786D387A4213}"/>
              </a:ext>
            </a:extLst>
          </p:cNvPr>
          <p:cNvCxnSpPr>
            <a:cxnSpLocks/>
          </p:cNvCxnSpPr>
          <p:nvPr/>
        </p:nvCxnSpPr>
        <p:spPr>
          <a:xfrm>
            <a:off x="3201618" y="7252715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B8901334-BD63-4D2E-8988-1022ABFA0B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66" y="7707558"/>
            <a:ext cx="1874107" cy="18741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365B34-1E92-438D-AC20-B6486501A6D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37" y="7707559"/>
            <a:ext cx="1844520" cy="184452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AE275E2-3DDA-4D00-9745-E16DA730ED5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68" y="7681708"/>
            <a:ext cx="1844520" cy="184641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68E5796-6C90-46C7-8A0C-4A29C52BD5CE}"/>
              </a:ext>
            </a:extLst>
          </p:cNvPr>
          <p:cNvSpPr txBox="1"/>
          <p:nvPr/>
        </p:nvSpPr>
        <p:spPr>
          <a:xfrm>
            <a:off x="3729127" y="9527635"/>
            <a:ext cx="953311" cy="59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เสื้อยืด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A2EE1B-3B8D-4F4B-9865-5CF26C143AA4}"/>
              </a:ext>
            </a:extLst>
          </p:cNvPr>
          <p:cNvSpPr txBox="1"/>
          <p:nvPr/>
        </p:nvSpPr>
        <p:spPr>
          <a:xfrm>
            <a:off x="5113148" y="9534986"/>
            <a:ext cx="184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4D6687-E04D-4116-A455-0A419BD14DFC}"/>
              </a:ext>
            </a:extLst>
          </p:cNvPr>
          <p:cNvSpPr txBox="1"/>
          <p:nvPr/>
        </p:nvSpPr>
        <p:spPr>
          <a:xfrm>
            <a:off x="7058172" y="9561003"/>
            <a:ext cx="1626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กางเกงขาสั้น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7293C4-D162-4800-A0E4-27D6B276FFAC}"/>
              </a:ext>
            </a:extLst>
          </p:cNvPr>
          <p:cNvSpPr/>
          <p:nvPr/>
        </p:nvSpPr>
        <p:spPr>
          <a:xfrm>
            <a:off x="4502285" y="10524737"/>
            <a:ext cx="3614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rgbClr val="11111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รับประโยชน์สูงสุดจากเว็บไซต์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0FDE356-5549-4F07-9B3B-53AE7A01614C}"/>
              </a:ext>
            </a:extLst>
          </p:cNvPr>
          <p:cNvCxnSpPr>
            <a:cxnSpLocks/>
          </p:cNvCxnSpPr>
          <p:nvPr/>
        </p:nvCxnSpPr>
        <p:spPr>
          <a:xfrm>
            <a:off x="3428946" y="10335827"/>
            <a:ext cx="5447595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3075F-C1F1-436E-AEAE-73A8655707C5}"/>
              </a:ext>
            </a:extLst>
          </p:cNvPr>
          <p:cNvSpPr/>
          <p:nvPr/>
        </p:nvSpPr>
        <p:spPr>
          <a:xfrm>
            <a:off x="3015574" y="11409092"/>
            <a:ext cx="6245158" cy="112986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8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78857F-7BA1-4CCE-9A21-44BA8CB2DCF0}"/>
              </a:ext>
            </a:extLst>
          </p:cNvPr>
          <p:cNvSpPr txBox="1"/>
          <p:nvPr/>
        </p:nvSpPr>
        <p:spPr>
          <a:xfrm>
            <a:off x="5416014" y="11400463"/>
            <a:ext cx="14248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Follow Me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ED6177-CFB5-41F7-BDCB-44BF7825C505}"/>
              </a:ext>
            </a:extLst>
          </p:cNvPr>
          <p:cNvCxnSpPr>
            <a:cxnSpLocks/>
          </p:cNvCxnSpPr>
          <p:nvPr/>
        </p:nvCxnSpPr>
        <p:spPr>
          <a:xfrm>
            <a:off x="4993724" y="11935112"/>
            <a:ext cx="22455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454F236-019E-42A4-B741-34EFEEE9B26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758" y="12050857"/>
            <a:ext cx="386885" cy="3868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DB14ACB-8868-41BF-9A72-339762DAA14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63" y="12070407"/>
            <a:ext cx="321142" cy="32114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3F4CBE-CDD1-441D-9D24-BF30E54839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67" y="12046264"/>
            <a:ext cx="386886" cy="386886"/>
          </a:xfrm>
          <a:prstGeom prst="rect">
            <a:avLst/>
          </a:prstGeom>
        </p:spPr>
      </p:pic>
      <p:sp>
        <p:nvSpPr>
          <p:cNvPr id="53" name="Arrow: Right 52">
            <a:hlinkClick r:id="rId32" action="ppaction://hlinksldjump"/>
            <a:extLst>
              <a:ext uri="{FF2B5EF4-FFF2-40B4-BE49-F238E27FC236}">
                <a16:creationId xmlns:a16="http://schemas.microsoft.com/office/drawing/2014/main" id="{343E1803-BE4A-4302-A562-6CA67CFF8115}"/>
              </a:ext>
            </a:extLst>
          </p:cNvPr>
          <p:cNvSpPr/>
          <p:nvPr/>
        </p:nvSpPr>
        <p:spPr>
          <a:xfrm flipH="1">
            <a:off x="322290" y="423604"/>
            <a:ext cx="451115" cy="452889"/>
          </a:xfrm>
          <a:prstGeom prst="rightArrow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F241AA-8E5C-4381-9206-893F1F68B923}"/>
              </a:ext>
            </a:extLst>
          </p:cNvPr>
          <p:cNvSpPr/>
          <p:nvPr/>
        </p:nvSpPr>
        <p:spPr>
          <a:xfrm>
            <a:off x="3154881" y="2342976"/>
            <a:ext cx="2772382" cy="809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กางเกงขายาว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CD60B3-584F-458A-BD66-585BD176BBA2}"/>
              </a:ext>
            </a:extLst>
          </p:cNvPr>
          <p:cNvCxnSpPr>
            <a:cxnSpLocks/>
          </p:cNvCxnSpPr>
          <p:nvPr/>
        </p:nvCxnSpPr>
        <p:spPr>
          <a:xfrm>
            <a:off x="3302014" y="3188221"/>
            <a:ext cx="2863579" cy="0"/>
          </a:xfrm>
          <a:prstGeom prst="line">
            <a:avLst/>
          </a:prstGeom>
          <a:ln w="3810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9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674</Words>
  <Application>Microsoft Office PowerPoint</Application>
  <PresentationFormat>A3 Paper (297x420 mm)</PresentationFormat>
  <Paragraphs>267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TH SarabunPSK</vt:lpstr>
      <vt:lpstr>Office Theme</vt:lpstr>
      <vt:lpstr>@Naritsara_Sport12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Mr.KKD</dc:creator>
  <cp:lastModifiedBy>Mr.KKD</cp:lastModifiedBy>
  <cp:revision>23</cp:revision>
  <dcterms:created xsi:type="dcterms:W3CDTF">2019-05-22T01:59:33Z</dcterms:created>
  <dcterms:modified xsi:type="dcterms:W3CDTF">2019-05-29T03:20:56Z</dcterms:modified>
</cp:coreProperties>
</file>