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15C"/>
    <a:srgbClr val="000000"/>
    <a:srgbClr val="729FCF"/>
    <a:srgbClr val="4165BA"/>
    <a:srgbClr val="DAD9D9"/>
    <a:srgbClr val="6A6E76"/>
    <a:srgbClr val="B1B9C7"/>
    <a:srgbClr val="2C2C2C"/>
    <a:srgbClr val="232554"/>
    <a:srgbClr val="EC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E4BA-6214-4299-A174-866533EF2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1CAA5-2051-44F8-826D-351006850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98CC-DE3D-4B75-AF60-7CB5C976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6B50-21EB-465F-AD6C-0EC180C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EE1E-EBDB-482D-925E-72CC347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79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9CDC-661D-42BF-80B0-C832362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42D42-F09D-45EE-AD62-11CA2812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54A1-F5EF-4767-8F75-92162368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44E9-C8BC-4F73-89C0-695555B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301E-D0B1-4462-A2FE-D22BBCC2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20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7170E-87F7-4700-A660-20AAF6D2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76FB-7941-4221-88C6-3C6692717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BC775-00CA-4E20-B8D2-F9E23734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96AC-E2DE-4A32-BD45-6EE56CC4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E420-0B92-482E-B07F-C95B29D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30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8095-A9BF-4634-A042-B0114799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0DF3-9C1B-4C22-8797-EBC498C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2047-4824-494B-8F38-F0DAED6D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BE7F-78CE-412A-BED4-4D117B1E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3EB6-C4ED-4DA1-8330-78642A1C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47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352D-067C-47DA-8657-BE9BA078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69BF-29C2-4225-842C-CE2EA6B3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B848-8E7C-4079-9397-F6732377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67B8-F312-4692-894A-2A142923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D6EC-9000-4FC0-B0A0-376B2C77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70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FAD7-2D4D-4E6E-8627-EECED9A9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07B9-06AC-4771-9ED9-92F41CF10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F9EF-3F9E-4076-AF85-3D3A345C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08D8-E51A-458C-A0C8-DC32BCF7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B32D1-288A-438E-A32C-02BD7489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F78D4-7258-45E9-B27A-1D1F01EA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45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0E9C-CFB7-4647-9360-36024CAA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187F-C436-4189-91A2-3B3CAB7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3D89D-87FA-4B32-A0E7-726004FD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6B08D-1052-444C-860E-81933FBC8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A115B-C548-4391-B93B-7A3227478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D90FC-ECAC-40BF-9131-BD5F5FFC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019B6-6824-4EC0-B5C8-4A5E0735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6C599-238B-44CA-A231-06C03C3A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190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4E83-867F-4A9D-934C-DEA98860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9F352-8862-40A7-9EFB-3E8F70F7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35252-7FB7-41C0-A18D-8BFC88D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EA3BA-73D7-4A2C-8E58-5AD6BD11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85FB7-0E4B-4EDC-99FC-63A03865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C053D-546F-4249-9B33-4E9E7E84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8A085-1531-41CB-9287-32FCB1A8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1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9810-7669-4964-9080-CCF29FF9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BA7-AB41-42CF-9D90-B8D88D2D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3509-8D2C-465F-A636-5FAE19758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EB9E8-BAD1-4677-A510-AE66AFF0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131D-C8E7-4312-A77B-32A38991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0CEC-BD79-479F-B8AC-C2DE955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93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18E3-FD6D-4D95-8D0C-7F5F19D4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9D957-373B-477F-8FFC-15C957423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06A0C-C97B-4FFA-8351-0D0D72E3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BC1D-C47F-4A02-A345-4DF82007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EB9C-46FE-476F-B199-9D82836F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9DA3E-4E72-4504-9A11-7C705D87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987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617EA-1D48-4AF6-80B1-02B435CD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960E4-F0A2-4FD1-A0EB-CED369A83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B029-40FD-4739-9308-256021EDE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9DBA-B7B9-498B-A391-47B15B04DBFD}" type="datetimeFigureOut">
              <a:rPr lang="he-IL" smtClean="0"/>
              <a:t>כ"ה/תשרי/תש"פ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A98C-C6B6-4C26-A429-F2628423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91D38-0574-447A-809A-2F7E529C0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7E86-882B-40D3-9B3B-33AA6F03E6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98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E0D43D-DE1D-47C8-A0B6-299AD74AB0B8}"/>
              </a:ext>
            </a:extLst>
          </p:cNvPr>
          <p:cNvGrpSpPr/>
          <p:nvPr/>
        </p:nvGrpSpPr>
        <p:grpSpPr>
          <a:xfrm>
            <a:off x="9334500" y="4037744"/>
            <a:ext cx="2328612" cy="2324691"/>
            <a:chOff x="2358189" y="628937"/>
            <a:chExt cx="5390148" cy="538107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CA6534B-AF51-433C-A10B-FDD693AB2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189" y="628937"/>
              <a:ext cx="5390148" cy="538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2DB4A-57DA-4683-8CBF-58998212761D}"/>
                </a:ext>
              </a:extLst>
            </p:cNvPr>
            <p:cNvSpPr/>
            <p:nvPr/>
          </p:nvSpPr>
          <p:spPr>
            <a:xfrm rot="20471036">
              <a:off x="2715493" y="1328002"/>
              <a:ext cx="3428333" cy="2370222"/>
            </a:xfrm>
            <a:custGeom>
              <a:avLst/>
              <a:gdLst>
                <a:gd name="connsiteX0" fmla="*/ 0 w 3015476"/>
                <a:gd name="connsiteY0" fmla="*/ 0 h 934753"/>
                <a:gd name="connsiteX1" fmla="*/ 3015476 w 3015476"/>
                <a:gd name="connsiteY1" fmla="*/ 0 h 934753"/>
                <a:gd name="connsiteX2" fmla="*/ 3015476 w 3015476"/>
                <a:gd name="connsiteY2" fmla="*/ 934753 h 934753"/>
                <a:gd name="connsiteX3" fmla="*/ 0 w 3015476"/>
                <a:gd name="connsiteY3" fmla="*/ 934753 h 934753"/>
                <a:gd name="connsiteX4" fmla="*/ 0 w 3015476"/>
                <a:gd name="connsiteY4" fmla="*/ 0 h 934753"/>
                <a:gd name="connsiteX0" fmla="*/ 0 w 3015476"/>
                <a:gd name="connsiteY0" fmla="*/ 0 h 1762719"/>
                <a:gd name="connsiteX1" fmla="*/ 3015476 w 3015476"/>
                <a:gd name="connsiteY1" fmla="*/ 0 h 1762719"/>
                <a:gd name="connsiteX2" fmla="*/ 2411345 w 3015476"/>
                <a:gd name="connsiteY2" fmla="*/ 1762719 h 1762719"/>
                <a:gd name="connsiteX3" fmla="*/ 0 w 3015476"/>
                <a:gd name="connsiteY3" fmla="*/ 934753 h 1762719"/>
                <a:gd name="connsiteX4" fmla="*/ 0 w 3015476"/>
                <a:gd name="connsiteY4" fmla="*/ 0 h 1762719"/>
                <a:gd name="connsiteX0" fmla="*/ 412857 w 3428333"/>
                <a:gd name="connsiteY0" fmla="*/ 0 h 2370222"/>
                <a:gd name="connsiteX1" fmla="*/ 3428333 w 3428333"/>
                <a:gd name="connsiteY1" fmla="*/ 0 h 2370222"/>
                <a:gd name="connsiteX2" fmla="*/ 2824202 w 3428333"/>
                <a:gd name="connsiteY2" fmla="*/ 1762719 h 2370222"/>
                <a:gd name="connsiteX3" fmla="*/ 0 w 3428333"/>
                <a:gd name="connsiteY3" fmla="*/ 2370222 h 2370222"/>
                <a:gd name="connsiteX4" fmla="*/ 412857 w 3428333"/>
                <a:gd name="connsiteY4" fmla="*/ 0 h 237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333" h="2370222">
                  <a:moveTo>
                    <a:pt x="412857" y="0"/>
                  </a:moveTo>
                  <a:lnTo>
                    <a:pt x="3428333" y="0"/>
                  </a:lnTo>
                  <a:lnTo>
                    <a:pt x="2824202" y="1762719"/>
                  </a:lnTo>
                  <a:lnTo>
                    <a:pt x="0" y="2370222"/>
                  </a:lnTo>
                  <a:lnTo>
                    <a:pt x="41285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A88D5DE-10B1-46BD-9A0D-1B19321CA89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63302">
              <a:off x="3097037" y="1548547"/>
              <a:ext cx="2502223" cy="160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B445F-EAFB-4EFB-B490-D5EA9166690E}"/>
              </a:ext>
            </a:extLst>
          </p:cNvPr>
          <p:cNvGrpSpPr/>
          <p:nvPr/>
        </p:nvGrpSpPr>
        <p:grpSpPr>
          <a:xfrm>
            <a:off x="8360131" y="4266927"/>
            <a:ext cx="1003173" cy="1999658"/>
            <a:chOff x="6210300" y="1117821"/>
            <a:chExt cx="2850721" cy="568243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630AE8E-164C-40A0-84E0-D6632F58B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300" y="1117821"/>
              <a:ext cx="2850721" cy="5682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39891A2-122F-4DC9-B5C4-F771DD9C2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0" y="3343275"/>
              <a:ext cx="1077906" cy="1074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9460175-6237-406D-938E-BB30D54B0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741761"/>
            <a:ext cx="2847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7A0819A-28B9-4B38-8024-25A1FE93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r="49688" b="18948"/>
          <a:stretch/>
        </p:blipFill>
        <p:spPr bwMode="auto">
          <a:xfrm>
            <a:off x="3553525" y="3228975"/>
            <a:ext cx="1741633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222B2D7-3AF9-48D6-9DC8-8CA00A2FA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57" y="5931512"/>
            <a:ext cx="891581" cy="7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1E5F76-F775-43A3-8FAD-9C231B813FC0}"/>
              </a:ext>
            </a:extLst>
          </p:cNvPr>
          <p:cNvGrpSpPr/>
          <p:nvPr/>
        </p:nvGrpSpPr>
        <p:grpSpPr>
          <a:xfrm>
            <a:off x="4047097" y="5744618"/>
            <a:ext cx="602475" cy="458808"/>
            <a:chOff x="3660168" y="475731"/>
            <a:chExt cx="4552493" cy="3466899"/>
          </a:xfrm>
        </p:grpSpPr>
        <p:pic>
          <p:nvPicPr>
            <p:cNvPr id="1050" name="Picture 26" descr="Related image">
              <a:extLst>
                <a:ext uri="{FF2B5EF4-FFF2-40B4-BE49-F238E27FC236}">
                  <a16:creationId xmlns:a16="http://schemas.microsoft.com/office/drawing/2014/main" id="{BC43FFA7-FB6F-490F-BE11-11C1359CF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168" y="475731"/>
              <a:ext cx="4552493" cy="3466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CD0E8B0E-1B23-48B9-97AB-48AF6D58B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15104">
              <a:off x="5640185" y="1342705"/>
              <a:ext cx="717144" cy="58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DF7F01-5A02-419F-8A5A-ADBE5635B2B9}"/>
              </a:ext>
            </a:extLst>
          </p:cNvPr>
          <p:cNvGrpSpPr/>
          <p:nvPr/>
        </p:nvGrpSpPr>
        <p:grpSpPr>
          <a:xfrm>
            <a:off x="1172336" y="6359939"/>
            <a:ext cx="504394" cy="431145"/>
            <a:chOff x="594758" y="5871912"/>
            <a:chExt cx="624477" cy="5337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E8FC14-8821-48D2-AD96-BC4FF097D5B0}"/>
                </a:ext>
              </a:extLst>
            </p:cNvPr>
            <p:cNvSpPr/>
            <p:nvPr/>
          </p:nvSpPr>
          <p:spPr>
            <a:xfrm>
              <a:off x="695326" y="5993607"/>
              <a:ext cx="342900" cy="338138"/>
            </a:xfrm>
            <a:custGeom>
              <a:avLst/>
              <a:gdLst>
                <a:gd name="connsiteX0" fmla="*/ 0 w 328613"/>
                <a:gd name="connsiteY0" fmla="*/ 0 h 340519"/>
                <a:gd name="connsiteX1" fmla="*/ 328613 w 328613"/>
                <a:gd name="connsiteY1" fmla="*/ 0 h 340519"/>
                <a:gd name="connsiteX2" fmla="*/ 328613 w 328613"/>
                <a:gd name="connsiteY2" fmla="*/ 340519 h 340519"/>
                <a:gd name="connsiteX3" fmla="*/ 0 w 328613"/>
                <a:gd name="connsiteY3" fmla="*/ 340519 h 340519"/>
                <a:gd name="connsiteX4" fmla="*/ 0 w 328613"/>
                <a:gd name="connsiteY4" fmla="*/ 0 h 340519"/>
                <a:gd name="connsiteX0" fmla="*/ 11906 w 340519"/>
                <a:gd name="connsiteY0" fmla="*/ 0 h 340519"/>
                <a:gd name="connsiteX1" fmla="*/ 340519 w 340519"/>
                <a:gd name="connsiteY1" fmla="*/ 0 h 340519"/>
                <a:gd name="connsiteX2" fmla="*/ 340519 w 340519"/>
                <a:gd name="connsiteY2" fmla="*/ 340519 h 340519"/>
                <a:gd name="connsiteX3" fmla="*/ 0 w 340519"/>
                <a:gd name="connsiteY3" fmla="*/ 261938 h 340519"/>
                <a:gd name="connsiteX4" fmla="*/ 11906 w 340519"/>
                <a:gd name="connsiteY4" fmla="*/ 0 h 340519"/>
                <a:gd name="connsiteX0" fmla="*/ 11906 w 340519"/>
                <a:gd name="connsiteY0" fmla="*/ 0 h 350044"/>
                <a:gd name="connsiteX1" fmla="*/ 340519 w 340519"/>
                <a:gd name="connsiteY1" fmla="*/ 0 h 350044"/>
                <a:gd name="connsiteX2" fmla="*/ 311944 w 340519"/>
                <a:gd name="connsiteY2" fmla="*/ 350044 h 350044"/>
                <a:gd name="connsiteX3" fmla="*/ 0 w 340519"/>
                <a:gd name="connsiteY3" fmla="*/ 261938 h 350044"/>
                <a:gd name="connsiteX4" fmla="*/ 11906 w 340519"/>
                <a:gd name="connsiteY4" fmla="*/ 0 h 350044"/>
                <a:gd name="connsiteX0" fmla="*/ 11906 w 314325"/>
                <a:gd name="connsiteY0" fmla="*/ 0 h 350044"/>
                <a:gd name="connsiteX1" fmla="*/ 314325 w 314325"/>
                <a:gd name="connsiteY1" fmla="*/ 47625 h 350044"/>
                <a:gd name="connsiteX2" fmla="*/ 311944 w 314325"/>
                <a:gd name="connsiteY2" fmla="*/ 350044 h 350044"/>
                <a:gd name="connsiteX3" fmla="*/ 0 w 314325"/>
                <a:gd name="connsiteY3" fmla="*/ 261938 h 350044"/>
                <a:gd name="connsiteX4" fmla="*/ 11906 w 314325"/>
                <a:gd name="connsiteY4" fmla="*/ 0 h 350044"/>
                <a:gd name="connsiteX0" fmla="*/ 11906 w 342900"/>
                <a:gd name="connsiteY0" fmla="*/ 0 h 350044"/>
                <a:gd name="connsiteX1" fmla="*/ 342900 w 342900"/>
                <a:gd name="connsiteY1" fmla="*/ 35718 h 350044"/>
                <a:gd name="connsiteX2" fmla="*/ 311944 w 342900"/>
                <a:gd name="connsiteY2" fmla="*/ 350044 h 350044"/>
                <a:gd name="connsiteX3" fmla="*/ 0 w 342900"/>
                <a:gd name="connsiteY3" fmla="*/ 261938 h 350044"/>
                <a:gd name="connsiteX4" fmla="*/ 11906 w 342900"/>
                <a:gd name="connsiteY4" fmla="*/ 0 h 350044"/>
                <a:gd name="connsiteX0" fmla="*/ 11906 w 342900"/>
                <a:gd name="connsiteY0" fmla="*/ 0 h 338138"/>
                <a:gd name="connsiteX1" fmla="*/ 342900 w 342900"/>
                <a:gd name="connsiteY1" fmla="*/ 35718 h 338138"/>
                <a:gd name="connsiteX2" fmla="*/ 333375 w 342900"/>
                <a:gd name="connsiteY2" fmla="*/ 338138 h 338138"/>
                <a:gd name="connsiteX3" fmla="*/ 0 w 342900"/>
                <a:gd name="connsiteY3" fmla="*/ 261938 h 338138"/>
                <a:gd name="connsiteX4" fmla="*/ 11906 w 342900"/>
                <a:gd name="connsiteY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0" h="338138">
                  <a:moveTo>
                    <a:pt x="11906" y="0"/>
                  </a:moveTo>
                  <a:lnTo>
                    <a:pt x="342900" y="35718"/>
                  </a:lnTo>
                  <a:cubicBezTo>
                    <a:pt x="342106" y="136524"/>
                    <a:pt x="334169" y="237332"/>
                    <a:pt x="333375" y="338138"/>
                  </a:cubicBezTo>
                  <a:lnTo>
                    <a:pt x="0" y="261938"/>
                  </a:lnTo>
                  <a:lnTo>
                    <a:pt x="11906" y="0"/>
                  </a:lnTo>
                  <a:close/>
                </a:path>
              </a:pathLst>
            </a:custGeom>
            <a:solidFill>
              <a:srgbClr val="ECE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0EA5161F-F1E7-460F-8781-29CD549A18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95" r="42823" b="41124"/>
            <a:stretch/>
          </p:blipFill>
          <p:spPr bwMode="auto">
            <a:xfrm>
              <a:off x="594758" y="5871912"/>
              <a:ext cx="624477" cy="533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0">
              <a:extLst>
                <a:ext uri="{FF2B5EF4-FFF2-40B4-BE49-F238E27FC236}">
                  <a16:creationId xmlns:a16="http://schemas.microsoft.com/office/drawing/2014/main" id="{93317BF5-3AF5-4969-ADBC-C83E4016A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5442">
              <a:off x="764185" y="6092995"/>
              <a:ext cx="168219" cy="13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תמונה 9">
            <a:extLst>
              <a:ext uri="{FF2B5EF4-FFF2-40B4-BE49-F238E27FC236}">
                <a16:creationId xmlns:a16="http://schemas.microsoft.com/office/drawing/2014/main" id="{39117BF2-9753-482B-940E-A032719A8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8" y="5755203"/>
            <a:ext cx="337251" cy="431145"/>
          </a:xfrm>
          <a:prstGeom prst="rect">
            <a:avLst/>
          </a:prstGeom>
        </p:spPr>
      </p:pic>
      <p:pic>
        <p:nvPicPr>
          <p:cNvPr id="29" name="תמונה 9">
            <a:extLst>
              <a:ext uri="{FF2B5EF4-FFF2-40B4-BE49-F238E27FC236}">
                <a16:creationId xmlns:a16="http://schemas.microsoft.com/office/drawing/2014/main" id="{FFAB8924-4410-45D9-9994-1BA15D3BB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5" y="5755202"/>
            <a:ext cx="337251" cy="431145"/>
          </a:xfrm>
          <a:prstGeom prst="rect">
            <a:avLst/>
          </a:prstGeom>
        </p:spPr>
      </p:pic>
      <p:pic>
        <p:nvPicPr>
          <p:cNvPr id="31" name="תמונה 9">
            <a:extLst>
              <a:ext uri="{FF2B5EF4-FFF2-40B4-BE49-F238E27FC236}">
                <a16:creationId xmlns:a16="http://schemas.microsoft.com/office/drawing/2014/main" id="{42B9AA3F-A4B6-4FFE-AA98-DA607301A75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4" y="5123726"/>
            <a:ext cx="337251" cy="431145"/>
          </a:xfrm>
          <a:prstGeom prst="rect">
            <a:avLst/>
          </a:prstGeom>
        </p:spPr>
      </p:pic>
      <p:pic>
        <p:nvPicPr>
          <p:cNvPr id="32" name="תמונה 9">
            <a:extLst>
              <a:ext uri="{FF2B5EF4-FFF2-40B4-BE49-F238E27FC236}">
                <a16:creationId xmlns:a16="http://schemas.microsoft.com/office/drawing/2014/main" id="{96348A13-371D-4725-9503-372D8EBE439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17" y="4728501"/>
            <a:ext cx="337251" cy="431145"/>
          </a:xfrm>
          <a:prstGeom prst="rect">
            <a:avLst/>
          </a:prstGeom>
        </p:spPr>
      </p:pic>
      <p:pic>
        <p:nvPicPr>
          <p:cNvPr id="33" name="תמונה 9">
            <a:extLst>
              <a:ext uri="{FF2B5EF4-FFF2-40B4-BE49-F238E27FC236}">
                <a16:creationId xmlns:a16="http://schemas.microsoft.com/office/drawing/2014/main" id="{5D5C08C4-4464-4270-8E95-DCA6C7599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18" y="3969132"/>
            <a:ext cx="337251" cy="431145"/>
          </a:xfrm>
          <a:prstGeom prst="rect">
            <a:avLst/>
          </a:prstGeom>
        </p:spPr>
      </p:pic>
      <p:pic>
        <p:nvPicPr>
          <p:cNvPr id="34" name="תמונה 9">
            <a:extLst>
              <a:ext uri="{FF2B5EF4-FFF2-40B4-BE49-F238E27FC236}">
                <a16:creationId xmlns:a16="http://schemas.microsoft.com/office/drawing/2014/main" id="{0B5387AF-C087-4781-9608-B5EAAA545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4" y="3562891"/>
            <a:ext cx="337251" cy="431145"/>
          </a:xfrm>
          <a:prstGeom prst="rect">
            <a:avLst/>
          </a:prstGeom>
        </p:spPr>
      </p:pic>
      <p:pic>
        <p:nvPicPr>
          <p:cNvPr id="35" name="תמונה 9">
            <a:extLst>
              <a:ext uri="{FF2B5EF4-FFF2-40B4-BE49-F238E27FC236}">
                <a16:creationId xmlns:a16="http://schemas.microsoft.com/office/drawing/2014/main" id="{B458E9F2-CC51-4BAB-B4D4-2D9B4CBAC7B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17" y="4340348"/>
            <a:ext cx="337251" cy="43114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342820-A66A-4445-A4CD-039DF2E4BF33}"/>
              </a:ext>
            </a:extLst>
          </p:cNvPr>
          <p:cNvSpPr/>
          <p:nvPr/>
        </p:nvSpPr>
        <p:spPr>
          <a:xfrm>
            <a:off x="1578254" y="6310309"/>
            <a:ext cx="560111" cy="314325"/>
          </a:xfrm>
          <a:custGeom>
            <a:avLst/>
            <a:gdLst>
              <a:gd name="connsiteX0" fmla="*/ 560111 w 560111"/>
              <a:gd name="connsiteY0" fmla="*/ 0 h 314325"/>
              <a:gd name="connsiteX1" fmla="*/ 450573 w 560111"/>
              <a:gd name="connsiteY1" fmla="*/ 252413 h 314325"/>
              <a:gd name="connsiteX2" fmla="*/ 40998 w 560111"/>
              <a:gd name="connsiteY2" fmla="*/ 300038 h 314325"/>
              <a:gd name="connsiteX3" fmla="*/ 36236 w 560111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111" h="314325">
                <a:moveTo>
                  <a:pt x="560111" y="0"/>
                </a:moveTo>
                <a:cubicBezTo>
                  <a:pt x="548601" y="101203"/>
                  <a:pt x="537092" y="202407"/>
                  <a:pt x="450573" y="252413"/>
                </a:cubicBezTo>
                <a:cubicBezTo>
                  <a:pt x="364054" y="302419"/>
                  <a:pt x="110054" y="289719"/>
                  <a:pt x="40998" y="300038"/>
                </a:cubicBezTo>
                <a:cubicBezTo>
                  <a:pt x="-28058" y="310357"/>
                  <a:pt x="4089" y="312341"/>
                  <a:pt x="36236" y="314325"/>
                </a:cubicBezTo>
              </a:path>
            </a:pathLst>
          </a:custGeom>
          <a:noFill/>
          <a:ln>
            <a:solidFill>
              <a:srgbClr val="232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78CF5-06F6-403D-9774-516793BE4B4A}"/>
              </a:ext>
            </a:extLst>
          </p:cNvPr>
          <p:cNvSpPr/>
          <p:nvPr/>
        </p:nvSpPr>
        <p:spPr>
          <a:xfrm>
            <a:off x="4476750" y="6053138"/>
            <a:ext cx="381184" cy="368354"/>
          </a:xfrm>
          <a:custGeom>
            <a:avLst/>
            <a:gdLst>
              <a:gd name="connsiteX0" fmla="*/ 47822 w 219456"/>
              <a:gd name="connsiteY0" fmla="*/ 0 h 292154"/>
              <a:gd name="connsiteX1" fmla="*/ 219272 w 219456"/>
              <a:gd name="connsiteY1" fmla="*/ 95250 h 292154"/>
              <a:gd name="connsiteX2" fmla="*/ 19247 w 219456"/>
              <a:gd name="connsiteY2" fmla="*/ 276225 h 292154"/>
              <a:gd name="connsiteX3" fmla="*/ 19247 w 219456"/>
              <a:gd name="connsiteY3" fmla="*/ 271462 h 29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56" h="292154">
                <a:moveTo>
                  <a:pt x="47822" y="0"/>
                </a:moveTo>
                <a:cubicBezTo>
                  <a:pt x="135928" y="24606"/>
                  <a:pt x="224035" y="49213"/>
                  <a:pt x="219272" y="95250"/>
                </a:cubicBezTo>
                <a:cubicBezTo>
                  <a:pt x="214510" y="141288"/>
                  <a:pt x="52584" y="246856"/>
                  <a:pt x="19247" y="276225"/>
                </a:cubicBezTo>
                <a:cubicBezTo>
                  <a:pt x="-14090" y="305594"/>
                  <a:pt x="2578" y="288528"/>
                  <a:pt x="19247" y="271462"/>
                </a:cubicBezTo>
              </a:path>
            </a:pathLst>
          </a:custGeom>
          <a:noFill/>
          <a:ln w="25400"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05164C-BF54-4D74-A67A-71F67C89D86E}"/>
              </a:ext>
            </a:extLst>
          </p:cNvPr>
          <p:cNvSpPr/>
          <p:nvPr/>
        </p:nvSpPr>
        <p:spPr>
          <a:xfrm>
            <a:off x="1489657" y="6239572"/>
            <a:ext cx="1210589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network router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C8C2639-9E5F-4E99-87D4-3EB7673059A7}"/>
              </a:ext>
            </a:extLst>
          </p:cNvPr>
          <p:cNvSpPr/>
          <p:nvPr/>
        </p:nvSpPr>
        <p:spPr>
          <a:xfrm>
            <a:off x="1300172" y="232432"/>
            <a:ext cx="9158278" cy="2714318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125A6D-5E63-43E1-93F2-5FB7C1C77E25}"/>
              </a:ext>
            </a:extLst>
          </p:cNvPr>
          <p:cNvSpPr/>
          <p:nvPr/>
        </p:nvSpPr>
        <p:spPr>
          <a:xfrm>
            <a:off x="3381375" y="1148368"/>
            <a:ext cx="5200650" cy="122133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casanet</a:t>
            </a:r>
            <a:r>
              <a:rPr lang="en-US" dirty="0"/>
              <a:t> remote server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81139A-47A3-447D-BBC7-D3761E4BD102}"/>
              </a:ext>
            </a:extLst>
          </p:cNvPr>
          <p:cNvSpPr/>
          <p:nvPr/>
        </p:nvSpPr>
        <p:spPr>
          <a:xfrm>
            <a:off x="2527283" y="601097"/>
            <a:ext cx="6790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cloud service (AWS, Heroku, Azure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D37F127-0109-4B66-A2F5-8BBA08A6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30" y="5755203"/>
            <a:ext cx="980421" cy="5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31D508-4917-4EE6-9317-8F46BEBDFB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38601" y="3843411"/>
            <a:ext cx="4348159" cy="966639"/>
          </a:xfrm>
          <a:prstGeom prst="bentConnector3">
            <a:avLst>
              <a:gd name="adj1" fmla="val -1479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B12FEAD-AB14-4209-BA2C-D0B228A01E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98" y="3156556"/>
            <a:ext cx="3974568" cy="1951084"/>
          </a:xfrm>
          <a:prstGeom prst="bentConnector3">
            <a:avLst>
              <a:gd name="adj1" fmla="val 77560"/>
            </a:avLst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6D60989-19BC-4365-A863-6E49AF631C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14101" y="2874506"/>
            <a:ext cx="2727240" cy="1380280"/>
          </a:xfrm>
          <a:prstGeom prst="bentConnector3">
            <a:avLst>
              <a:gd name="adj1" fmla="val -642"/>
            </a:avLst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47E4CEF-4C39-4080-B8FA-B6E905ECD345}"/>
              </a:ext>
            </a:extLst>
          </p:cNvPr>
          <p:cNvCxnSpPr>
            <a:cxnSpLocks/>
          </p:cNvCxnSpPr>
          <p:nvPr/>
        </p:nvCxnSpPr>
        <p:spPr>
          <a:xfrm rot="10800000">
            <a:off x="7746695" y="2201026"/>
            <a:ext cx="2625550" cy="1960526"/>
          </a:xfrm>
          <a:prstGeom prst="bentConnector3">
            <a:avLst>
              <a:gd name="adj1" fmla="val 100427"/>
            </a:avLst>
          </a:prstGeom>
          <a:ln w="349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2CBD0B8-651A-48D5-BFC9-E9AEF899719E}"/>
              </a:ext>
            </a:extLst>
          </p:cNvPr>
          <p:cNvSpPr/>
          <p:nvPr/>
        </p:nvSpPr>
        <p:spPr>
          <a:xfrm>
            <a:off x="3097781" y="6791084"/>
            <a:ext cx="25874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casanet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system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0CBA89-679F-4BEF-BC71-E25E2C8A428F}"/>
              </a:ext>
            </a:extLst>
          </p:cNvPr>
          <p:cNvSpPr/>
          <p:nvPr/>
        </p:nvSpPr>
        <p:spPr>
          <a:xfrm>
            <a:off x="221834" y="6780918"/>
            <a:ext cx="25874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casanet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system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D184B0-FCC6-44ED-9F2C-001AECDFCA6F}"/>
              </a:ext>
            </a:extLst>
          </p:cNvPr>
          <p:cNvSpPr/>
          <p:nvPr/>
        </p:nvSpPr>
        <p:spPr>
          <a:xfrm>
            <a:off x="7961034" y="6439677"/>
            <a:ext cx="313446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Clients endpoint device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C8AF67-706B-427E-B3DD-4E5519E18BBE}"/>
              </a:ext>
            </a:extLst>
          </p:cNvPr>
          <p:cNvSpPr/>
          <p:nvPr/>
        </p:nvSpPr>
        <p:spPr>
          <a:xfrm>
            <a:off x="2028267" y="2684999"/>
            <a:ext cx="21536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sockets channel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B42829-A256-41F4-A5BB-C6B7116D6E54}"/>
              </a:ext>
            </a:extLst>
          </p:cNvPr>
          <p:cNvSpPr/>
          <p:nvPr/>
        </p:nvSpPr>
        <p:spPr>
          <a:xfrm rot="16200000">
            <a:off x="4863758" y="4947972"/>
            <a:ext cx="21536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sockets channel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49C3C1-9444-4B24-80D6-9BA26B598BB4}"/>
              </a:ext>
            </a:extLst>
          </p:cNvPr>
          <p:cNvSpPr/>
          <p:nvPr/>
        </p:nvSpPr>
        <p:spPr>
          <a:xfrm>
            <a:off x="6962594" y="4619093"/>
            <a:ext cx="1383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 requests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ADB9D6-4049-4613-9DA8-77AF43C40983}"/>
              </a:ext>
            </a:extLst>
          </p:cNvPr>
          <p:cNvSpPr/>
          <p:nvPr/>
        </p:nvSpPr>
        <p:spPr>
          <a:xfrm>
            <a:off x="8270316" y="3828157"/>
            <a:ext cx="13831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 requests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51BE31-7455-4B66-BB32-C774FB193686}"/>
              </a:ext>
            </a:extLst>
          </p:cNvPr>
          <p:cNvSpPr/>
          <p:nvPr/>
        </p:nvSpPr>
        <p:spPr>
          <a:xfrm>
            <a:off x="4062450" y="6669380"/>
            <a:ext cx="120738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</a:t>
            </a:r>
            <a:r>
              <a:rPr lang="en-US" sz="900" b="0" cap="none" spc="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network router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A46DD4-A31E-4B5B-B24D-0BCA7C4F3A7A}"/>
              </a:ext>
            </a:extLst>
          </p:cNvPr>
          <p:cNvSpPr/>
          <p:nvPr/>
        </p:nvSpPr>
        <p:spPr>
          <a:xfrm>
            <a:off x="895338" y="6632722"/>
            <a:ext cx="111921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Casanet</a:t>
            </a:r>
            <a:r>
              <a:rPr lang="en-US" sz="90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local server</a:t>
            </a:r>
            <a:endParaRPr lang="en-US" sz="900" b="0" cap="none" spc="0" dirty="0">
              <a:ln w="0"/>
              <a:solidFill>
                <a:srgbClr val="2E31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745D34D-56F8-4AC9-9FA1-69C67D031EFD}"/>
              </a:ext>
            </a:extLst>
          </p:cNvPr>
          <p:cNvSpPr/>
          <p:nvPr/>
        </p:nvSpPr>
        <p:spPr>
          <a:xfrm>
            <a:off x="598811" y="6111799"/>
            <a:ext cx="70564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devices</a:t>
            </a:r>
            <a:endParaRPr lang="en-US" sz="900" b="0" cap="none" spc="0" dirty="0">
              <a:ln w="0"/>
              <a:solidFill>
                <a:srgbClr val="2E31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A17070-CA6D-4EBA-8D60-A8E44268F50D}"/>
              </a:ext>
            </a:extLst>
          </p:cNvPr>
          <p:cNvSpPr/>
          <p:nvPr/>
        </p:nvSpPr>
        <p:spPr>
          <a:xfrm>
            <a:off x="3696347" y="6092205"/>
            <a:ext cx="1119217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 err="1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Casanet</a:t>
            </a:r>
            <a:r>
              <a:rPr lang="en-US" sz="90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local server</a:t>
            </a:r>
            <a:endParaRPr lang="en-US" sz="900" b="0" cap="none" spc="0" dirty="0">
              <a:ln w="0"/>
              <a:solidFill>
                <a:srgbClr val="2E31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C4E764-49E2-40FB-AFC8-66225C700848}"/>
              </a:ext>
            </a:extLst>
          </p:cNvPr>
          <p:cNvSpPr/>
          <p:nvPr/>
        </p:nvSpPr>
        <p:spPr>
          <a:xfrm>
            <a:off x="4063697" y="5475460"/>
            <a:ext cx="70564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solidFill>
                  <a:srgbClr val="2E315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devices</a:t>
            </a:r>
            <a:endParaRPr lang="en-US" sz="900" b="0" cap="none" spc="0" dirty="0">
              <a:ln w="0"/>
              <a:solidFill>
                <a:srgbClr val="2E315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29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חיים קסטנר</dc:creator>
  <cp:lastModifiedBy>חיים קסטנר</cp:lastModifiedBy>
  <cp:revision>11</cp:revision>
  <dcterms:created xsi:type="dcterms:W3CDTF">2019-10-24T11:36:16Z</dcterms:created>
  <dcterms:modified xsi:type="dcterms:W3CDTF">2019-10-24T13:09:17Z</dcterms:modified>
</cp:coreProperties>
</file>