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0c69746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0c69746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0c69746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0c69746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0c69746a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0c69746a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0c69746a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0c69746a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0c69746a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0c69746a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0c69746a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0c69746a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0c6974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0c6974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886475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886475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8864752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8864752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8864752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8864752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864752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864752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8864752d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8864752d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8864752d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8864752d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8864752d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8864752d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48969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- Scrum Master / 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Gabby - Developer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- Developer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475" y="2834125"/>
            <a:ext cx="2791233" cy="16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4: Data Analysis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2919600" cy="15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55"/>
              <a:t>Checkpoint 4- Pull Data from RDS to create meaningful insight </a:t>
            </a:r>
            <a:endParaRPr sz="9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55"/>
              <a:t>To uncover patterns, correlations and potential risk factors </a:t>
            </a:r>
            <a:r>
              <a:rPr lang="en" sz="955"/>
              <a:t>related</a:t>
            </a:r>
            <a:r>
              <a:rPr lang="en" sz="955"/>
              <a:t> to cardiovascular disease we used: </a:t>
            </a:r>
            <a:endParaRPr sz="955"/>
          </a:p>
          <a:p>
            <a:pPr indent="-289242" lvl="0" marL="457200" rtl="0" algn="l">
              <a:spcBef>
                <a:spcPts val="1200"/>
              </a:spcBef>
              <a:spcAft>
                <a:spcPts val="0"/>
              </a:spcAft>
              <a:buSzPts val="955"/>
              <a:buChar char="-"/>
            </a:pPr>
            <a:r>
              <a:rPr lang="en" sz="955"/>
              <a:t>Pandas</a:t>
            </a:r>
            <a:endParaRPr sz="955"/>
          </a:p>
          <a:p>
            <a:pPr indent="-289242" lvl="0" marL="457200" rtl="0" algn="l"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" sz="955"/>
              <a:t>Maplotlib.pyplot</a:t>
            </a:r>
            <a:endParaRPr sz="955"/>
          </a:p>
          <a:p>
            <a:pPr indent="-289242" lvl="0" marL="457200" rtl="0" algn="l"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" sz="955"/>
              <a:t>Sqlalchemy to create engine</a:t>
            </a:r>
            <a:endParaRPr sz="955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75" y="3089950"/>
            <a:ext cx="6788051" cy="194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700" y="1224825"/>
            <a:ext cx="5299601" cy="176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to Lifestyle 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70950" y="1017725"/>
            <a:ext cx="82146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Both Alcohol consumption and Smoking should increase the risk of </a:t>
            </a:r>
            <a:r>
              <a:rPr lang="en"/>
              <a:t>cardiovascular</a:t>
            </a:r>
            <a:r>
              <a:rPr lang="en"/>
              <a:t> disease. However from the data set everything was almost split evenly. 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0" y="2108275"/>
            <a:ext cx="3797787" cy="281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612" y="2108275"/>
            <a:ext cx="3768936" cy="28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Pressure and Cardiovascular Disease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11250"/>
            <a:ext cx="34983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Normal blood pressure for most adults is defined as a systolic pressure of less than 120 and a diastolic pressure of less than 80. Elevated blood pressure is defined as a systolic pressure between 120 and 129 with a diastolic pressure of less than 80.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650" y="1017725"/>
            <a:ext cx="4557525" cy="40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5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</a:t>
            </a:r>
            <a:r>
              <a:rPr lang="en"/>
              <a:t>Distribution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683850" y="930400"/>
            <a:ext cx="76443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first graph is the main one used for analysis. We can see with an increase of age the risk of cardiovascular disease. 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12" y="1963900"/>
            <a:ext cx="8016573" cy="30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414650" y="1200700"/>
            <a:ext cx="3031800" cy="15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Finding</a:t>
            </a:r>
            <a:r>
              <a:rPr lang="en"/>
              <a:t> the BMI gave clearer </a:t>
            </a:r>
            <a:r>
              <a:rPr lang="en"/>
              <a:t>insight</a:t>
            </a:r>
            <a:r>
              <a:rPr lang="en"/>
              <a:t> to which patients were more at risk for cardiovascular disease.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9125"/>
            <a:ext cx="4678125" cy="392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925" y="2895675"/>
            <a:ext cx="4118900" cy="17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Disease by Gender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561725" y="1422300"/>
            <a:ext cx="282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wanted to see what the correlation between Gender and cardiovascular disease was. 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75" y="1017725"/>
            <a:ext cx="50130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aim to establish a streamlined data pipeline in a cloud </a:t>
            </a:r>
            <a:r>
              <a:rPr lang="en" sz="1400"/>
              <a:t>environment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Integrating Amazon S3 buckets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Lambda functions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Potentially EC2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This is crucial for organizations aiming to derive actionable insights from their data assets effectively, enabling informed decisions. </a:t>
            </a:r>
            <a:endParaRPr sz="1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350" y="1152475"/>
            <a:ext cx="2123175" cy="21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&amp; Issues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dataset (Cardiovascular Disease) to r</a:t>
            </a:r>
            <a:r>
              <a:rPr lang="en" sz="1400"/>
              <a:t>un analysis on our local machine: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an S3 bucket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an 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 triggering Lambda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Pull data from the cloud environment and run analysis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Issues: </a:t>
            </a:r>
            <a:r>
              <a:rPr lang="en" sz="1400"/>
              <a:t>Although we were able to successfully build this infrastructure, we ran into some issues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Incomplete data (only about a ⅓ of our data was displayed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Permissions (Access denied)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Tracking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used Jira to track our progress</a:t>
            </a:r>
            <a:endParaRPr sz="1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7625"/>
            <a:ext cx="3764826" cy="30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950" y="1777625"/>
            <a:ext cx="4921350" cy="25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1: Create S3 bucket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specifying the bucket name and additional configuration, we were able to successfully create a bucket.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IAM users were created and given permission to access the bucket.</a:t>
            </a:r>
            <a:endParaRPr sz="14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63" y="2571750"/>
            <a:ext cx="7524750" cy="1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250" y="3518225"/>
            <a:ext cx="3703051" cy="16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1375" y="2121000"/>
            <a:ext cx="3814125" cy="9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2: Create RDS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Used AWS console to create and configured the RDS.</a:t>
            </a:r>
            <a:endParaRPr sz="14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0300"/>
            <a:ext cx="3438150" cy="26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0" y="1119525"/>
            <a:ext cx="4476750" cy="17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475" y="2427657"/>
            <a:ext cx="5131525" cy="8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0375" y="3204775"/>
            <a:ext cx="3663624" cy="19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5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3: Create a Lambda function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79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function will act as a triggering event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Listening for any activity in the s3 bucket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Cleaning the data and registering it to the rds database.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the Lambda from the rds.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a direct connection to the rds proxy 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49413"/>
            <a:ext cx="9144003" cy="25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3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773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Lambda Issues: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Permissions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Getting the correct access for the correct actions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Timeouts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Understanding where and why the data was not being processed successfully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Troubleshooting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standard debugging technique and pair programing to pinpoint a solution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7541"/>
            <a:ext cx="9144003" cy="203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the information needed (ex. patient information and details) -</a:t>
            </a:r>
            <a:br>
              <a:rPr lang="en" sz="1400"/>
            </a:br>
            <a:r>
              <a:rPr lang="en" sz="1400"/>
              <a:t>was stored under the same table.</a:t>
            </a:r>
            <a:endParaRPr sz="1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175" y="1183500"/>
            <a:ext cx="2819125" cy="33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11350"/>
            <a:ext cx="5363200" cy="2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