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8461" y="4692844"/>
            <a:ext cx="10681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프로그램으로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프로젝트는 </a:t>
            </a:r>
            <a:r>
              <a:rPr lang="en-US" altLang="ko-KR" dirty="0" smtClean="0">
                <a:solidFill>
                  <a:schemeClr val="bg1"/>
                </a:solidFill>
              </a:rPr>
              <a:t>SPRING BOOT </a:t>
            </a:r>
            <a:r>
              <a:rPr lang="ko-KR" altLang="en-US" dirty="0" smtClean="0">
                <a:solidFill>
                  <a:schemeClr val="bg1"/>
                </a:solidFill>
              </a:rPr>
              <a:t>로 만든 프로젝트 이며 </a:t>
            </a:r>
            <a:r>
              <a:rPr lang="en-US" altLang="ko-KR" dirty="0" smtClean="0">
                <a:solidFill>
                  <a:schemeClr val="bg1"/>
                </a:solidFill>
              </a:rPr>
              <a:t>MVC </a:t>
            </a:r>
            <a:r>
              <a:rPr lang="ko-KR" altLang="en-US" dirty="0" smtClean="0">
                <a:solidFill>
                  <a:schemeClr val="bg1"/>
                </a:solidFill>
              </a:rPr>
              <a:t>패턴을 적용하였습니다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기능들을 적용해보고 싶은 욕심에 여러가지 소스를 가져오다 보니 비효율적이거나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코드의 정리가 미흡한 점은 양해 부탁드립니다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10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827" y="4996601"/>
            <a:ext cx="5511079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처리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한번에 보여주는 페이지는 앞 뒤로 </a:t>
            </a:r>
            <a:r>
              <a:rPr lang="en-US" altLang="ko-KR" sz="1400" dirty="0" smtClean="0">
                <a:solidFill>
                  <a:srgbClr val="086492"/>
                </a:solidFill>
              </a:rPr>
              <a:t>4</a:t>
            </a:r>
            <a:r>
              <a:rPr lang="ko-KR" altLang="en-US" sz="1400" dirty="0" smtClean="0">
                <a:solidFill>
                  <a:srgbClr val="086492"/>
                </a:solidFill>
              </a:rPr>
              <a:t>개씩 보여주고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첫 페이지와 끝 페이지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삼항연산자</a:t>
            </a:r>
            <a:r>
              <a:rPr lang="ko-KR" altLang="en-US" sz="1400" dirty="0" smtClean="0">
                <a:solidFill>
                  <a:srgbClr val="086492"/>
                </a:solidFill>
              </a:rPr>
              <a:t>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수에 따라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startpage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와 </a:t>
            </a:r>
            <a:r>
              <a:rPr lang="en-US" altLang="ko-KR" sz="1400" dirty="0" smtClean="0">
                <a:solidFill>
                  <a:srgbClr val="086492"/>
                </a:solidFill>
              </a:rPr>
              <a:t>end </a:t>
            </a:r>
            <a:r>
              <a:rPr lang="ko-KR" altLang="en-US" sz="1400" dirty="0" smtClean="0">
                <a:solidFill>
                  <a:srgbClr val="086492"/>
                </a:solidFill>
              </a:rPr>
              <a:t>페이지 </a:t>
            </a:r>
            <a:r>
              <a:rPr lang="en-US" altLang="ko-KR" sz="1400" dirty="0" smtClean="0">
                <a:solidFill>
                  <a:srgbClr val="086492"/>
                </a:solidFill>
              </a:rPr>
              <a:t>set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페이지 이동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유지를 위한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Uri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페이지에 따라서 버튼을 생성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페이지는 포인트를 줘서 구분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Viewer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정보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추천 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1" y="1134248"/>
            <a:ext cx="7134877" cy="4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36" y="1662646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 및 글 작성자의 화면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23" y="1278177"/>
            <a:ext cx="7592431" cy="1076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9" y="2540304"/>
            <a:ext cx="7528285" cy="1042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136" y="276248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 및 글 작성자가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아닌경우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23" y="4018398"/>
            <a:ext cx="7569309" cy="1057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136" y="439333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작성자의 경우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삭제 가능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2" y="1134248"/>
            <a:ext cx="2933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추천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44386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9" y="2767666"/>
            <a:ext cx="4029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549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조회수 증가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SetTimeout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글 조회 후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초 뒤 증가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8" y="798743"/>
            <a:ext cx="7433546" cy="5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80" y="771683"/>
            <a:ext cx="6255054" cy="5997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76" y="771683"/>
            <a:ext cx="6679048" cy="599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조회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8388"/>
            <a:ext cx="7362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게시판 </a:t>
            </a:r>
            <a:r>
              <a:rPr lang="ko-KR" altLang="en-US" dirty="0" err="1">
                <a:solidFill>
                  <a:srgbClr val="086492"/>
                </a:solidFill>
              </a:rPr>
              <a:t>페이징</a:t>
            </a:r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377" y="10973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888124"/>
            <a:ext cx="50196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129602"/>
            <a:ext cx="827722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377" y="31997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4618443"/>
            <a:ext cx="4476750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376" y="47854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0" y="1185743"/>
            <a:ext cx="3743325" cy="133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0" y="2720542"/>
            <a:ext cx="3086100" cy="1952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32817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10" y="4986625"/>
            <a:ext cx="4114800" cy="1133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577" y="524558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회원이 아무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또는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했지만 취소한 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44" y="955098"/>
            <a:ext cx="7839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9" y="1015711"/>
            <a:ext cx="6619875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77" y="1134248"/>
            <a:ext cx="408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좋아요를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싫어요를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88582"/>
            <a:ext cx="598170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3206469"/>
            <a:ext cx="8362950" cy="1171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1134248"/>
            <a:ext cx="4088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처음 추천 기능을 사용했을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이미 기능을 사용했을 때 변경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28" y="1130704"/>
            <a:ext cx="4088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66" y="1045584"/>
            <a:ext cx="4067175" cy="1552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66" y="3576041"/>
            <a:ext cx="4591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3140280"/>
            <a:ext cx="7553325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6" y="4942831"/>
            <a:ext cx="6657975" cy="1381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36" y="983797"/>
            <a:ext cx="6781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5557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06" y="1555573"/>
            <a:ext cx="5829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56" y="1027993"/>
            <a:ext cx="7229922" cy="5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608381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수정 페이지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7011"/>
            <a:ext cx="7540690" cy="5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" y="1908259"/>
            <a:ext cx="5044898" cy="3184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984" y="1854238"/>
            <a:ext cx="6949016" cy="42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45424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88" y="1608138"/>
            <a:ext cx="5943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63" y="112295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87" y="989599"/>
            <a:ext cx="6541450" cy="1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1444</Words>
  <Application>Microsoft Office PowerPoint</Application>
  <PresentationFormat>와이드스크린</PresentationFormat>
  <Paragraphs>639</Paragraphs>
  <Slides>86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86</vt:i4>
      </vt:variant>
    </vt:vector>
  </HeadingPairs>
  <TitlesOfParts>
    <vt:vector size="91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김민식</cp:lastModifiedBy>
  <cp:revision>57</cp:revision>
  <dcterms:created xsi:type="dcterms:W3CDTF">2022-12-08T12:56:44Z</dcterms:created>
  <dcterms:modified xsi:type="dcterms:W3CDTF">2022-12-09T16:43:09Z</dcterms:modified>
</cp:coreProperties>
</file>