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2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마스터 제목 스타일 편집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1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2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90832" y="859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790832" y="2469165"/>
            <a:ext cx="6172200" cy="354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1.</a:t>
            </a:r>
          </a:p>
          <a:p>
            <a:pPr lvl="0"/>
            <a:r>
              <a:rPr lang="en-US" altLang="ko-KR" dirty="0" smtClean="0"/>
              <a:t>2.</a:t>
            </a:r>
          </a:p>
          <a:p>
            <a:pPr lvl="0"/>
            <a:r>
              <a:rPr lang="en-US" altLang="ko-KR" dirty="0" smtClean="0"/>
              <a:t>3.</a:t>
            </a:r>
          </a:p>
          <a:p>
            <a:pPr lvl="0"/>
            <a:r>
              <a:rPr lang="en-US" altLang="ko-KR" dirty="0" smtClean="0"/>
              <a:t>4.</a:t>
            </a:r>
          </a:p>
          <a:p>
            <a:pPr lvl="0"/>
            <a:r>
              <a:rPr lang="en-US" altLang="ko-KR" dirty="0" smtClean="0"/>
              <a:t>5.</a:t>
            </a:r>
          </a:p>
          <a:p>
            <a:pPr lvl="0"/>
            <a:r>
              <a:rPr lang="en-US" altLang="ko-KR" dirty="0" smtClean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9902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1148" y="-7245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1148" y="221552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558285" y="2965621"/>
            <a:ext cx="4596885" cy="12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141" y="2095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1725" y="201857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8918" y="704335"/>
            <a:ext cx="9134007" cy="3509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 smtClean="0">
                <a:solidFill>
                  <a:schemeClr val="bg1"/>
                </a:solidFill>
              </a:rPr>
              <a:t>SPRING BOOT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학원관리</a:t>
            </a:r>
            <a:r>
              <a:rPr lang="ko-KR" altLang="en-US" b="1" dirty="0" smtClean="0">
                <a:solidFill>
                  <a:schemeClr val="bg1"/>
                </a:solidFill>
              </a:rPr>
              <a:t> 웹 포트폴리오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178"/>
            <a:ext cx="12192000" cy="4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28" y="1608592"/>
            <a:ext cx="1136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1. client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보낼때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객체 불러오기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로그인이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필요한 요청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관리자 권한이 필요한 요청에 대해 먼저 작동합니다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2. 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거쳐 도달한 요청은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접수되어 실행되거나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파일에 필요한 정보를 전달합니다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3. 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요청한 데이터는 내부 코드를 숨기기 위해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단에서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ResultData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형식으로 전달됩니다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4. service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필요한 데이터는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보내어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만 데이터베이스에 접근할 수 있도록 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5. 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myBatis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파일과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맵핑되어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값을 주고 받습니다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계층간 데이터 교환은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을 사용한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getter, setter,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생성자를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만들어줍니다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864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05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각 기능 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63337"/>
            <a:ext cx="8104881" cy="55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28" y="11633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86492"/>
                </a:solidFill>
              </a:rPr>
              <a:t>메인페이지</a:t>
            </a:r>
            <a:endParaRPr lang="en-US" altLang="ko-KR" dirty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(</a:t>
            </a:r>
            <a:r>
              <a:rPr lang="ko-KR" altLang="en-US" dirty="0" smtClean="0">
                <a:solidFill>
                  <a:srgbClr val="086492"/>
                </a:solidFill>
              </a:rPr>
              <a:t>로그아웃상태</a:t>
            </a:r>
            <a:r>
              <a:rPr lang="en-US" altLang="ko-KR" dirty="0" smtClean="0">
                <a:solidFill>
                  <a:srgbClr val="086492"/>
                </a:solidFill>
              </a:rPr>
              <a:t>)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00269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86492"/>
                </a:solidFill>
              </a:rPr>
              <a:t>UsrHomeController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07" y="1372031"/>
            <a:ext cx="8382482" cy="5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46" y="1088180"/>
            <a:ext cx="4796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날씨정보 조회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기상청 단기 예보 조회 서비스 오픈 </a:t>
            </a:r>
            <a:r>
              <a:rPr lang="en-US" altLang="ko-KR" dirty="0" smtClean="0">
                <a:solidFill>
                  <a:srgbClr val="086492"/>
                </a:solidFill>
              </a:rPr>
              <a:t>API </a:t>
            </a:r>
            <a:r>
              <a:rPr lang="ko-KR" altLang="en-US" dirty="0" smtClean="0">
                <a:solidFill>
                  <a:srgbClr val="086492"/>
                </a:solidFill>
              </a:rPr>
              <a:t>사용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필수 요소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위도</a:t>
            </a:r>
            <a:r>
              <a:rPr lang="en-US" altLang="ko-KR" dirty="0" smtClean="0">
                <a:solidFill>
                  <a:srgbClr val="086492"/>
                </a:solidFill>
              </a:rPr>
              <a:t>, </a:t>
            </a:r>
            <a:r>
              <a:rPr lang="ko-KR" altLang="en-US" dirty="0" smtClean="0">
                <a:solidFill>
                  <a:srgbClr val="086492"/>
                </a:solidFill>
              </a:rPr>
              <a:t>경도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날짜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시간</a:t>
            </a:r>
            <a:endParaRPr lang="en-US" altLang="ko-KR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1" y="1088180"/>
            <a:ext cx="521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1" y="798743"/>
            <a:ext cx="3324225" cy="5953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9" y="798743"/>
            <a:ext cx="3324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92"/>
            <a:ext cx="12182674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" y="798743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54" y="2346555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163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로그인 화면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59" y="978335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9" y="3099734"/>
            <a:ext cx="4324350" cy="1209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69" y="1833234"/>
            <a:ext cx="4324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295" y="599606"/>
            <a:ext cx="63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github.com/casatoo/EducationManager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95" y="1528187"/>
            <a:ext cx="88441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차례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동기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환경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주요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동작 과정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각 기능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마치는 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4" y="798743"/>
            <a:ext cx="7381875" cy="577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 단에 요청하여 보고서 형식으로 받아 결과를 출력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아이디 또는 비밀번호 불일치 여부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는 로그인 페이지 접속 전 주소를 기억하여 로그인 후 접속 전 페이지로 돌아가도록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ko-KR" altLang="en-US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일치여부</a:t>
            </a:r>
            <a:r>
              <a:rPr lang="ko-KR" altLang="en-US" sz="1400" dirty="0" smtClean="0">
                <a:solidFill>
                  <a:srgbClr val="086492"/>
                </a:solidFill>
              </a:rPr>
              <a:t> 확인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탈퇴한 회원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입력된 </a:t>
            </a:r>
            <a:r>
              <a:rPr lang="en-US" altLang="ko-KR" sz="1400" dirty="0" smtClean="0">
                <a:solidFill>
                  <a:srgbClr val="086492"/>
                </a:solidFill>
              </a:rPr>
              <a:t>pw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성공 메시지 반환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67" y="1352876"/>
            <a:ext cx="6917077" cy="4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loginId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조회해서 </a:t>
            </a:r>
            <a:r>
              <a:rPr lang="en-US" altLang="ko-KR" sz="1400" dirty="0" smtClean="0">
                <a:solidFill>
                  <a:srgbClr val="086492"/>
                </a:solidFill>
              </a:rPr>
              <a:t>member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 반환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1" y="1208938"/>
            <a:ext cx="3762375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2825134"/>
            <a:ext cx="3143250" cy="1076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928" y="2825134"/>
            <a:ext cx="3981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 스크립트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798743"/>
            <a:ext cx="5067300" cy="498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 함수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 비동기 처리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9" y="5862369"/>
            <a:ext cx="60388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340" y="5169871"/>
            <a:ext cx="4278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 smtClean="0">
                <a:solidFill>
                  <a:srgbClr val="086492"/>
                </a:solidFill>
              </a:rPr>
              <a:t> 외부 클릭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모달창이</a:t>
            </a:r>
            <a:r>
              <a:rPr lang="ko-KR" altLang="en-US" sz="1400" dirty="0" smtClean="0">
                <a:solidFill>
                  <a:srgbClr val="086492"/>
                </a:solidFill>
              </a:rPr>
              <a:t> 종료되는 기능 구현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86492"/>
                </a:solidFill>
              </a:rPr>
              <a:t>onclick</a:t>
            </a:r>
            <a:r>
              <a:rPr lang="en-US" altLang="ko-KR" dirty="0">
                <a:solidFill>
                  <a:srgbClr val="086492"/>
                </a:solidFill>
              </a:rPr>
              <a:t>="</a:t>
            </a:r>
            <a:r>
              <a:rPr lang="en-US" altLang="ko-KR" dirty="0" err="1">
                <a:solidFill>
                  <a:srgbClr val="086492"/>
                </a:solidFill>
              </a:rPr>
              <a:t>event.stopPropagation</a:t>
            </a:r>
            <a:r>
              <a:rPr lang="en-US" altLang="ko-KR" dirty="0" smtClean="0">
                <a:solidFill>
                  <a:srgbClr val="086492"/>
                </a:solidFill>
              </a:rPr>
              <a:t>()“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자식요소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클릭시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부모요소가</a:t>
            </a:r>
            <a:r>
              <a:rPr lang="ko-KR" altLang="en-US" sz="1400" dirty="0" smtClean="0">
                <a:solidFill>
                  <a:srgbClr val="086492"/>
                </a:solidFill>
              </a:rPr>
              <a:t> 동작하지 않도록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0" y="1188733"/>
            <a:ext cx="5067300" cy="498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1188732"/>
            <a:ext cx="5067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11" y="976833"/>
            <a:ext cx="3806581" cy="3732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6" y="4969927"/>
            <a:ext cx="42862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928" y="1163337"/>
            <a:ext cx="3981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이메일을 입력하면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 패스워드를 조합하여 메일로 발송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7" y="3269714"/>
            <a:ext cx="5457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6" y="903700"/>
            <a:ext cx="8023260" cy="520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1" y="1063128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일치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모두 일치할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이메일로 임시 비밀번호 전송하고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데이터베이스를 임시비밀번호로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22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찾기 메시지 전송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77" y="941208"/>
            <a:ext cx="6562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063128"/>
            <a:ext cx="6781800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2" y="106312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 후 이메일 전송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3128"/>
            <a:ext cx="432435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아이디와 이메일로 일치하는 회원 찾기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04490"/>
            <a:ext cx="43243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304950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01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동기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8461" y="4692844"/>
            <a:ext cx="10681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학원에서 사용할 수 있는 학생 </a:t>
            </a:r>
            <a:r>
              <a:rPr lang="ko-KR" altLang="en-US" dirty="0">
                <a:solidFill>
                  <a:schemeClr val="bg1"/>
                </a:solidFill>
              </a:rPr>
              <a:t>관리 </a:t>
            </a:r>
            <a:r>
              <a:rPr lang="ko-KR" altLang="en-US" dirty="0" smtClean="0">
                <a:solidFill>
                  <a:schemeClr val="bg1"/>
                </a:solidFill>
              </a:rPr>
              <a:t>프로그램으로 여러가지 기능을 넣기에 적합하다고 생각했습니다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구현하고 싶은 기능들을 앞으로 계속 추가해보면서 차후 이 프로젝트에서 구현했던 코드들을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방면에서 재활용할 수 있는 기본 바탕이 되었으면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프로젝트는 </a:t>
            </a:r>
            <a:r>
              <a:rPr lang="en-US" altLang="ko-KR" dirty="0" smtClean="0">
                <a:solidFill>
                  <a:schemeClr val="bg1"/>
                </a:solidFill>
              </a:rPr>
              <a:t>SPRING BOOT </a:t>
            </a:r>
            <a:r>
              <a:rPr lang="ko-KR" altLang="en-US" dirty="0" smtClean="0">
                <a:solidFill>
                  <a:schemeClr val="bg1"/>
                </a:solidFill>
              </a:rPr>
              <a:t>로 만든 프로젝트 이며 </a:t>
            </a:r>
            <a:r>
              <a:rPr lang="en-US" altLang="ko-KR" dirty="0" smtClean="0">
                <a:solidFill>
                  <a:schemeClr val="bg1"/>
                </a:solidFill>
              </a:rPr>
              <a:t>MVC </a:t>
            </a:r>
            <a:r>
              <a:rPr lang="ko-KR" altLang="en-US" dirty="0" smtClean="0">
                <a:solidFill>
                  <a:schemeClr val="bg1"/>
                </a:solidFill>
              </a:rPr>
              <a:t>패턴을 적용하였습니다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기능들을 적용해보고 싶은 욕심에 여러가지 소스를 가져오다 보니 비효율적이거나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코드의 정리가 미흡한 점은 양해 부탁드립니다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07439"/>
            <a:ext cx="4053966" cy="55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4695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폼 양식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조회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97" y="2123439"/>
            <a:ext cx="5191125" cy="1009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7" y="3133089"/>
            <a:ext cx="51911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97" y="4142739"/>
            <a:ext cx="5191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798743"/>
            <a:ext cx="4876800" cy="5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Member/join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중복 체크 비동기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아이디를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글자 이상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입력받도록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Lodash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사용하여 </a:t>
            </a:r>
            <a:r>
              <a:rPr lang="en-US" altLang="ko-KR" sz="1400" dirty="0" smtClean="0">
                <a:solidFill>
                  <a:srgbClr val="086492"/>
                </a:solidFill>
              </a:rPr>
              <a:t>0.5</a:t>
            </a:r>
            <a:r>
              <a:rPr lang="ko-KR" altLang="en-US" sz="1400" dirty="0" smtClean="0">
                <a:solidFill>
                  <a:srgbClr val="086492"/>
                </a:solidFill>
              </a:rPr>
              <a:t>초 이하의 입력속도에는 동작하지 않도록 함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중복체크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해당되지 않을 경우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비밀번호를 암호화 해서 회원가입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70" y="1134248"/>
            <a:ext cx="8467230" cy="37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34" y="1310797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같은 아이디 가진 멤버 조회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59" y="1310797"/>
            <a:ext cx="37719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2592692"/>
            <a:ext cx="3867150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34" y="2592692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일치하는 멤버 조회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9" y="4422601"/>
            <a:ext cx="38195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734" y="442260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가입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Common / sidebar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후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authlevel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이 관리자 권한일 경우 관리자 페이지를 보여줌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상태인지 로그아웃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상태인지에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따라 로그인과 로그아웃 메뉴 보여줌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4" y="1205565"/>
            <a:ext cx="7710444" cy="40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Logout </a:t>
            </a:r>
            <a:r>
              <a:rPr lang="ko-KR" altLang="en-US" sz="1400" dirty="0" smtClean="0">
                <a:solidFill>
                  <a:srgbClr val="086492"/>
                </a:solidFill>
              </a:rPr>
              <a:t>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9" y="1577041"/>
            <a:ext cx="425767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46" y="1134248"/>
            <a:ext cx="1442172" cy="53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로그인이</a:t>
            </a:r>
            <a:r>
              <a:rPr lang="ko-KR" altLang="en-US" sz="1400" dirty="0" smtClean="0">
                <a:solidFill>
                  <a:srgbClr val="086492"/>
                </a:solidFill>
              </a:rPr>
              <a:t> 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않았을때는</a:t>
            </a:r>
            <a:r>
              <a:rPr lang="ko-KR" altLang="en-US" sz="1400" dirty="0" smtClean="0">
                <a:solidFill>
                  <a:srgbClr val="086492"/>
                </a:solidFill>
              </a:rPr>
              <a:t> 작동하지 않도록 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객체에 로그아웃 명령 실행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6" y="1041115"/>
            <a:ext cx="64960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02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02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개발 환경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470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개발 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8" y="2125362"/>
            <a:ext cx="4413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STS-4.15.2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git</a:t>
            </a:r>
            <a:r>
              <a:rPr lang="en-US" altLang="ko-KR" dirty="0">
                <a:solidFill>
                  <a:srgbClr val="086492"/>
                </a:solidFill>
              </a:rPr>
              <a:t> version 2.35.0.windows.1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XAMPP </a:t>
            </a:r>
            <a:r>
              <a:rPr lang="en-US" altLang="ko-KR" dirty="0" err="1">
                <a:solidFill>
                  <a:srgbClr val="086492"/>
                </a:solidFill>
              </a:rPr>
              <a:t>Mysql</a:t>
            </a:r>
            <a:r>
              <a:rPr lang="en-US" altLang="ko-KR" dirty="0">
                <a:solidFill>
                  <a:srgbClr val="086492"/>
                </a:solidFill>
              </a:rPr>
              <a:t> version 10.4.24.MariaDB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SQLyog</a:t>
            </a:r>
            <a:r>
              <a:rPr lang="en-US" altLang="ko-KR" dirty="0">
                <a:solidFill>
                  <a:srgbClr val="086492"/>
                </a:solidFill>
              </a:rPr>
              <a:t> community 64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Maven </a:t>
            </a:r>
            <a:r>
              <a:rPr lang="en-US" altLang="ko-KR" dirty="0" smtClean="0">
                <a:solidFill>
                  <a:srgbClr val="086492"/>
                </a:solidFill>
              </a:rPr>
              <a:t>4.0.0- </a:t>
            </a:r>
            <a:r>
              <a:rPr lang="en-US" altLang="ko-KR" dirty="0">
                <a:solidFill>
                  <a:srgbClr val="086492"/>
                </a:solidFill>
              </a:rPr>
              <a:t>chrome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codepen</a:t>
            </a:r>
            <a:endParaRPr lang="en-US" altLang="ko-KR" dirty="0">
              <a:solidFill>
                <a:srgbClr val="086492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102" y="14704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기술 스택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577" y="2150075"/>
            <a:ext cx="27945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jdbc4 version 1.16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jdk</a:t>
            </a:r>
            <a:r>
              <a:rPr lang="en-US" altLang="ko-KR" dirty="0">
                <a:solidFill>
                  <a:srgbClr val="086492"/>
                </a:solidFill>
              </a:rPr>
              <a:t> version 15.0.2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jquery</a:t>
            </a:r>
            <a:r>
              <a:rPr lang="en-US" altLang="ko-KR" dirty="0">
                <a:solidFill>
                  <a:srgbClr val="086492"/>
                </a:solidFill>
              </a:rPr>
              <a:t> 3.6.1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java version 17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jstl</a:t>
            </a:r>
            <a:r>
              <a:rPr lang="en-US" altLang="ko-KR" dirty="0">
                <a:solidFill>
                  <a:srgbClr val="086492"/>
                </a:solidFill>
              </a:rPr>
              <a:t> 1.2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lombok</a:t>
            </a:r>
            <a:r>
              <a:rPr lang="en-US" altLang="ko-KR" dirty="0">
                <a:solidFill>
                  <a:srgbClr val="086492"/>
                </a:solidFill>
              </a:rPr>
              <a:t> version 1.18.24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fullcalendar</a:t>
            </a:r>
            <a:r>
              <a:rPr lang="en-US" altLang="ko-KR" dirty="0">
                <a:solidFill>
                  <a:srgbClr val="086492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tailwind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ajax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javax.mail</a:t>
            </a:r>
            <a:r>
              <a:rPr lang="en-US" altLang="ko-KR" dirty="0">
                <a:solidFill>
                  <a:srgbClr val="086492"/>
                </a:solidFill>
              </a:rPr>
              <a:t> version 1.6.2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font-awesome 6.2.0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UNICONS 4.0.0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TOAST </a:t>
            </a:r>
            <a:r>
              <a:rPr lang="en-US" altLang="ko-KR" dirty="0">
                <a:solidFill>
                  <a:srgbClr val="086492"/>
                </a:solidFill>
              </a:rPr>
              <a:t>UI </a:t>
            </a:r>
            <a:r>
              <a:rPr lang="en-US" altLang="ko-KR" dirty="0" smtClean="0">
                <a:solidFill>
                  <a:srgbClr val="086492"/>
                </a:solidFill>
              </a:rPr>
              <a:t>editor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432" y="14704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프레임 워크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231" y="2125362"/>
            <a:ext cx="341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- spring boot starter web 2.7.5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mybatis</a:t>
            </a:r>
            <a:r>
              <a:rPr lang="en-US" altLang="ko-KR" dirty="0">
                <a:solidFill>
                  <a:srgbClr val="086492"/>
                </a:solidFill>
              </a:rPr>
              <a:t> version 2.2.2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03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주요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4615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86492"/>
                </a:solidFill>
              </a:rPr>
              <a:t>회원 관리 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회원가입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로그인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로그아웃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회원정보 수정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회원탈퇴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아이디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인증키 생성 이메일 전송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r>
              <a:rPr lang="en-US" altLang="ko-KR" strike="sngStrike" dirty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구글</a:t>
            </a:r>
            <a:r>
              <a:rPr lang="en-US" altLang="ko-KR" strike="sngStrike" dirty="0">
                <a:solidFill>
                  <a:srgbClr val="086492"/>
                </a:solidFill>
              </a:rPr>
              <a:t>, </a:t>
            </a:r>
            <a:r>
              <a:rPr lang="ko-KR" altLang="en-US" strike="sngStrike" dirty="0">
                <a:solidFill>
                  <a:srgbClr val="086492"/>
                </a:solidFill>
              </a:rPr>
              <a:t>네이버로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로그인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개인정보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528" y="1322173"/>
            <a:ext cx="39629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2. </a:t>
            </a:r>
            <a:r>
              <a:rPr lang="ko-KR" altLang="en-US" dirty="0">
                <a:solidFill>
                  <a:srgbClr val="086492"/>
                </a:solidFill>
              </a:rPr>
              <a:t>멀티 게시판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공지사항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자유게시판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갤러리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CRUD </a:t>
            </a:r>
            <a:r>
              <a:rPr lang="ko-KR" altLang="en-US" dirty="0">
                <a:solidFill>
                  <a:srgbClr val="086492"/>
                </a:solidFill>
              </a:rPr>
              <a:t>기능 구현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CRUD </a:t>
            </a:r>
            <a:r>
              <a:rPr lang="ko-KR" altLang="en-US" dirty="0">
                <a:solidFill>
                  <a:srgbClr val="086492"/>
                </a:solidFill>
              </a:rPr>
              <a:t>권한 부여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키워드 검색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게시판 </a:t>
            </a:r>
            <a:r>
              <a:rPr lang="ko-KR" altLang="en-US" dirty="0" err="1">
                <a:solidFill>
                  <a:srgbClr val="086492"/>
                </a:solidFill>
              </a:rPr>
              <a:t>페이징</a:t>
            </a:r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첨부파일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등록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사진업로드</a:t>
            </a:r>
            <a:r>
              <a:rPr lang="ko-KR" altLang="en-US" strike="sngStrike" dirty="0">
                <a:solidFill>
                  <a:srgbClr val="086492"/>
                </a:solidFill>
              </a:rPr>
              <a:t> 기능 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댓글 작성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추천 기능</a:t>
            </a:r>
          </a:p>
        </p:txBody>
      </p:sp>
    </p:spTree>
    <p:extLst>
      <p:ext uri="{BB962C8B-B14F-4D97-AF65-F5344CB8AC3E}">
        <p14:creationId xmlns:p14="http://schemas.microsoft.com/office/powerpoint/2010/main" val="894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3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캘린더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날씨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월간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일별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조회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출석체크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기능</a:t>
            </a:r>
            <a:endParaRPr lang="ko-KR" altLang="en-US" strike="sngStrike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598" y="1322173"/>
            <a:ext cx="37321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5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테이블 생성 출력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개인별 기록 테이블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생성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en-US" altLang="ko-KR" strike="sngStrike" dirty="0">
                <a:solidFill>
                  <a:srgbClr val="086492"/>
                </a:solidFill>
              </a:rPr>
              <a:t>pdf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출력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/>
            </a:r>
            <a:br>
              <a:rPr lang="ko-KR" altLang="en-US" dirty="0">
                <a:solidFill>
                  <a:srgbClr val="086492"/>
                </a:solidFill>
              </a:rPr>
            </a:br>
            <a:r>
              <a:rPr lang="en-US" altLang="ko-KR" dirty="0" smtClean="0">
                <a:solidFill>
                  <a:srgbClr val="086492"/>
                </a:solidFill>
              </a:rPr>
              <a:t>6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관리자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회원조회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권한부여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모든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게시글</a:t>
            </a:r>
            <a:r>
              <a:rPr lang="ko-KR" altLang="en-US" strike="sngStrike" dirty="0">
                <a:solidFill>
                  <a:srgbClr val="086492"/>
                </a:solidFill>
              </a:rPr>
              <a:t> 권한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교육일정 관리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권한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7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세팅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홈페이지 테마 </a:t>
            </a:r>
            <a:r>
              <a:rPr lang="ko-KR" altLang="en-US" dirty="0" smtClean="0">
                <a:solidFill>
                  <a:srgbClr val="086492"/>
                </a:solidFill>
              </a:rPr>
              <a:t>설정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04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동작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1018</Words>
  <Application>Microsoft Office PowerPoint</Application>
  <PresentationFormat>와이드스크린</PresentationFormat>
  <Paragraphs>440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Consolas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를 사용한 학원관리 웹 포트폴리오 </dc:title>
  <dc:creator>김민식</dc:creator>
  <cp:lastModifiedBy>김민식</cp:lastModifiedBy>
  <cp:revision>29</cp:revision>
  <dcterms:created xsi:type="dcterms:W3CDTF">2022-12-08T12:56:44Z</dcterms:created>
  <dcterms:modified xsi:type="dcterms:W3CDTF">2022-12-09T05:30:42Z</dcterms:modified>
</cp:coreProperties>
</file>