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1" r:id="rId6"/>
    <p:sldId id="263" r:id="rId7"/>
    <p:sldId id="265" r:id="rId8"/>
    <p:sldId id="272" r:id="rId9"/>
    <p:sldId id="266" r:id="rId10"/>
    <p:sldId id="268" r:id="rId11"/>
    <p:sldId id="269" r:id="rId12"/>
    <p:sldId id="270" r:id="rId13"/>
    <p:sldId id="273" r:id="rId14"/>
    <p:sldId id="274" r:id="rId15"/>
    <p:sldId id="278" r:id="rId16"/>
    <p:sldId id="280" r:id="rId17"/>
    <p:sldId id="281" r:id="rId18"/>
    <p:sldId id="279" r:id="rId19"/>
    <p:sldId id="286" r:id="rId20"/>
    <p:sldId id="282" r:id="rId21"/>
    <p:sldId id="284" r:id="rId22"/>
    <p:sldId id="283" r:id="rId23"/>
    <p:sldId id="285" r:id="rId24"/>
    <p:sldId id="271" r:id="rId25"/>
    <p:sldId id="264" r:id="rId2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CCDE298B-6CD7-1849-BF80-C11C0EF18342}">
          <p14:sldIdLst>
            <p14:sldId id="256"/>
            <p14:sldId id="257"/>
            <p14:sldId id="258"/>
            <p14:sldId id="259"/>
            <p14:sldId id="261"/>
            <p14:sldId id="263"/>
            <p14:sldId id="265"/>
            <p14:sldId id="272"/>
            <p14:sldId id="266"/>
            <p14:sldId id="268"/>
            <p14:sldId id="269"/>
            <p14:sldId id="270"/>
            <p14:sldId id="273"/>
            <p14:sldId id="274"/>
            <p14:sldId id="278"/>
            <p14:sldId id="280"/>
            <p14:sldId id="281"/>
            <p14:sldId id="279"/>
            <p14:sldId id="286"/>
            <p14:sldId id="282"/>
            <p14:sldId id="284"/>
            <p14:sldId id="283"/>
            <p14:sldId id="285"/>
            <p14:sldId id="271"/>
            <p14:sldId id="264"/>
          </p14:sldIdLst>
        </p14:section>
        <p14:section name="기본 구역" id="{A084524D-F5DA-8545-A7BE-D70C8CCD823F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50"/>
    <p:restoredTop sz="94531"/>
  </p:normalViewPr>
  <p:slideViewPr>
    <p:cSldViewPr snapToGrid="0" snapToObjects="1">
      <p:cViewPr varScale="1">
        <p:scale>
          <a:sx n="104" d="100"/>
          <a:sy n="104" d="100"/>
        </p:scale>
        <p:origin x="11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66C86-5D18-6C4F-81B9-A738F0B60840}" type="datetimeFigureOut">
              <a:rPr kumimoji="1" lang="ko-Kore-KR" altLang="en-US" smtClean="0"/>
              <a:t>2022. 4. 22.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C2108C-BF88-5146-A930-3C11FF3AFFC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94456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2108C-BF88-5146-A930-3C11FF3AFFC2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526098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2108C-BF88-5146-A930-3C11FF3AFFC2}" type="slidenum">
              <a:rPr kumimoji="1" lang="ko-Kore-KR" altLang="en-US" smtClean="0"/>
              <a:t>18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686507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2108C-BF88-5146-A930-3C11FF3AFFC2}" type="slidenum">
              <a:rPr kumimoji="1" lang="ko-Kore-KR" altLang="en-US" smtClean="0"/>
              <a:t>19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306390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 err="1"/>
              <a:t>signin.html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2108C-BF88-5146-A930-3C11FF3AFFC2}" type="slidenum">
              <a:rPr kumimoji="1" lang="ko-Kore-KR" altLang="en-US" smtClean="0"/>
              <a:t>20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629714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2108C-BF88-5146-A930-3C11FF3AFFC2}" type="slidenum">
              <a:rPr kumimoji="1" lang="ko-Kore-KR" altLang="en-US" smtClean="0"/>
              <a:t>21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920738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2108C-BF88-5146-A930-3C11FF3AFFC2}" type="slidenum">
              <a:rPr kumimoji="1" lang="ko-Kore-KR" altLang="en-US" smtClean="0"/>
              <a:t>22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909371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2108C-BF88-5146-A930-3C11FF3AFFC2}" type="slidenum">
              <a:rPr kumimoji="1" lang="ko-Kore-KR" altLang="en-US" smtClean="0"/>
              <a:t>23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998878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 err="1"/>
              <a:t>updatedSongs.html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2108C-BF88-5146-A930-3C11FF3AFFC2}" type="slidenum">
              <a:rPr kumimoji="1" lang="ko-Kore-KR" altLang="en-US" smtClean="0"/>
              <a:t>24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4286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2108C-BF88-5146-A930-3C11FF3AFFC2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37732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2108C-BF88-5146-A930-3C11FF3AFFC2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71138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2108C-BF88-5146-A930-3C11FF3AFFC2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18889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2108C-BF88-5146-A930-3C11FF3AFFC2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3333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2108C-BF88-5146-A930-3C11FF3AFFC2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12988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2108C-BF88-5146-A930-3C11FF3AFFC2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48656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2108C-BF88-5146-A930-3C11FF3AFFC2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525994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2108C-BF88-5146-A930-3C11FF3AFFC2}" type="slidenum">
              <a:rPr kumimoji="1" lang="ko-Kore-KR" altLang="en-US" smtClean="0"/>
              <a:t>17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40936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B407D-BD78-EA44-B680-2756EDB1D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33F92A-5118-CF40-97E8-148D6CB765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1C3150-B952-0E40-933F-2AF39B51C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19E9B-193A-234F-94A4-6AF4A633C52C}" type="datetimeFigureOut">
              <a:rPr kumimoji="1" lang="ko-Kore-KR" altLang="en-US" smtClean="0"/>
              <a:t>2022. 4. 22.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241E7C-8470-2546-9D90-6681240A3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56417A-FC30-3B4C-878F-8F5AFEB38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25BC0-61AA-B14C-A147-D5AAC75752B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00398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8D1C9A-5D72-2D4D-B811-76F5D4A33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AE7908-8885-5745-AFF5-89A5D5107B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162069-576B-CF40-9F2E-1BF5A00D3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19E9B-193A-234F-94A4-6AF4A633C52C}" type="datetimeFigureOut">
              <a:rPr kumimoji="1" lang="ko-Kore-KR" altLang="en-US" smtClean="0"/>
              <a:t>2022. 4. 22.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F81967-EAD8-7342-BE4D-BEEA18359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B25623-8791-A644-A961-6E81B451E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25BC0-61AA-B14C-A147-D5AAC75752B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65680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4C1602-B3B1-F44B-84E6-A190099BD7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E0DABE-6B4A-634E-B0E6-5A0549CEB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9234ED-95EC-7548-932E-D8C5B0310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19E9B-193A-234F-94A4-6AF4A633C52C}" type="datetimeFigureOut">
              <a:rPr kumimoji="1" lang="ko-Kore-KR" altLang="en-US" smtClean="0"/>
              <a:t>2022. 4. 22.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FB76D4-C014-B24A-B382-3BBBBF568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771743-9B7A-4B43-B6FF-6C82B6EEE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25BC0-61AA-B14C-A147-D5AAC75752B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01388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0C407-338B-E441-A082-DB27EF3D0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F7ED5D-22D9-FD4F-9178-6127755C3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710F5C-72E6-8444-AC5E-78CDB7FC6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19E9B-193A-234F-94A4-6AF4A633C52C}" type="datetimeFigureOut">
              <a:rPr kumimoji="1" lang="ko-Kore-KR" altLang="en-US" smtClean="0"/>
              <a:t>2022. 4. 22.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BD66FE-6C3B-AC48-954C-CFCE91262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86A0D0-1EA9-0E44-BE47-647E3C840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25BC0-61AA-B14C-A147-D5AAC75752B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16745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5E9140-2C82-524D-84A4-1884F4BDE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98AB62-57B7-5349-BA78-78A11123E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B0239D-4F87-A447-B5CE-DA35DF2F5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19E9B-193A-234F-94A4-6AF4A633C52C}" type="datetimeFigureOut">
              <a:rPr kumimoji="1" lang="ko-Kore-KR" altLang="en-US" smtClean="0"/>
              <a:t>2022. 4. 22.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F7B21C-3650-624A-9DDC-52579A4F1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6B7942-028C-6445-9EB1-36F198D4B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25BC0-61AA-B14C-A147-D5AAC75752B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98666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864387-164E-3C42-9E84-C274D7C9B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314090-3FF8-5F4A-8D53-95FCC22B55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49187D-D2E4-B142-AFAE-0B3713176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BE8414-1333-3744-8F6E-D699FDB7A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19E9B-193A-234F-94A4-6AF4A633C52C}" type="datetimeFigureOut">
              <a:rPr kumimoji="1" lang="ko-Kore-KR" altLang="en-US" smtClean="0"/>
              <a:t>2022. 4. 22.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552A62-2D9E-EF4C-A807-3CCF69311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A83069-9232-F64E-BC4C-811015150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25BC0-61AA-B14C-A147-D5AAC75752B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61570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238977-869C-514A-B08A-6C9DBB067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F6657B-7A0C-F74C-BA4E-667401945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B9651B-E7B0-684A-B32E-CB66F5CE3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E5DE75F-3245-AF41-A71F-450B061D0D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3B1D9B-79DD-A948-9ABC-3FECC6488C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438649-A356-5B4B-BEAC-E64DAD7C5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19E9B-193A-234F-94A4-6AF4A633C52C}" type="datetimeFigureOut">
              <a:rPr kumimoji="1" lang="ko-Kore-KR" altLang="en-US" smtClean="0"/>
              <a:t>2022. 4. 22.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5E4866-A084-E946-B4E8-0A937858F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66F1084-82B0-8346-9090-52098BBF6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25BC0-61AA-B14C-A147-D5AAC75752B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18202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14355F-4642-B146-A141-895B0180A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5FC176A-D1B1-1644-9F8B-E8F79135C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19E9B-193A-234F-94A4-6AF4A633C52C}" type="datetimeFigureOut">
              <a:rPr kumimoji="1" lang="ko-Kore-KR" altLang="en-US" smtClean="0"/>
              <a:t>2022. 4. 22.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5353AB-0A95-AB48-AD86-0E080A8A5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2FEC76-B32A-0648-829F-886AE389E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25BC0-61AA-B14C-A147-D5AAC75752B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54595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54CE898-9B12-5345-B3DD-969B062F3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19E9B-193A-234F-94A4-6AF4A633C52C}" type="datetimeFigureOut">
              <a:rPr kumimoji="1" lang="ko-Kore-KR" altLang="en-US" smtClean="0"/>
              <a:t>2022. 4. 22.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865F3FF-25B4-EC44-9187-F21350288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758540-8FF4-1B4B-816C-E00139CA7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25BC0-61AA-B14C-A147-D5AAC75752B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286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C451D7-2C6A-2F4B-A894-F9AC487BB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6B0DFA-44DF-C649-ABBF-2C357EFF4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D77AF5-0CAA-BF4E-9022-40D2956D9E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93B2F0-DEBE-4D40-9E31-3005A1BC6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19E9B-193A-234F-94A4-6AF4A633C52C}" type="datetimeFigureOut">
              <a:rPr kumimoji="1" lang="ko-Kore-KR" altLang="en-US" smtClean="0"/>
              <a:t>2022. 4. 22.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49777E-DFD5-5449-A581-870AB20FD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E6FD70-E8B5-8140-8614-9CC3AE2CE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25BC0-61AA-B14C-A147-D5AAC75752B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15347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4D2B3-DAEB-C74C-AD15-E6460D40F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2B0CF1-C844-1A4B-A159-4EE06B5243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FB35BF-ECC8-7D41-B15A-4CE8E77FF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1FA57F-4246-B54A-BDC6-720FF3E01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19E9B-193A-234F-94A4-6AF4A633C52C}" type="datetimeFigureOut">
              <a:rPr kumimoji="1" lang="ko-Kore-KR" altLang="en-US" smtClean="0"/>
              <a:t>2022. 4. 22.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5BE24A-16D0-F24F-ACEF-AF77429B3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7D5516-3AF9-3941-A0FF-715C67416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25BC0-61AA-B14C-A147-D5AAC75752B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11087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A66F9CC-303C-594E-8EE6-CB97F5C96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84E3EA-B4E7-704D-9C49-BF385D31C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E6FA26-9128-624D-ADEA-EA9DE5F992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19E9B-193A-234F-94A4-6AF4A633C52C}" type="datetimeFigureOut">
              <a:rPr kumimoji="1" lang="ko-Kore-KR" altLang="en-US" smtClean="0"/>
              <a:t>2022. 4. 22.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67F91D-11F3-3543-B425-71C23F7E14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D8D6EB-6DD7-7740-81E5-5475440331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25BC0-61AA-B14C-A147-D5AAC75752B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82392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387FAC0-B778-6C47-A7A0-A2DE833BD6E2}"/>
              </a:ext>
            </a:extLst>
          </p:cNvPr>
          <p:cNvGraphicFramePr>
            <a:graphicFrameLocks noGrp="1"/>
          </p:cNvGraphicFramePr>
          <p:nvPr/>
        </p:nvGraphicFramePr>
        <p:xfrm>
          <a:off x="4286927" y="3771374"/>
          <a:ext cx="3636433" cy="1478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7884">
                  <a:extLst>
                    <a:ext uri="{9D8B030D-6E8A-4147-A177-3AD203B41FA5}">
                      <a16:colId xmlns:a16="http://schemas.microsoft.com/office/drawing/2014/main" val="4195728413"/>
                    </a:ext>
                  </a:extLst>
                </a:gridCol>
                <a:gridCol w="2368549">
                  <a:extLst>
                    <a:ext uri="{9D8B030D-6E8A-4147-A177-3AD203B41FA5}">
                      <a16:colId xmlns:a16="http://schemas.microsoft.com/office/drawing/2014/main" val="35435758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0.2</a:t>
                      </a:r>
                      <a:endParaRPr lang="ko-Kore-KR" altLang="en-US" dirty="0">
                        <a:solidFill>
                          <a:schemeClr val="tx2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2529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en-US" altLang="ko-KR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020.04.21</a:t>
                      </a:r>
                      <a:endParaRPr lang="ko-Kore-KR" altLang="en-US" dirty="0">
                        <a:solidFill>
                          <a:schemeClr val="tx2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8676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소속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홍익대학교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930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최현지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1138446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2052C434-AA4F-6342-9651-31C43515B661}"/>
              </a:ext>
            </a:extLst>
          </p:cNvPr>
          <p:cNvSpPr/>
          <p:nvPr/>
        </p:nvSpPr>
        <p:spPr>
          <a:xfrm>
            <a:off x="4277783" y="1950719"/>
            <a:ext cx="3636433" cy="14782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4000" b="1" dirty="0" err="1">
                <a:solidFill>
                  <a:schemeClr val="bg1"/>
                </a:solidFill>
                <a:latin typeface="+mj-ea"/>
                <a:ea typeface="+mj-ea"/>
              </a:rPr>
              <a:t>MeltingPop</a:t>
            </a:r>
            <a:endParaRPr kumimoji="1" lang="ko-Kore-KR" altLang="en-US" sz="4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53889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BDAFDC3-F815-8B40-AD88-0CF434F8301F}"/>
              </a:ext>
            </a:extLst>
          </p:cNvPr>
          <p:cNvSpPr/>
          <p:nvPr/>
        </p:nvSpPr>
        <p:spPr>
          <a:xfrm>
            <a:off x="2459735" y="283464"/>
            <a:ext cx="3636262" cy="932688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3000" b="1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POLICY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9CECC3-D29D-994A-9563-989E99603863}"/>
              </a:ext>
            </a:extLst>
          </p:cNvPr>
          <p:cNvSpPr/>
          <p:nvPr/>
        </p:nvSpPr>
        <p:spPr>
          <a:xfrm>
            <a:off x="0" y="0"/>
            <a:ext cx="2157984" cy="6858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Index</a:t>
            </a:r>
          </a:p>
          <a:p>
            <a:endParaRPr kumimoji="1" lang="en-US" altLang="ko-Kore-KR" sz="1500" b="1" dirty="0">
              <a:solidFill>
                <a:schemeClr val="tx1"/>
              </a:solidFill>
              <a:latin typeface="+mn-ea"/>
            </a:endParaRPr>
          </a:p>
          <a:p>
            <a:endParaRPr kumimoji="1" lang="en-US" altLang="ko-Kore-KR" sz="1500" b="1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Revision History</a:t>
            </a:r>
          </a:p>
          <a:p>
            <a:pPr marL="285750" indent="-285750">
              <a:buFontTx/>
              <a:buChar char="-"/>
            </a:pPr>
            <a:endParaRPr kumimoji="1" lang="en-US" altLang="ko-Kore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Menu Structure</a:t>
            </a:r>
          </a:p>
          <a:p>
            <a:pPr marL="285750" indent="-285750">
              <a:buFontTx/>
              <a:buChar char="-"/>
            </a:pPr>
            <a:endParaRPr kumimoji="1" lang="en-US" altLang="ko-Kore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List of Screen</a:t>
            </a:r>
          </a:p>
          <a:p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Flowchart</a:t>
            </a:r>
          </a:p>
          <a:p>
            <a:pPr marL="285750" indent="-285750">
              <a:buFontTx/>
              <a:buChar char="-"/>
            </a:pPr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r>
              <a:rPr kumimoji="1" lang="ko-Kore-KR" altLang="en-US" sz="1500" b="1" dirty="0">
                <a:solidFill>
                  <a:schemeClr val="tx1"/>
                </a:solidFill>
                <a:latin typeface="+mn-ea"/>
              </a:rPr>
              <a:t>✓ </a:t>
            </a:r>
            <a:r>
              <a:rPr kumimoji="1" lang="ko-KR" altLang="en-US" sz="1500" b="1" dirty="0">
                <a:solidFill>
                  <a:schemeClr val="tx1"/>
                </a:solidFill>
                <a:latin typeface="+mn-ea"/>
              </a:rPr>
              <a:t>  </a:t>
            </a:r>
            <a:r>
              <a:rPr kumimoji="1" lang="en-US" altLang="ko-KR" sz="1500" b="1" dirty="0">
                <a:solidFill>
                  <a:schemeClr val="tx1"/>
                </a:solidFill>
                <a:latin typeface="+mn-ea"/>
              </a:rPr>
              <a:t>Policy</a:t>
            </a:r>
          </a:p>
          <a:p>
            <a:pPr marL="285750" indent="-285750">
              <a:buFontTx/>
              <a:buChar char="-"/>
            </a:pPr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Permission</a:t>
            </a:r>
          </a:p>
          <a:p>
            <a:pPr marL="285750" indent="-285750">
              <a:buFontTx/>
              <a:buChar char="-"/>
            </a:pPr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Wireframe</a:t>
            </a:r>
          </a:p>
          <a:p>
            <a:pPr marL="285750" indent="-285750">
              <a:buFontTx/>
              <a:buChar char="-"/>
            </a:pPr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Validation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6917D5-B5B5-7F46-8C23-16F3B70E6E84}"/>
              </a:ext>
            </a:extLst>
          </p:cNvPr>
          <p:cNvSpPr/>
          <p:nvPr/>
        </p:nvSpPr>
        <p:spPr>
          <a:xfrm>
            <a:off x="2459738" y="1216152"/>
            <a:ext cx="3636262" cy="932688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Tx/>
              <a:buChar char="-"/>
            </a:pPr>
            <a:r>
              <a:rPr kumimoji="1" lang="ko-KR" altLang="en-US" sz="2000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빈 칸</a:t>
            </a:r>
            <a:endParaRPr kumimoji="1" lang="en-US" altLang="ko-Kore-KR" sz="2000" dirty="0">
              <a:solidFill>
                <a:schemeClr val="tx2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2274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BDAFDC3-F815-8B40-AD88-0CF434F8301F}"/>
              </a:ext>
            </a:extLst>
          </p:cNvPr>
          <p:cNvSpPr/>
          <p:nvPr/>
        </p:nvSpPr>
        <p:spPr>
          <a:xfrm>
            <a:off x="2459735" y="283464"/>
            <a:ext cx="3636261" cy="932688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3000" b="1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PERMISSION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9CECC3-D29D-994A-9563-989E99603863}"/>
              </a:ext>
            </a:extLst>
          </p:cNvPr>
          <p:cNvSpPr/>
          <p:nvPr/>
        </p:nvSpPr>
        <p:spPr>
          <a:xfrm>
            <a:off x="0" y="0"/>
            <a:ext cx="2157984" cy="6858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Index</a:t>
            </a:r>
          </a:p>
          <a:p>
            <a:endParaRPr kumimoji="1" lang="en-US" altLang="ko-Kore-KR" sz="1500" b="1" dirty="0">
              <a:solidFill>
                <a:schemeClr val="tx1"/>
              </a:solidFill>
              <a:latin typeface="+mn-ea"/>
            </a:endParaRPr>
          </a:p>
          <a:p>
            <a:endParaRPr kumimoji="1" lang="en-US" altLang="ko-Kore-KR" sz="1500" b="1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Revision History</a:t>
            </a:r>
          </a:p>
          <a:p>
            <a:pPr marL="285750" indent="-285750">
              <a:buFontTx/>
              <a:buChar char="-"/>
            </a:pPr>
            <a:endParaRPr kumimoji="1" lang="en-US" altLang="ko-Kore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Menu Structure</a:t>
            </a:r>
          </a:p>
          <a:p>
            <a:pPr marL="285750" indent="-285750">
              <a:buFontTx/>
              <a:buChar char="-"/>
            </a:pPr>
            <a:endParaRPr kumimoji="1" lang="en-US" altLang="ko-Kore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List of Screen</a:t>
            </a:r>
          </a:p>
          <a:p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Flowchart</a:t>
            </a:r>
          </a:p>
          <a:p>
            <a:pPr marL="285750" indent="-285750">
              <a:buFontTx/>
              <a:buChar char="-"/>
            </a:pPr>
            <a:endParaRPr kumimoji="1" lang="en-US" altLang="ko-KR" sz="1500" b="1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Policy</a:t>
            </a:r>
          </a:p>
          <a:p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r>
              <a:rPr kumimoji="1" lang="ko-Kore-KR" altLang="en-US" sz="1500" b="1" dirty="0">
                <a:solidFill>
                  <a:schemeClr val="tx1"/>
                </a:solidFill>
                <a:latin typeface="+mn-ea"/>
              </a:rPr>
              <a:t>✓ </a:t>
            </a:r>
            <a:r>
              <a:rPr kumimoji="1" lang="ko-KR" altLang="en-US" sz="1500" b="1" dirty="0">
                <a:solidFill>
                  <a:schemeClr val="tx1"/>
                </a:solidFill>
                <a:latin typeface="+mn-ea"/>
              </a:rPr>
              <a:t>  </a:t>
            </a:r>
            <a:r>
              <a:rPr kumimoji="1" lang="en-US" altLang="ko-KR" sz="1500" b="1" dirty="0">
                <a:solidFill>
                  <a:schemeClr val="tx1"/>
                </a:solidFill>
                <a:latin typeface="+mn-ea"/>
              </a:rPr>
              <a:t>Permission</a:t>
            </a:r>
          </a:p>
          <a:p>
            <a:pPr marL="285750" indent="-285750">
              <a:buFontTx/>
              <a:buChar char="-"/>
            </a:pPr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Wireframe</a:t>
            </a:r>
          </a:p>
          <a:p>
            <a:pPr marL="285750" indent="-285750">
              <a:buFontTx/>
              <a:buChar char="-"/>
            </a:pPr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Validation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6917D5-B5B5-7F46-8C23-16F3B70E6E84}"/>
              </a:ext>
            </a:extLst>
          </p:cNvPr>
          <p:cNvSpPr/>
          <p:nvPr/>
        </p:nvSpPr>
        <p:spPr>
          <a:xfrm>
            <a:off x="2459738" y="1216152"/>
            <a:ext cx="3636262" cy="932688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Tx/>
              <a:buChar char="-"/>
            </a:pPr>
            <a:r>
              <a:rPr kumimoji="1" lang="ko-KR" altLang="en-US" sz="2000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빈 칸</a:t>
            </a:r>
            <a:endParaRPr kumimoji="1" lang="en-US" altLang="ko-Kore-KR" sz="2000" dirty="0">
              <a:solidFill>
                <a:schemeClr val="tx2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33108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1CAF88D5-4747-E74D-8271-444992E04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479" y="867600"/>
            <a:ext cx="7865546" cy="59904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BDAFDC3-F815-8B40-AD88-0CF434F8301F}"/>
              </a:ext>
            </a:extLst>
          </p:cNvPr>
          <p:cNvSpPr/>
          <p:nvPr/>
        </p:nvSpPr>
        <p:spPr>
          <a:xfrm>
            <a:off x="2459735" y="283464"/>
            <a:ext cx="7569034" cy="932688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3000" b="1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WIREFRAME – </a:t>
            </a:r>
            <a:r>
              <a:rPr kumimoji="1" lang="en-US" altLang="ko-Kore-KR" sz="3000" b="1" dirty="0" err="1">
                <a:solidFill>
                  <a:schemeClr val="tx2">
                    <a:lumMod val="50000"/>
                  </a:schemeClr>
                </a:solidFill>
                <a:latin typeface="+mn-ea"/>
              </a:rPr>
              <a:t>index.html</a:t>
            </a:r>
            <a:endParaRPr kumimoji="1" lang="en-US" altLang="ko-Kore-KR" sz="3000" b="1" dirty="0">
              <a:solidFill>
                <a:schemeClr val="tx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9CECC3-D29D-994A-9563-989E99603863}"/>
              </a:ext>
            </a:extLst>
          </p:cNvPr>
          <p:cNvSpPr/>
          <p:nvPr/>
        </p:nvSpPr>
        <p:spPr>
          <a:xfrm>
            <a:off x="0" y="0"/>
            <a:ext cx="2157984" cy="6858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Index</a:t>
            </a:r>
          </a:p>
          <a:p>
            <a:endParaRPr kumimoji="1" lang="en-US" altLang="ko-Kore-KR" sz="1500" b="1" dirty="0">
              <a:solidFill>
                <a:schemeClr val="tx1"/>
              </a:solidFill>
              <a:latin typeface="+mn-ea"/>
            </a:endParaRPr>
          </a:p>
          <a:p>
            <a:endParaRPr kumimoji="1" lang="en-US" altLang="ko-Kore-KR" sz="1500" b="1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Revision History</a:t>
            </a:r>
          </a:p>
          <a:p>
            <a:pPr marL="285750" indent="-285750">
              <a:buFontTx/>
              <a:buChar char="-"/>
            </a:pPr>
            <a:endParaRPr kumimoji="1" lang="en-US" altLang="ko-Kore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Menu Structure</a:t>
            </a:r>
          </a:p>
          <a:p>
            <a:pPr marL="285750" indent="-285750">
              <a:buFontTx/>
              <a:buChar char="-"/>
            </a:pPr>
            <a:endParaRPr kumimoji="1" lang="en-US" altLang="ko-Kore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List of Screen</a:t>
            </a:r>
          </a:p>
          <a:p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Flowchart</a:t>
            </a:r>
          </a:p>
          <a:p>
            <a:pPr marL="285750" indent="-285750">
              <a:buFontTx/>
              <a:buChar char="-"/>
            </a:pPr>
            <a:endParaRPr kumimoji="1" lang="en-US" altLang="ko-KR" sz="1500" b="1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Policy</a:t>
            </a:r>
          </a:p>
          <a:p>
            <a:pPr marL="285750" indent="-285750">
              <a:buFontTx/>
              <a:buChar char="-"/>
            </a:pPr>
            <a:endParaRPr kumimoji="1" lang="en-US" altLang="ko-KR" sz="1500" b="1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Permission</a:t>
            </a:r>
          </a:p>
          <a:p>
            <a:pPr marL="285750" indent="-285750">
              <a:buFontTx/>
              <a:buChar char="-"/>
            </a:pPr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r>
              <a:rPr kumimoji="1" lang="ko-Kore-KR" altLang="en-US" sz="1500" b="1" dirty="0">
                <a:solidFill>
                  <a:schemeClr val="tx1"/>
                </a:solidFill>
                <a:latin typeface="+mn-ea"/>
              </a:rPr>
              <a:t>✓ </a:t>
            </a:r>
            <a:r>
              <a:rPr kumimoji="1" lang="ko-KR" altLang="en-US" sz="1500" b="1" dirty="0">
                <a:solidFill>
                  <a:schemeClr val="tx1"/>
                </a:solidFill>
                <a:latin typeface="+mn-ea"/>
              </a:rPr>
              <a:t>  </a:t>
            </a:r>
            <a:r>
              <a:rPr kumimoji="1" lang="en-US" altLang="ko-KR" sz="1500" b="1" dirty="0">
                <a:solidFill>
                  <a:schemeClr val="tx1"/>
                </a:solidFill>
                <a:latin typeface="+mn-ea"/>
              </a:rPr>
              <a:t>Wireframe</a:t>
            </a:r>
          </a:p>
          <a:p>
            <a:pPr marL="285750" indent="-285750">
              <a:buFontTx/>
              <a:buChar char="-"/>
            </a:pPr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2646505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162BC4F8-9DF1-6E44-BF2F-B39401885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479" y="867600"/>
            <a:ext cx="7865546" cy="59904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BDAFDC3-F815-8B40-AD88-0CF434F8301F}"/>
              </a:ext>
            </a:extLst>
          </p:cNvPr>
          <p:cNvSpPr/>
          <p:nvPr/>
        </p:nvSpPr>
        <p:spPr>
          <a:xfrm>
            <a:off x="2459735" y="283464"/>
            <a:ext cx="7569034" cy="932688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3000" b="1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WIREFRAME – search-</a:t>
            </a:r>
            <a:r>
              <a:rPr kumimoji="1" lang="en-US" altLang="ko-Kore-KR" sz="3000" b="1" dirty="0" err="1">
                <a:solidFill>
                  <a:schemeClr val="tx2">
                    <a:lumMod val="50000"/>
                  </a:schemeClr>
                </a:solidFill>
                <a:latin typeface="+mn-ea"/>
              </a:rPr>
              <a:t>all.html</a:t>
            </a:r>
            <a:endParaRPr kumimoji="1" lang="en-US" altLang="ko-Kore-KR" sz="3000" b="1" dirty="0">
              <a:solidFill>
                <a:schemeClr val="tx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9CECC3-D29D-994A-9563-989E99603863}"/>
              </a:ext>
            </a:extLst>
          </p:cNvPr>
          <p:cNvSpPr/>
          <p:nvPr/>
        </p:nvSpPr>
        <p:spPr>
          <a:xfrm>
            <a:off x="0" y="0"/>
            <a:ext cx="2157984" cy="6858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Index</a:t>
            </a:r>
          </a:p>
          <a:p>
            <a:endParaRPr kumimoji="1" lang="en-US" altLang="ko-Kore-KR" sz="1500" b="1" dirty="0">
              <a:solidFill>
                <a:schemeClr val="tx1"/>
              </a:solidFill>
              <a:latin typeface="+mn-ea"/>
            </a:endParaRPr>
          </a:p>
          <a:p>
            <a:endParaRPr kumimoji="1" lang="en-US" altLang="ko-Kore-KR" sz="1500" b="1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Revision History</a:t>
            </a:r>
          </a:p>
          <a:p>
            <a:pPr marL="285750" indent="-285750">
              <a:buFontTx/>
              <a:buChar char="-"/>
            </a:pPr>
            <a:endParaRPr kumimoji="1" lang="en-US" altLang="ko-Kore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Menu Structure</a:t>
            </a:r>
          </a:p>
          <a:p>
            <a:pPr marL="285750" indent="-285750">
              <a:buFontTx/>
              <a:buChar char="-"/>
            </a:pPr>
            <a:endParaRPr kumimoji="1" lang="en-US" altLang="ko-Kore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List of Screen</a:t>
            </a:r>
          </a:p>
          <a:p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Flowchart</a:t>
            </a:r>
          </a:p>
          <a:p>
            <a:pPr marL="285750" indent="-285750">
              <a:buFontTx/>
              <a:buChar char="-"/>
            </a:pPr>
            <a:endParaRPr kumimoji="1" lang="en-US" altLang="ko-KR" sz="1500" b="1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Policy</a:t>
            </a:r>
          </a:p>
          <a:p>
            <a:pPr marL="285750" indent="-285750">
              <a:buFontTx/>
              <a:buChar char="-"/>
            </a:pPr>
            <a:endParaRPr kumimoji="1" lang="en-US" altLang="ko-KR" sz="1500" b="1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Permission</a:t>
            </a:r>
          </a:p>
          <a:p>
            <a:pPr marL="285750" indent="-285750">
              <a:buFontTx/>
              <a:buChar char="-"/>
            </a:pPr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r>
              <a:rPr kumimoji="1" lang="ko-Kore-KR" altLang="en-US" sz="1500" b="1" dirty="0">
                <a:solidFill>
                  <a:schemeClr val="tx1"/>
                </a:solidFill>
                <a:latin typeface="+mn-ea"/>
              </a:rPr>
              <a:t>✓ </a:t>
            </a:r>
            <a:r>
              <a:rPr kumimoji="1" lang="ko-KR" altLang="en-US" sz="1500" b="1" dirty="0">
                <a:solidFill>
                  <a:schemeClr val="tx1"/>
                </a:solidFill>
                <a:latin typeface="+mn-ea"/>
              </a:rPr>
              <a:t>  </a:t>
            </a:r>
            <a:r>
              <a:rPr kumimoji="1" lang="en-US" altLang="ko-KR" sz="1500" b="1" dirty="0">
                <a:solidFill>
                  <a:schemeClr val="tx1"/>
                </a:solidFill>
                <a:latin typeface="+mn-ea"/>
              </a:rPr>
              <a:t>Wireframe</a:t>
            </a:r>
          </a:p>
          <a:p>
            <a:pPr marL="285750" indent="-285750">
              <a:buFontTx/>
              <a:buChar char="-"/>
            </a:pPr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2720360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9DCF3FE-54C9-014E-A62D-2A794A947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479" y="867600"/>
            <a:ext cx="7865546" cy="59904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BDAFDC3-F815-8B40-AD88-0CF434F8301F}"/>
              </a:ext>
            </a:extLst>
          </p:cNvPr>
          <p:cNvSpPr/>
          <p:nvPr/>
        </p:nvSpPr>
        <p:spPr>
          <a:xfrm>
            <a:off x="2459735" y="283464"/>
            <a:ext cx="7569034" cy="932688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3000" b="1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WIREFRAME – search-</a:t>
            </a:r>
            <a:r>
              <a:rPr kumimoji="1" lang="en-US" altLang="ko-Kore-KR" sz="3000" b="1" dirty="0" err="1">
                <a:solidFill>
                  <a:schemeClr val="tx2">
                    <a:lumMod val="50000"/>
                  </a:schemeClr>
                </a:solidFill>
                <a:latin typeface="+mn-ea"/>
              </a:rPr>
              <a:t>song.html</a:t>
            </a:r>
            <a:endParaRPr kumimoji="1" lang="en-US" altLang="ko-Kore-KR" sz="3000" b="1" dirty="0">
              <a:solidFill>
                <a:schemeClr val="tx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9CECC3-D29D-994A-9563-989E99603863}"/>
              </a:ext>
            </a:extLst>
          </p:cNvPr>
          <p:cNvSpPr/>
          <p:nvPr/>
        </p:nvSpPr>
        <p:spPr>
          <a:xfrm>
            <a:off x="0" y="0"/>
            <a:ext cx="2157984" cy="6858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Index</a:t>
            </a:r>
          </a:p>
          <a:p>
            <a:endParaRPr kumimoji="1" lang="en-US" altLang="ko-Kore-KR" sz="1500" b="1" dirty="0">
              <a:solidFill>
                <a:schemeClr val="tx1"/>
              </a:solidFill>
              <a:latin typeface="+mn-ea"/>
            </a:endParaRPr>
          </a:p>
          <a:p>
            <a:endParaRPr kumimoji="1" lang="en-US" altLang="ko-Kore-KR" sz="1500" b="1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Revision History</a:t>
            </a:r>
          </a:p>
          <a:p>
            <a:pPr marL="285750" indent="-285750">
              <a:buFontTx/>
              <a:buChar char="-"/>
            </a:pPr>
            <a:endParaRPr kumimoji="1" lang="en-US" altLang="ko-Kore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Menu Structure</a:t>
            </a:r>
          </a:p>
          <a:p>
            <a:pPr marL="285750" indent="-285750">
              <a:buFontTx/>
              <a:buChar char="-"/>
            </a:pPr>
            <a:endParaRPr kumimoji="1" lang="en-US" altLang="ko-Kore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List of Screen</a:t>
            </a:r>
          </a:p>
          <a:p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Flowchart</a:t>
            </a:r>
          </a:p>
          <a:p>
            <a:pPr marL="285750" indent="-285750">
              <a:buFontTx/>
              <a:buChar char="-"/>
            </a:pPr>
            <a:endParaRPr kumimoji="1" lang="en-US" altLang="ko-KR" sz="1500" b="1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Policy</a:t>
            </a:r>
          </a:p>
          <a:p>
            <a:pPr marL="285750" indent="-285750">
              <a:buFontTx/>
              <a:buChar char="-"/>
            </a:pPr>
            <a:endParaRPr kumimoji="1" lang="en-US" altLang="ko-KR" sz="1500" b="1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Permission</a:t>
            </a:r>
          </a:p>
          <a:p>
            <a:pPr marL="285750" indent="-285750">
              <a:buFontTx/>
              <a:buChar char="-"/>
            </a:pPr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r>
              <a:rPr kumimoji="1" lang="ko-Kore-KR" altLang="en-US" sz="1500" b="1" dirty="0">
                <a:solidFill>
                  <a:schemeClr val="tx1"/>
                </a:solidFill>
                <a:latin typeface="+mn-ea"/>
              </a:rPr>
              <a:t>✓ </a:t>
            </a:r>
            <a:r>
              <a:rPr kumimoji="1" lang="ko-KR" altLang="en-US" sz="1500" b="1" dirty="0">
                <a:solidFill>
                  <a:schemeClr val="tx1"/>
                </a:solidFill>
                <a:latin typeface="+mn-ea"/>
              </a:rPr>
              <a:t>  </a:t>
            </a:r>
            <a:r>
              <a:rPr kumimoji="1" lang="en-US" altLang="ko-KR" sz="1500" b="1" dirty="0">
                <a:solidFill>
                  <a:schemeClr val="tx1"/>
                </a:solidFill>
                <a:latin typeface="+mn-ea"/>
              </a:rPr>
              <a:t>Wireframe</a:t>
            </a:r>
          </a:p>
          <a:p>
            <a:pPr marL="285750" indent="-285750">
              <a:buFontTx/>
              <a:buChar char="-"/>
            </a:pPr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3797766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A53A884E-0C86-C443-B585-CBE9F96B2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479" y="867600"/>
            <a:ext cx="7865546" cy="59904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BDAFDC3-F815-8B40-AD88-0CF434F8301F}"/>
              </a:ext>
            </a:extLst>
          </p:cNvPr>
          <p:cNvSpPr/>
          <p:nvPr/>
        </p:nvSpPr>
        <p:spPr>
          <a:xfrm>
            <a:off x="2459735" y="283464"/>
            <a:ext cx="7569034" cy="932688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3000" b="1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WIREFRAME – search-</a:t>
            </a:r>
            <a:r>
              <a:rPr kumimoji="1" lang="en-US" altLang="ko-Kore-KR" sz="3000" b="1" dirty="0" err="1">
                <a:solidFill>
                  <a:schemeClr val="tx2">
                    <a:lumMod val="50000"/>
                  </a:schemeClr>
                </a:solidFill>
                <a:latin typeface="+mn-ea"/>
              </a:rPr>
              <a:t>album.html</a:t>
            </a:r>
            <a:endParaRPr kumimoji="1" lang="en-US" altLang="ko-Kore-KR" sz="3000" b="1" dirty="0">
              <a:solidFill>
                <a:schemeClr val="tx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9CECC3-D29D-994A-9563-989E99603863}"/>
              </a:ext>
            </a:extLst>
          </p:cNvPr>
          <p:cNvSpPr/>
          <p:nvPr/>
        </p:nvSpPr>
        <p:spPr>
          <a:xfrm>
            <a:off x="0" y="0"/>
            <a:ext cx="2157984" cy="6858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Index</a:t>
            </a:r>
          </a:p>
          <a:p>
            <a:endParaRPr kumimoji="1" lang="en-US" altLang="ko-Kore-KR" sz="1500" b="1" dirty="0">
              <a:solidFill>
                <a:schemeClr val="tx1"/>
              </a:solidFill>
              <a:latin typeface="+mn-ea"/>
            </a:endParaRPr>
          </a:p>
          <a:p>
            <a:endParaRPr kumimoji="1" lang="en-US" altLang="ko-Kore-KR" sz="1500" b="1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Revision History</a:t>
            </a:r>
          </a:p>
          <a:p>
            <a:pPr marL="285750" indent="-285750">
              <a:buFontTx/>
              <a:buChar char="-"/>
            </a:pPr>
            <a:endParaRPr kumimoji="1" lang="en-US" altLang="ko-Kore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Menu Structure</a:t>
            </a:r>
          </a:p>
          <a:p>
            <a:pPr marL="285750" indent="-285750">
              <a:buFontTx/>
              <a:buChar char="-"/>
            </a:pPr>
            <a:endParaRPr kumimoji="1" lang="en-US" altLang="ko-Kore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List of Screen</a:t>
            </a:r>
          </a:p>
          <a:p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Flowchart</a:t>
            </a:r>
          </a:p>
          <a:p>
            <a:pPr marL="285750" indent="-285750">
              <a:buFontTx/>
              <a:buChar char="-"/>
            </a:pPr>
            <a:endParaRPr kumimoji="1" lang="en-US" altLang="ko-KR" sz="1500" b="1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Policy</a:t>
            </a:r>
          </a:p>
          <a:p>
            <a:pPr marL="285750" indent="-285750">
              <a:buFontTx/>
              <a:buChar char="-"/>
            </a:pPr>
            <a:endParaRPr kumimoji="1" lang="en-US" altLang="ko-KR" sz="1500" b="1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Permission</a:t>
            </a:r>
          </a:p>
          <a:p>
            <a:pPr marL="285750" indent="-285750">
              <a:buFontTx/>
              <a:buChar char="-"/>
            </a:pPr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r>
              <a:rPr kumimoji="1" lang="ko-Kore-KR" altLang="en-US" sz="1500" b="1" dirty="0">
                <a:solidFill>
                  <a:schemeClr val="tx1"/>
                </a:solidFill>
                <a:latin typeface="+mn-ea"/>
              </a:rPr>
              <a:t>✓ </a:t>
            </a:r>
            <a:r>
              <a:rPr kumimoji="1" lang="ko-KR" altLang="en-US" sz="1500" b="1" dirty="0">
                <a:solidFill>
                  <a:schemeClr val="tx1"/>
                </a:solidFill>
                <a:latin typeface="+mn-ea"/>
              </a:rPr>
              <a:t>  </a:t>
            </a:r>
            <a:r>
              <a:rPr kumimoji="1" lang="en-US" altLang="ko-KR" sz="1500" b="1" dirty="0">
                <a:solidFill>
                  <a:schemeClr val="tx1"/>
                </a:solidFill>
                <a:latin typeface="+mn-ea"/>
              </a:rPr>
              <a:t>Wireframe</a:t>
            </a:r>
          </a:p>
          <a:p>
            <a:pPr marL="285750" indent="-285750">
              <a:buFontTx/>
              <a:buChar char="-"/>
            </a:pPr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2811218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E12DE8E-064C-4B48-8A51-83B55A99F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479" y="867600"/>
            <a:ext cx="7865546" cy="59904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BDAFDC3-F815-8B40-AD88-0CF434F8301F}"/>
              </a:ext>
            </a:extLst>
          </p:cNvPr>
          <p:cNvSpPr/>
          <p:nvPr/>
        </p:nvSpPr>
        <p:spPr>
          <a:xfrm>
            <a:off x="2459735" y="283464"/>
            <a:ext cx="7569034" cy="932688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3000" b="1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WIREFRAME – search-</a:t>
            </a:r>
            <a:r>
              <a:rPr kumimoji="1" lang="en-US" altLang="ko-Kore-KR" sz="3000" b="1" dirty="0" err="1">
                <a:solidFill>
                  <a:schemeClr val="tx2">
                    <a:lumMod val="50000"/>
                  </a:schemeClr>
                </a:solidFill>
                <a:latin typeface="+mn-ea"/>
              </a:rPr>
              <a:t>aritst.html</a:t>
            </a:r>
            <a:endParaRPr kumimoji="1" lang="en-US" altLang="ko-Kore-KR" sz="3000" b="1" dirty="0">
              <a:solidFill>
                <a:schemeClr val="tx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9CECC3-D29D-994A-9563-989E99603863}"/>
              </a:ext>
            </a:extLst>
          </p:cNvPr>
          <p:cNvSpPr/>
          <p:nvPr/>
        </p:nvSpPr>
        <p:spPr>
          <a:xfrm>
            <a:off x="0" y="0"/>
            <a:ext cx="2157984" cy="6858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Index</a:t>
            </a:r>
          </a:p>
          <a:p>
            <a:endParaRPr kumimoji="1" lang="en-US" altLang="ko-Kore-KR" sz="1500" b="1" dirty="0">
              <a:solidFill>
                <a:schemeClr val="tx1"/>
              </a:solidFill>
              <a:latin typeface="+mn-ea"/>
            </a:endParaRPr>
          </a:p>
          <a:p>
            <a:endParaRPr kumimoji="1" lang="en-US" altLang="ko-Kore-KR" sz="1500" b="1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Revision History</a:t>
            </a:r>
          </a:p>
          <a:p>
            <a:pPr marL="285750" indent="-285750">
              <a:buFontTx/>
              <a:buChar char="-"/>
            </a:pPr>
            <a:endParaRPr kumimoji="1" lang="en-US" altLang="ko-Kore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Menu Structure</a:t>
            </a:r>
          </a:p>
          <a:p>
            <a:pPr marL="285750" indent="-285750">
              <a:buFontTx/>
              <a:buChar char="-"/>
            </a:pPr>
            <a:endParaRPr kumimoji="1" lang="en-US" altLang="ko-Kore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List of Screen</a:t>
            </a:r>
          </a:p>
          <a:p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Flowchart</a:t>
            </a:r>
          </a:p>
          <a:p>
            <a:pPr marL="285750" indent="-285750">
              <a:buFontTx/>
              <a:buChar char="-"/>
            </a:pPr>
            <a:endParaRPr kumimoji="1" lang="en-US" altLang="ko-KR" sz="1500" b="1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Policy</a:t>
            </a:r>
          </a:p>
          <a:p>
            <a:pPr marL="285750" indent="-285750">
              <a:buFontTx/>
              <a:buChar char="-"/>
            </a:pPr>
            <a:endParaRPr kumimoji="1" lang="en-US" altLang="ko-KR" sz="1500" b="1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Permission</a:t>
            </a:r>
          </a:p>
          <a:p>
            <a:pPr marL="285750" indent="-285750">
              <a:buFontTx/>
              <a:buChar char="-"/>
            </a:pPr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r>
              <a:rPr kumimoji="1" lang="ko-Kore-KR" altLang="en-US" sz="1500" b="1" dirty="0">
                <a:solidFill>
                  <a:schemeClr val="tx1"/>
                </a:solidFill>
                <a:latin typeface="+mn-ea"/>
              </a:rPr>
              <a:t>✓ </a:t>
            </a:r>
            <a:r>
              <a:rPr kumimoji="1" lang="ko-KR" altLang="en-US" sz="1500" b="1" dirty="0">
                <a:solidFill>
                  <a:schemeClr val="tx1"/>
                </a:solidFill>
                <a:latin typeface="+mn-ea"/>
              </a:rPr>
              <a:t>  </a:t>
            </a:r>
            <a:r>
              <a:rPr kumimoji="1" lang="en-US" altLang="ko-KR" sz="1500" b="1" dirty="0">
                <a:solidFill>
                  <a:schemeClr val="tx1"/>
                </a:solidFill>
                <a:latin typeface="+mn-ea"/>
              </a:rPr>
              <a:t>Wireframe</a:t>
            </a:r>
          </a:p>
          <a:p>
            <a:pPr marL="285750" indent="-285750">
              <a:buFontTx/>
              <a:buChar char="-"/>
            </a:pPr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2966849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테이블이(가) 표시된 사진&#10;&#10;자동 생성된 설명">
            <a:extLst>
              <a:ext uri="{FF2B5EF4-FFF2-40B4-BE49-F238E27FC236}">
                <a16:creationId xmlns:a16="http://schemas.microsoft.com/office/drawing/2014/main" id="{5C8B4D35-2DD7-2748-9D85-21140B045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479" y="867600"/>
            <a:ext cx="7865546" cy="59904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BDAFDC3-F815-8B40-AD88-0CF434F8301F}"/>
              </a:ext>
            </a:extLst>
          </p:cNvPr>
          <p:cNvSpPr/>
          <p:nvPr/>
        </p:nvSpPr>
        <p:spPr>
          <a:xfrm>
            <a:off x="2459735" y="283464"/>
            <a:ext cx="7569034" cy="932688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3000" b="1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WIREFRAME – search-</a:t>
            </a:r>
            <a:r>
              <a:rPr kumimoji="1" lang="en-US" altLang="ko-Kore-KR" sz="3000" b="1" dirty="0" err="1">
                <a:solidFill>
                  <a:schemeClr val="tx2">
                    <a:lumMod val="50000"/>
                  </a:schemeClr>
                </a:solidFill>
                <a:latin typeface="+mn-ea"/>
              </a:rPr>
              <a:t>lyrics.html</a:t>
            </a:r>
            <a:endParaRPr kumimoji="1" lang="en-US" altLang="ko-Kore-KR" sz="3000" b="1" dirty="0">
              <a:solidFill>
                <a:schemeClr val="tx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9CECC3-D29D-994A-9563-989E99603863}"/>
              </a:ext>
            </a:extLst>
          </p:cNvPr>
          <p:cNvSpPr/>
          <p:nvPr/>
        </p:nvSpPr>
        <p:spPr>
          <a:xfrm>
            <a:off x="0" y="0"/>
            <a:ext cx="2157984" cy="6858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Index</a:t>
            </a:r>
          </a:p>
          <a:p>
            <a:endParaRPr kumimoji="1" lang="en-US" altLang="ko-Kore-KR" sz="1500" b="1" dirty="0">
              <a:solidFill>
                <a:schemeClr val="tx1"/>
              </a:solidFill>
              <a:latin typeface="+mn-ea"/>
            </a:endParaRPr>
          </a:p>
          <a:p>
            <a:endParaRPr kumimoji="1" lang="en-US" altLang="ko-Kore-KR" sz="1500" b="1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Revision History</a:t>
            </a:r>
          </a:p>
          <a:p>
            <a:pPr marL="285750" indent="-285750">
              <a:buFontTx/>
              <a:buChar char="-"/>
            </a:pPr>
            <a:endParaRPr kumimoji="1" lang="en-US" altLang="ko-Kore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Menu Structure</a:t>
            </a:r>
          </a:p>
          <a:p>
            <a:pPr marL="285750" indent="-285750">
              <a:buFontTx/>
              <a:buChar char="-"/>
            </a:pPr>
            <a:endParaRPr kumimoji="1" lang="en-US" altLang="ko-Kore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List of Screen</a:t>
            </a:r>
          </a:p>
          <a:p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Flowchart</a:t>
            </a:r>
          </a:p>
          <a:p>
            <a:pPr marL="285750" indent="-285750">
              <a:buFontTx/>
              <a:buChar char="-"/>
            </a:pPr>
            <a:endParaRPr kumimoji="1" lang="en-US" altLang="ko-KR" sz="1500" b="1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Policy</a:t>
            </a:r>
          </a:p>
          <a:p>
            <a:pPr marL="285750" indent="-285750">
              <a:buFontTx/>
              <a:buChar char="-"/>
            </a:pPr>
            <a:endParaRPr kumimoji="1" lang="en-US" altLang="ko-KR" sz="1500" b="1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Permission</a:t>
            </a:r>
          </a:p>
          <a:p>
            <a:pPr marL="285750" indent="-285750">
              <a:buFontTx/>
              <a:buChar char="-"/>
            </a:pPr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r>
              <a:rPr kumimoji="1" lang="ko-Kore-KR" altLang="en-US" sz="1500" b="1" dirty="0">
                <a:solidFill>
                  <a:schemeClr val="tx1"/>
                </a:solidFill>
                <a:latin typeface="+mn-ea"/>
              </a:rPr>
              <a:t>✓ </a:t>
            </a:r>
            <a:r>
              <a:rPr kumimoji="1" lang="ko-KR" altLang="en-US" sz="1500" b="1" dirty="0">
                <a:solidFill>
                  <a:schemeClr val="tx1"/>
                </a:solidFill>
                <a:latin typeface="+mn-ea"/>
              </a:rPr>
              <a:t>  </a:t>
            </a:r>
            <a:r>
              <a:rPr kumimoji="1" lang="en-US" altLang="ko-KR" sz="1500" b="1" dirty="0">
                <a:solidFill>
                  <a:schemeClr val="tx1"/>
                </a:solidFill>
                <a:latin typeface="+mn-ea"/>
              </a:rPr>
              <a:t>Wireframe</a:t>
            </a:r>
          </a:p>
          <a:p>
            <a:pPr marL="285750" indent="-285750">
              <a:buFontTx/>
              <a:buChar char="-"/>
            </a:pPr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996616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830B20C0-4FB0-AC4C-ACB9-B5E4E9A40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479" y="867600"/>
            <a:ext cx="7865546" cy="59904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BDAFDC3-F815-8B40-AD88-0CF434F8301F}"/>
              </a:ext>
            </a:extLst>
          </p:cNvPr>
          <p:cNvSpPr/>
          <p:nvPr/>
        </p:nvSpPr>
        <p:spPr>
          <a:xfrm>
            <a:off x="2459735" y="283464"/>
            <a:ext cx="7569034" cy="932688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3000" b="1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WIREFRAME – </a:t>
            </a:r>
            <a:r>
              <a:rPr kumimoji="1" lang="en-US" altLang="ko-Kore-KR" sz="3000" b="1" dirty="0" err="1">
                <a:solidFill>
                  <a:schemeClr val="tx2">
                    <a:lumMod val="50000"/>
                  </a:schemeClr>
                </a:solidFill>
                <a:latin typeface="+mn-ea"/>
              </a:rPr>
              <a:t>login.html</a:t>
            </a:r>
            <a:endParaRPr kumimoji="1" lang="en-US" altLang="ko-Kore-KR" sz="3000" b="1" dirty="0">
              <a:solidFill>
                <a:schemeClr val="tx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9CECC3-D29D-994A-9563-989E99603863}"/>
              </a:ext>
            </a:extLst>
          </p:cNvPr>
          <p:cNvSpPr/>
          <p:nvPr/>
        </p:nvSpPr>
        <p:spPr>
          <a:xfrm>
            <a:off x="0" y="0"/>
            <a:ext cx="2157984" cy="6858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Index</a:t>
            </a:r>
          </a:p>
          <a:p>
            <a:endParaRPr kumimoji="1" lang="en-US" altLang="ko-Kore-KR" sz="1500" b="1" dirty="0">
              <a:solidFill>
                <a:schemeClr val="tx1"/>
              </a:solidFill>
              <a:latin typeface="+mn-ea"/>
            </a:endParaRPr>
          </a:p>
          <a:p>
            <a:endParaRPr kumimoji="1" lang="en-US" altLang="ko-Kore-KR" sz="1500" b="1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Revision History</a:t>
            </a:r>
          </a:p>
          <a:p>
            <a:pPr marL="285750" indent="-285750">
              <a:buFontTx/>
              <a:buChar char="-"/>
            </a:pPr>
            <a:endParaRPr kumimoji="1" lang="en-US" altLang="ko-Kore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Menu Structure</a:t>
            </a:r>
          </a:p>
          <a:p>
            <a:pPr marL="285750" indent="-285750">
              <a:buFontTx/>
              <a:buChar char="-"/>
            </a:pPr>
            <a:endParaRPr kumimoji="1" lang="en-US" altLang="ko-Kore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List of Screen</a:t>
            </a:r>
          </a:p>
          <a:p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Flowchart</a:t>
            </a:r>
          </a:p>
          <a:p>
            <a:pPr marL="285750" indent="-285750">
              <a:buFontTx/>
              <a:buChar char="-"/>
            </a:pPr>
            <a:endParaRPr kumimoji="1" lang="en-US" altLang="ko-KR" sz="1500" b="1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Policy</a:t>
            </a:r>
          </a:p>
          <a:p>
            <a:pPr marL="285750" indent="-285750">
              <a:buFontTx/>
              <a:buChar char="-"/>
            </a:pPr>
            <a:endParaRPr kumimoji="1" lang="en-US" altLang="ko-KR" sz="1500" b="1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Permission</a:t>
            </a:r>
          </a:p>
          <a:p>
            <a:pPr marL="285750" indent="-285750">
              <a:buFontTx/>
              <a:buChar char="-"/>
            </a:pPr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r>
              <a:rPr kumimoji="1" lang="ko-Kore-KR" altLang="en-US" sz="1500" b="1" dirty="0">
                <a:solidFill>
                  <a:schemeClr val="tx1"/>
                </a:solidFill>
                <a:latin typeface="+mn-ea"/>
              </a:rPr>
              <a:t>✓ </a:t>
            </a:r>
            <a:r>
              <a:rPr kumimoji="1" lang="ko-KR" altLang="en-US" sz="1500" b="1" dirty="0">
                <a:solidFill>
                  <a:schemeClr val="tx1"/>
                </a:solidFill>
                <a:latin typeface="+mn-ea"/>
              </a:rPr>
              <a:t>  </a:t>
            </a:r>
            <a:r>
              <a:rPr kumimoji="1" lang="en-US" altLang="ko-KR" sz="1500" b="1" dirty="0">
                <a:solidFill>
                  <a:schemeClr val="tx1"/>
                </a:solidFill>
                <a:latin typeface="+mn-ea"/>
              </a:rPr>
              <a:t>Wireframe</a:t>
            </a:r>
          </a:p>
          <a:p>
            <a:pPr marL="285750" indent="-285750">
              <a:buFontTx/>
              <a:buChar char="-"/>
            </a:pPr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1010574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63D18CB4-54DF-5E45-AE05-14ECC0AED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479" y="867600"/>
            <a:ext cx="7865546" cy="59904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BDAFDC3-F815-8B40-AD88-0CF434F8301F}"/>
              </a:ext>
            </a:extLst>
          </p:cNvPr>
          <p:cNvSpPr/>
          <p:nvPr/>
        </p:nvSpPr>
        <p:spPr>
          <a:xfrm>
            <a:off x="2459735" y="283464"/>
            <a:ext cx="7569034" cy="932688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3000" b="1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WIREFRAME – forgot-</a:t>
            </a:r>
            <a:r>
              <a:rPr kumimoji="1" lang="en-US" altLang="ko-Kore-KR" sz="3000" b="1" dirty="0" err="1">
                <a:solidFill>
                  <a:schemeClr val="tx2">
                    <a:lumMod val="50000"/>
                  </a:schemeClr>
                </a:solidFill>
                <a:latin typeface="+mn-ea"/>
              </a:rPr>
              <a:t>pw.html</a:t>
            </a:r>
            <a:endParaRPr kumimoji="1" lang="en-US" altLang="ko-Kore-KR" sz="3000" b="1" dirty="0">
              <a:solidFill>
                <a:schemeClr val="tx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9CECC3-D29D-994A-9563-989E99603863}"/>
              </a:ext>
            </a:extLst>
          </p:cNvPr>
          <p:cNvSpPr/>
          <p:nvPr/>
        </p:nvSpPr>
        <p:spPr>
          <a:xfrm>
            <a:off x="0" y="0"/>
            <a:ext cx="2157984" cy="6858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Index</a:t>
            </a:r>
          </a:p>
          <a:p>
            <a:endParaRPr kumimoji="1" lang="en-US" altLang="ko-Kore-KR" sz="1500" b="1" dirty="0">
              <a:solidFill>
                <a:schemeClr val="tx1"/>
              </a:solidFill>
              <a:latin typeface="+mn-ea"/>
            </a:endParaRPr>
          </a:p>
          <a:p>
            <a:endParaRPr kumimoji="1" lang="en-US" altLang="ko-Kore-KR" sz="1500" b="1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Revision History</a:t>
            </a:r>
          </a:p>
          <a:p>
            <a:pPr marL="285750" indent="-285750">
              <a:buFontTx/>
              <a:buChar char="-"/>
            </a:pPr>
            <a:endParaRPr kumimoji="1" lang="en-US" altLang="ko-Kore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Menu Structure</a:t>
            </a:r>
          </a:p>
          <a:p>
            <a:pPr marL="285750" indent="-285750">
              <a:buFontTx/>
              <a:buChar char="-"/>
            </a:pPr>
            <a:endParaRPr kumimoji="1" lang="en-US" altLang="ko-Kore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List of Screen</a:t>
            </a:r>
          </a:p>
          <a:p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Flowchart</a:t>
            </a:r>
          </a:p>
          <a:p>
            <a:pPr marL="285750" indent="-285750">
              <a:buFontTx/>
              <a:buChar char="-"/>
            </a:pPr>
            <a:endParaRPr kumimoji="1" lang="en-US" altLang="ko-KR" sz="1500" b="1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Policy</a:t>
            </a:r>
          </a:p>
          <a:p>
            <a:pPr marL="285750" indent="-285750">
              <a:buFontTx/>
              <a:buChar char="-"/>
            </a:pPr>
            <a:endParaRPr kumimoji="1" lang="en-US" altLang="ko-KR" sz="1500" b="1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Permission</a:t>
            </a:r>
          </a:p>
          <a:p>
            <a:pPr marL="285750" indent="-285750">
              <a:buFontTx/>
              <a:buChar char="-"/>
            </a:pPr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r>
              <a:rPr kumimoji="1" lang="ko-Kore-KR" altLang="en-US" sz="1500" b="1" dirty="0">
                <a:solidFill>
                  <a:schemeClr val="tx1"/>
                </a:solidFill>
                <a:latin typeface="+mn-ea"/>
              </a:rPr>
              <a:t>✓ </a:t>
            </a:r>
            <a:r>
              <a:rPr kumimoji="1" lang="ko-KR" altLang="en-US" sz="1500" b="1" dirty="0">
                <a:solidFill>
                  <a:schemeClr val="tx1"/>
                </a:solidFill>
                <a:latin typeface="+mn-ea"/>
              </a:rPr>
              <a:t>  </a:t>
            </a:r>
            <a:r>
              <a:rPr kumimoji="1" lang="en-US" altLang="ko-KR" sz="1500" b="1" dirty="0">
                <a:solidFill>
                  <a:schemeClr val="tx1"/>
                </a:solidFill>
                <a:latin typeface="+mn-ea"/>
              </a:rPr>
              <a:t>Wireframe</a:t>
            </a:r>
          </a:p>
          <a:p>
            <a:pPr marL="285750" indent="-285750">
              <a:buFontTx/>
              <a:buChar char="-"/>
            </a:pPr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2912040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5EEFA64-CD0A-854C-841D-31122B7ED344}"/>
              </a:ext>
            </a:extLst>
          </p:cNvPr>
          <p:cNvSpPr/>
          <p:nvPr/>
        </p:nvSpPr>
        <p:spPr>
          <a:xfrm>
            <a:off x="2459736" y="1216152"/>
            <a:ext cx="9448800" cy="5358384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Tx/>
              <a:buChar char="-"/>
            </a:pPr>
            <a:r>
              <a:rPr kumimoji="1" lang="en-US" altLang="ko-Kore-KR" sz="2000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Revision History</a:t>
            </a:r>
          </a:p>
          <a:p>
            <a:pPr marL="914400" lvl="1" indent="-457200">
              <a:buFontTx/>
              <a:buChar char="-"/>
            </a:pPr>
            <a:endParaRPr kumimoji="1" lang="en-US" altLang="ko-Kore-KR" sz="2000" dirty="0">
              <a:solidFill>
                <a:schemeClr val="tx2">
                  <a:lumMod val="50000"/>
                </a:schemeClr>
              </a:solidFill>
              <a:latin typeface="+mn-ea"/>
            </a:endParaRPr>
          </a:p>
          <a:p>
            <a:pPr marL="914400" lvl="1" indent="-457200">
              <a:buFontTx/>
              <a:buChar char="-"/>
            </a:pPr>
            <a:r>
              <a:rPr kumimoji="1" lang="en-US" altLang="ko-Kore-KR" sz="2000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Menu Structure</a:t>
            </a:r>
          </a:p>
          <a:p>
            <a:pPr marL="914400" lvl="1" indent="-457200">
              <a:buFontTx/>
              <a:buChar char="-"/>
            </a:pPr>
            <a:endParaRPr kumimoji="1" lang="en-US" altLang="ko-Kore-KR" sz="2000" dirty="0">
              <a:solidFill>
                <a:schemeClr val="tx2">
                  <a:lumMod val="50000"/>
                </a:schemeClr>
              </a:solidFill>
              <a:latin typeface="+mn-ea"/>
            </a:endParaRPr>
          </a:p>
          <a:p>
            <a:pPr marL="914400" lvl="1" indent="-457200">
              <a:buFontTx/>
              <a:buChar char="-"/>
            </a:pPr>
            <a:r>
              <a:rPr kumimoji="1" lang="en-US" altLang="ko-Kore-KR" sz="2000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List of Screen</a:t>
            </a:r>
          </a:p>
          <a:p>
            <a:pPr marL="914400" lvl="1" indent="-457200">
              <a:buFontTx/>
              <a:buChar char="-"/>
            </a:pPr>
            <a:endParaRPr kumimoji="1" lang="en-US" altLang="ko-Kore-KR" sz="2000" dirty="0">
              <a:solidFill>
                <a:schemeClr val="tx2">
                  <a:lumMod val="50000"/>
                </a:schemeClr>
              </a:solidFill>
              <a:latin typeface="+mn-ea"/>
            </a:endParaRPr>
          </a:p>
          <a:p>
            <a:pPr marL="914400" lvl="1" indent="-457200">
              <a:buFontTx/>
              <a:buChar char="-"/>
            </a:pPr>
            <a:endParaRPr kumimoji="1" lang="en-US" altLang="ko-Kore-KR" sz="2000" dirty="0">
              <a:solidFill>
                <a:schemeClr val="tx2">
                  <a:lumMod val="50000"/>
                </a:schemeClr>
              </a:solidFill>
              <a:latin typeface="+mn-ea"/>
            </a:endParaRPr>
          </a:p>
          <a:p>
            <a:pPr marL="914400" lvl="1" indent="-457200">
              <a:buFontTx/>
              <a:buChar char="-"/>
            </a:pPr>
            <a:r>
              <a:rPr kumimoji="1" lang="en-US" altLang="ko-Kore-KR" sz="2000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Flowchart</a:t>
            </a:r>
          </a:p>
          <a:p>
            <a:pPr marL="914400" lvl="1" indent="-457200">
              <a:buFontTx/>
              <a:buChar char="-"/>
            </a:pPr>
            <a:endParaRPr kumimoji="1" lang="en-US" altLang="ko-Kore-KR" sz="2000" dirty="0">
              <a:solidFill>
                <a:schemeClr val="tx2">
                  <a:lumMod val="50000"/>
                </a:schemeClr>
              </a:solidFill>
              <a:latin typeface="+mn-ea"/>
            </a:endParaRPr>
          </a:p>
          <a:p>
            <a:pPr marL="914400" lvl="1" indent="-457200">
              <a:buFontTx/>
              <a:buChar char="-"/>
            </a:pPr>
            <a:r>
              <a:rPr kumimoji="1" lang="en-US" altLang="ko-Kore-KR" sz="2000" dirty="0" err="1">
                <a:solidFill>
                  <a:schemeClr val="tx2">
                    <a:lumMod val="50000"/>
                  </a:schemeClr>
                </a:solidFill>
                <a:latin typeface="+mn-ea"/>
              </a:rPr>
              <a:t>Polilcy</a:t>
            </a:r>
            <a:endParaRPr kumimoji="1" lang="en-US" altLang="ko-Kore-KR" sz="2000" dirty="0">
              <a:solidFill>
                <a:schemeClr val="tx2">
                  <a:lumMod val="50000"/>
                </a:schemeClr>
              </a:solidFill>
              <a:latin typeface="+mn-ea"/>
            </a:endParaRPr>
          </a:p>
          <a:p>
            <a:pPr marL="914400" lvl="1" indent="-457200">
              <a:buFontTx/>
              <a:buChar char="-"/>
            </a:pPr>
            <a:endParaRPr kumimoji="1" lang="en-US" altLang="ko-Kore-KR" sz="2000" dirty="0">
              <a:solidFill>
                <a:schemeClr val="tx2">
                  <a:lumMod val="50000"/>
                </a:schemeClr>
              </a:solidFill>
              <a:latin typeface="+mn-ea"/>
            </a:endParaRPr>
          </a:p>
          <a:p>
            <a:pPr marL="914400" lvl="1" indent="-457200">
              <a:buFontTx/>
              <a:buChar char="-"/>
            </a:pPr>
            <a:r>
              <a:rPr kumimoji="1" lang="en-US" altLang="ko-Kore-KR" sz="2000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Permission</a:t>
            </a:r>
          </a:p>
          <a:p>
            <a:pPr marL="914400" lvl="1" indent="-457200">
              <a:buFontTx/>
              <a:buChar char="-"/>
            </a:pPr>
            <a:endParaRPr kumimoji="1" lang="en-US" altLang="ko-Kore-KR" sz="2000" dirty="0">
              <a:solidFill>
                <a:schemeClr val="tx2">
                  <a:lumMod val="50000"/>
                </a:schemeClr>
              </a:solidFill>
              <a:latin typeface="+mn-ea"/>
            </a:endParaRPr>
          </a:p>
          <a:p>
            <a:pPr marL="914400" lvl="1" indent="-457200">
              <a:buFontTx/>
              <a:buChar char="-"/>
            </a:pPr>
            <a:r>
              <a:rPr kumimoji="1" lang="en-US" altLang="ko-Kore-KR" sz="2000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Wireframe</a:t>
            </a:r>
          </a:p>
          <a:p>
            <a:pPr marL="914400" lvl="1" indent="-457200">
              <a:buFontTx/>
              <a:buChar char="-"/>
            </a:pPr>
            <a:endParaRPr kumimoji="1" lang="en-US" altLang="ko-Kore-KR" sz="2000" dirty="0">
              <a:solidFill>
                <a:schemeClr val="tx2">
                  <a:lumMod val="50000"/>
                </a:schemeClr>
              </a:solidFill>
              <a:latin typeface="+mn-ea"/>
            </a:endParaRPr>
          </a:p>
          <a:p>
            <a:pPr marL="914400" lvl="1" indent="-457200">
              <a:buFontTx/>
              <a:buChar char="-"/>
            </a:pPr>
            <a:r>
              <a:rPr kumimoji="1" lang="en-US" altLang="ko-Kore-KR" sz="2000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Validation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93B6803-C873-3B47-B6DB-EF9905A16DAE}"/>
              </a:ext>
            </a:extLst>
          </p:cNvPr>
          <p:cNvSpPr/>
          <p:nvPr/>
        </p:nvSpPr>
        <p:spPr>
          <a:xfrm>
            <a:off x="0" y="0"/>
            <a:ext cx="2157984" cy="6858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ore-KR" altLang="en-US" sz="1500" b="1" dirty="0">
                <a:solidFill>
                  <a:schemeClr val="tx1"/>
                </a:solidFill>
                <a:latin typeface="+mn-ea"/>
              </a:rPr>
              <a:t>✓</a:t>
            </a:r>
            <a:r>
              <a:rPr kumimoji="1" lang="ko-KR" altLang="en-US" sz="1500" b="1" dirty="0">
                <a:solidFill>
                  <a:schemeClr val="tx1"/>
                </a:solidFill>
                <a:latin typeface="+mn-ea"/>
              </a:rPr>
              <a:t>   </a:t>
            </a:r>
            <a:r>
              <a:rPr kumimoji="1" lang="en-US" altLang="ko-Kore-KR" sz="1500" b="1" dirty="0">
                <a:solidFill>
                  <a:schemeClr val="tx1"/>
                </a:solidFill>
                <a:latin typeface="+mn-ea"/>
              </a:rPr>
              <a:t>Index</a:t>
            </a:r>
          </a:p>
          <a:p>
            <a:endParaRPr kumimoji="1" lang="en-US" altLang="ko-Kore-KR" sz="1500" b="1" dirty="0">
              <a:solidFill>
                <a:schemeClr val="tx1"/>
              </a:solidFill>
              <a:latin typeface="+mn-ea"/>
            </a:endParaRPr>
          </a:p>
          <a:p>
            <a:endParaRPr kumimoji="1" lang="en-US" altLang="ko-Kore-KR" sz="1500" b="1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Revision History</a:t>
            </a:r>
          </a:p>
          <a:p>
            <a:pPr marL="285750" indent="-285750">
              <a:buFontTx/>
              <a:buChar char="-"/>
            </a:pPr>
            <a:endParaRPr kumimoji="1" lang="en-US" altLang="ko-Kore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Menu Structure</a:t>
            </a:r>
          </a:p>
          <a:p>
            <a:pPr marL="285750" indent="-285750">
              <a:buFontTx/>
              <a:buChar char="-"/>
            </a:pPr>
            <a:endParaRPr kumimoji="1" lang="en-US" altLang="ko-Kore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List of Screen</a:t>
            </a:r>
          </a:p>
          <a:p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Flowchart</a:t>
            </a:r>
          </a:p>
          <a:p>
            <a:pPr marL="285750" indent="-285750">
              <a:buFontTx/>
              <a:buChar char="-"/>
            </a:pPr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Policy</a:t>
            </a:r>
          </a:p>
          <a:p>
            <a:pPr marL="285750" indent="-285750">
              <a:buFontTx/>
              <a:buChar char="-"/>
            </a:pPr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Permission</a:t>
            </a:r>
          </a:p>
          <a:p>
            <a:pPr marL="285750" indent="-285750">
              <a:buFontTx/>
              <a:buChar char="-"/>
            </a:pPr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Wireframe</a:t>
            </a:r>
          </a:p>
          <a:p>
            <a:pPr marL="285750" indent="-285750">
              <a:buFontTx/>
              <a:buChar char="-"/>
            </a:pPr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Validation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A7EAD25-C458-2246-8447-BFF20BA4AE8D}"/>
              </a:ext>
            </a:extLst>
          </p:cNvPr>
          <p:cNvSpPr/>
          <p:nvPr/>
        </p:nvSpPr>
        <p:spPr>
          <a:xfrm>
            <a:off x="2459736" y="283464"/>
            <a:ext cx="9448800" cy="932688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3000" b="1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22711121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BDAFDC3-F815-8B40-AD88-0CF434F8301F}"/>
              </a:ext>
            </a:extLst>
          </p:cNvPr>
          <p:cNvSpPr/>
          <p:nvPr/>
        </p:nvSpPr>
        <p:spPr>
          <a:xfrm>
            <a:off x="2459735" y="283464"/>
            <a:ext cx="7569034" cy="932688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3000" b="1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WIREFRAME </a:t>
            </a:r>
            <a:r>
              <a:rPr kumimoji="1" lang="en-US" altLang="ko-Kore-KR" sz="3000" b="1">
                <a:solidFill>
                  <a:schemeClr val="tx2">
                    <a:lumMod val="50000"/>
                  </a:schemeClr>
                </a:solidFill>
                <a:latin typeface="+mn-ea"/>
              </a:rPr>
              <a:t>– join.</a:t>
            </a:r>
            <a:r>
              <a:rPr kumimoji="1" lang="en-US" altLang="ko-Kore-KR" sz="3000" b="1" dirty="0" err="1">
                <a:solidFill>
                  <a:schemeClr val="tx2">
                    <a:lumMod val="50000"/>
                  </a:schemeClr>
                </a:solidFill>
                <a:latin typeface="+mn-ea"/>
              </a:rPr>
              <a:t>html</a:t>
            </a:r>
            <a:endParaRPr kumimoji="1" lang="en-US" altLang="ko-Kore-KR" sz="3000" b="1" dirty="0">
              <a:solidFill>
                <a:schemeClr val="tx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9CECC3-D29D-994A-9563-989E99603863}"/>
              </a:ext>
            </a:extLst>
          </p:cNvPr>
          <p:cNvSpPr/>
          <p:nvPr/>
        </p:nvSpPr>
        <p:spPr>
          <a:xfrm>
            <a:off x="0" y="0"/>
            <a:ext cx="2157984" cy="6858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Index</a:t>
            </a:r>
          </a:p>
          <a:p>
            <a:endParaRPr kumimoji="1" lang="en-US" altLang="ko-Kore-KR" sz="1500" b="1" dirty="0">
              <a:solidFill>
                <a:schemeClr val="tx1"/>
              </a:solidFill>
              <a:latin typeface="+mn-ea"/>
            </a:endParaRPr>
          </a:p>
          <a:p>
            <a:endParaRPr kumimoji="1" lang="en-US" altLang="ko-Kore-KR" sz="1500" b="1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Revision History</a:t>
            </a:r>
          </a:p>
          <a:p>
            <a:pPr marL="285750" indent="-285750">
              <a:buFontTx/>
              <a:buChar char="-"/>
            </a:pPr>
            <a:endParaRPr kumimoji="1" lang="en-US" altLang="ko-Kore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Menu Structure</a:t>
            </a:r>
          </a:p>
          <a:p>
            <a:pPr marL="285750" indent="-285750">
              <a:buFontTx/>
              <a:buChar char="-"/>
            </a:pPr>
            <a:endParaRPr kumimoji="1" lang="en-US" altLang="ko-Kore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List of Screen</a:t>
            </a:r>
          </a:p>
          <a:p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Flowchart</a:t>
            </a:r>
          </a:p>
          <a:p>
            <a:pPr marL="285750" indent="-285750">
              <a:buFontTx/>
              <a:buChar char="-"/>
            </a:pPr>
            <a:endParaRPr kumimoji="1" lang="en-US" altLang="ko-KR" sz="1500" b="1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Policy</a:t>
            </a:r>
          </a:p>
          <a:p>
            <a:pPr marL="285750" indent="-285750">
              <a:buFontTx/>
              <a:buChar char="-"/>
            </a:pPr>
            <a:endParaRPr kumimoji="1" lang="en-US" altLang="ko-KR" sz="1500" b="1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Permission</a:t>
            </a:r>
          </a:p>
          <a:p>
            <a:pPr marL="285750" indent="-285750">
              <a:buFontTx/>
              <a:buChar char="-"/>
            </a:pPr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r>
              <a:rPr kumimoji="1" lang="ko-Kore-KR" altLang="en-US" sz="1500" b="1" dirty="0">
                <a:solidFill>
                  <a:schemeClr val="tx1"/>
                </a:solidFill>
                <a:latin typeface="+mn-ea"/>
              </a:rPr>
              <a:t>✓ </a:t>
            </a:r>
            <a:r>
              <a:rPr kumimoji="1" lang="ko-KR" altLang="en-US" sz="1500" b="1" dirty="0">
                <a:solidFill>
                  <a:schemeClr val="tx1"/>
                </a:solidFill>
                <a:latin typeface="+mn-ea"/>
              </a:rPr>
              <a:t>  </a:t>
            </a:r>
            <a:r>
              <a:rPr kumimoji="1" lang="en-US" altLang="ko-KR" sz="1500" b="1" dirty="0">
                <a:solidFill>
                  <a:schemeClr val="tx1"/>
                </a:solidFill>
                <a:latin typeface="+mn-ea"/>
              </a:rPr>
              <a:t>Wireframe</a:t>
            </a:r>
          </a:p>
          <a:p>
            <a:pPr marL="285750" indent="-285750">
              <a:buFontTx/>
              <a:buChar char="-"/>
            </a:pPr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7744879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BDAFDC3-F815-8B40-AD88-0CF434F8301F}"/>
              </a:ext>
            </a:extLst>
          </p:cNvPr>
          <p:cNvSpPr/>
          <p:nvPr/>
        </p:nvSpPr>
        <p:spPr>
          <a:xfrm>
            <a:off x="2459735" y="283464"/>
            <a:ext cx="7569034" cy="932688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3000" b="1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WIREFRAME – updated-</a:t>
            </a:r>
            <a:r>
              <a:rPr kumimoji="1" lang="en-US" altLang="ko-Kore-KR" sz="3000" b="1" dirty="0" err="1">
                <a:solidFill>
                  <a:schemeClr val="tx2">
                    <a:lumMod val="50000"/>
                  </a:schemeClr>
                </a:solidFill>
                <a:latin typeface="+mn-ea"/>
              </a:rPr>
              <a:t>songs.html</a:t>
            </a:r>
            <a:endParaRPr kumimoji="1" lang="en-US" altLang="ko-Kore-KR" sz="3000" b="1" dirty="0">
              <a:solidFill>
                <a:schemeClr val="tx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9CECC3-D29D-994A-9563-989E99603863}"/>
              </a:ext>
            </a:extLst>
          </p:cNvPr>
          <p:cNvSpPr/>
          <p:nvPr/>
        </p:nvSpPr>
        <p:spPr>
          <a:xfrm>
            <a:off x="0" y="0"/>
            <a:ext cx="2157984" cy="6858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Index</a:t>
            </a:r>
          </a:p>
          <a:p>
            <a:endParaRPr kumimoji="1" lang="en-US" altLang="ko-Kore-KR" sz="1500" b="1" dirty="0">
              <a:solidFill>
                <a:schemeClr val="tx1"/>
              </a:solidFill>
              <a:latin typeface="+mn-ea"/>
            </a:endParaRPr>
          </a:p>
          <a:p>
            <a:endParaRPr kumimoji="1" lang="en-US" altLang="ko-Kore-KR" sz="1500" b="1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Revision History</a:t>
            </a:r>
          </a:p>
          <a:p>
            <a:pPr marL="285750" indent="-285750">
              <a:buFontTx/>
              <a:buChar char="-"/>
            </a:pPr>
            <a:endParaRPr kumimoji="1" lang="en-US" altLang="ko-Kore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Menu Structure</a:t>
            </a:r>
          </a:p>
          <a:p>
            <a:pPr marL="285750" indent="-285750">
              <a:buFontTx/>
              <a:buChar char="-"/>
            </a:pPr>
            <a:endParaRPr kumimoji="1" lang="en-US" altLang="ko-Kore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List of Screen</a:t>
            </a:r>
          </a:p>
          <a:p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Flowchart</a:t>
            </a:r>
          </a:p>
          <a:p>
            <a:pPr marL="285750" indent="-285750">
              <a:buFontTx/>
              <a:buChar char="-"/>
            </a:pPr>
            <a:endParaRPr kumimoji="1" lang="en-US" altLang="ko-KR" sz="1500" b="1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Policy</a:t>
            </a:r>
          </a:p>
          <a:p>
            <a:pPr marL="285750" indent="-285750">
              <a:buFontTx/>
              <a:buChar char="-"/>
            </a:pPr>
            <a:endParaRPr kumimoji="1" lang="en-US" altLang="ko-KR" sz="1500" b="1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Permission</a:t>
            </a:r>
          </a:p>
          <a:p>
            <a:pPr marL="285750" indent="-285750">
              <a:buFontTx/>
              <a:buChar char="-"/>
            </a:pPr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r>
              <a:rPr kumimoji="1" lang="ko-Kore-KR" altLang="en-US" sz="1500" b="1" dirty="0">
                <a:solidFill>
                  <a:schemeClr val="tx1"/>
                </a:solidFill>
                <a:latin typeface="+mn-ea"/>
              </a:rPr>
              <a:t>✓ </a:t>
            </a:r>
            <a:r>
              <a:rPr kumimoji="1" lang="ko-KR" altLang="en-US" sz="1500" b="1" dirty="0">
                <a:solidFill>
                  <a:schemeClr val="tx1"/>
                </a:solidFill>
                <a:latin typeface="+mn-ea"/>
              </a:rPr>
              <a:t>  </a:t>
            </a:r>
            <a:r>
              <a:rPr kumimoji="1" lang="en-US" altLang="ko-KR" sz="1500" b="1" dirty="0">
                <a:solidFill>
                  <a:schemeClr val="tx1"/>
                </a:solidFill>
                <a:latin typeface="+mn-ea"/>
              </a:rPr>
              <a:t>Wireframe</a:t>
            </a:r>
          </a:p>
          <a:p>
            <a:pPr marL="285750" indent="-285750">
              <a:buFontTx/>
              <a:buChar char="-"/>
            </a:pPr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4110747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BDAFDC3-F815-8B40-AD88-0CF434F8301F}"/>
              </a:ext>
            </a:extLst>
          </p:cNvPr>
          <p:cNvSpPr/>
          <p:nvPr/>
        </p:nvSpPr>
        <p:spPr>
          <a:xfrm>
            <a:off x="2459735" y="283464"/>
            <a:ext cx="7569034" cy="932688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3000" b="1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WIREFRAME – new-</a:t>
            </a:r>
            <a:r>
              <a:rPr kumimoji="1" lang="en-US" altLang="ko-Kore-KR" sz="3000" b="1" dirty="0" err="1">
                <a:solidFill>
                  <a:schemeClr val="tx2">
                    <a:lumMod val="50000"/>
                  </a:schemeClr>
                </a:solidFill>
                <a:latin typeface="+mn-ea"/>
              </a:rPr>
              <a:t>songs.html</a:t>
            </a:r>
            <a:endParaRPr kumimoji="1" lang="en-US" altLang="ko-Kore-KR" sz="3000" b="1" dirty="0">
              <a:solidFill>
                <a:schemeClr val="tx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9CECC3-D29D-994A-9563-989E99603863}"/>
              </a:ext>
            </a:extLst>
          </p:cNvPr>
          <p:cNvSpPr/>
          <p:nvPr/>
        </p:nvSpPr>
        <p:spPr>
          <a:xfrm>
            <a:off x="0" y="0"/>
            <a:ext cx="2157984" cy="6858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Index</a:t>
            </a:r>
          </a:p>
          <a:p>
            <a:endParaRPr kumimoji="1" lang="en-US" altLang="ko-Kore-KR" sz="1500" b="1" dirty="0">
              <a:solidFill>
                <a:schemeClr val="tx1"/>
              </a:solidFill>
              <a:latin typeface="+mn-ea"/>
            </a:endParaRPr>
          </a:p>
          <a:p>
            <a:endParaRPr kumimoji="1" lang="en-US" altLang="ko-Kore-KR" sz="1500" b="1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Revision History</a:t>
            </a:r>
          </a:p>
          <a:p>
            <a:pPr marL="285750" indent="-285750">
              <a:buFontTx/>
              <a:buChar char="-"/>
            </a:pPr>
            <a:endParaRPr kumimoji="1" lang="en-US" altLang="ko-Kore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Menu Structure</a:t>
            </a:r>
          </a:p>
          <a:p>
            <a:pPr marL="285750" indent="-285750">
              <a:buFontTx/>
              <a:buChar char="-"/>
            </a:pPr>
            <a:endParaRPr kumimoji="1" lang="en-US" altLang="ko-Kore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List of Screen</a:t>
            </a:r>
          </a:p>
          <a:p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Flowchart</a:t>
            </a:r>
          </a:p>
          <a:p>
            <a:pPr marL="285750" indent="-285750">
              <a:buFontTx/>
              <a:buChar char="-"/>
            </a:pPr>
            <a:endParaRPr kumimoji="1" lang="en-US" altLang="ko-KR" sz="1500" b="1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Policy</a:t>
            </a:r>
          </a:p>
          <a:p>
            <a:pPr marL="285750" indent="-285750">
              <a:buFontTx/>
              <a:buChar char="-"/>
            </a:pPr>
            <a:endParaRPr kumimoji="1" lang="en-US" altLang="ko-KR" sz="1500" b="1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Permission</a:t>
            </a:r>
          </a:p>
          <a:p>
            <a:pPr marL="285750" indent="-285750">
              <a:buFontTx/>
              <a:buChar char="-"/>
            </a:pPr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r>
              <a:rPr kumimoji="1" lang="ko-Kore-KR" altLang="en-US" sz="1500" b="1" dirty="0">
                <a:solidFill>
                  <a:schemeClr val="tx1"/>
                </a:solidFill>
                <a:latin typeface="+mn-ea"/>
              </a:rPr>
              <a:t>✓ </a:t>
            </a:r>
            <a:r>
              <a:rPr kumimoji="1" lang="ko-KR" altLang="en-US" sz="1500" b="1" dirty="0">
                <a:solidFill>
                  <a:schemeClr val="tx1"/>
                </a:solidFill>
                <a:latin typeface="+mn-ea"/>
              </a:rPr>
              <a:t>  </a:t>
            </a:r>
            <a:r>
              <a:rPr kumimoji="1" lang="en-US" altLang="ko-KR" sz="1500" b="1" dirty="0">
                <a:solidFill>
                  <a:schemeClr val="tx1"/>
                </a:solidFill>
                <a:latin typeface="+mn-ea"/>
              </a:rPr>
              <a:t>Wireframe</a:t>
            </a:r>
          </a:p>
          <a:p>
            <a:pPr marL="285750" indent="-285750">
              <a:buFontTx/>
              <a:buChar char="-"/>
            </a:pPr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19349909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BDAFDC3-F815-8B40-AD88-0CF434F8301F}"/>
              </a:ext>
            </a:extLst>
          </p:cNvPr>
          <p:cNvSpPr/>
          <p:nvPr/>
        </p:nvSpPr>
        <p:spPr>
          <a:xfrm>
            <a:off x="2459735" y="283464"/>
            <a:ext cx="7569034" cy="932688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3000" b="1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WIREFRAME – best-</a:t>
            </a:r>
            <a:r>
              <a:rPr kumimoji="1" lang="en-US" altLang="ko-Kore-KR" sz="3000" b="1" dirty="0" err="1">
                <a:solidFill>
                  <a:schemeClr val="tx2">
                    <a:lumMod val="50000"/>
                  </a:schemeClr>
                </a:solidFill>
                <a:latin typeface="+mn-ea"/>
              </a:rPr>
              <a:t>songs.html</a:t>
            </a:r>
            <a:endParaRPr kumimoji="1" lang="en-US" altLang="ko-Kore-KR" sz="3000" b="1" dirty="0">
              <a:solidFill>
                <a:schemeClr val="tx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9CECC3-D29D-994A-9563-989E99603863}"/>
              </a:ext>
            </a:extLst>
          </p:cNvPr>
          <p:cNvSpPr/>
          <p:nvPr/>
        </p:nvSpPr>
        <p:spPr>
          <a:xfrm>
            <a:off x="0" y="0"/>
            <a:ext cx="2157984" cy="6858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Index</a:t>
            </a:r>
          </a:p>
          <a:p>
            <a:endParaRPr kumimoji="1" lang="en-US" altLang="ko-Kore-KR" sz="1500" b="1" dirty="0">
              <a:solidFill>
                <a:schemeClr val="tx1"/>
              </a:solidFill>
              <a:latin typeface="+mn-ea"/>
            </a:endParaRPr>
          </a:p>
          <a:p>
            <a:endParaRPr kumimoji="1" lang="en-US" altLang="ko-Kore-KR" sz="1500" b="1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Revision History</a:t>
            </a:r>
          </a:p>
          <a:p>
            <a:pPr marL="285750" indent="-285750">
              <a:buFontTx/>
              <a:buChar char="-"/>
            </a:pPr>
            <a:endParaRPr kumimoji="1" lang="en-US" altLang="ko-Kore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Menu Structure</a:t>
            </a:r>
          </a:p>
          <a:p>
            <a:pPr marL="285750" indent="-285750">
              <a:buFontTx/>
              <a:buChar char="-"/>
            </a:pPr>
            <a:endParaRPr kumimoji="1" lang="en-US" altLang="ko-Kore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List of Screen</a:t>
            </a:r>
          </a:p>
          <a:p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Flowchart</a:t>
            </a:r>
          </a:p>
          <a:p>
            <a:pPr marL="285750" indent="-285750">
              <a:buFontTx/>
              <a:buChar char="-"/>
            </a:pPr>
            <a:endParaRPr kumimoji="1" lang="en-US" altLang="ko-KR" sz="1500" b="1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Policy</a:t>
            </a:r>
          </a:p>
          <a:p>
            <a:pPr marL="285750" indent="-285750">
              <a:buFontTx/>
              <a:buChar char="-"/>
            </a:pPr>
            <a:endParaRPr kumimoji="1" lang="en-US" altLang="ko-KR" sz="1500" b="1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Permission</a:t>
            </a:r>
          </a:p>
          <a:p>
            <a:pPr marL="285750" indent="-285750">
              <a:buFontTx/>
              <a:buChar char="-"/>
            </a:pPr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r>
              <a:rPr kumimoji="1" lang="ko-Kore-KR" altLang="en-US" sz="1500" b="1" dirty="0">
                <a:solidFill>
                  <a:schemeClr val="tx1"/>
                </a:solidFill>
                <a:latin typeface="+mn-ea"/>
              </a:rPr>
              <a:t>✓ </a:t>
            </a:r>
            <a:r>
              <a:rPr kumimoji="1" lang="ko-KR" altLang="en-US" sz="1500" b="1" dirty="0">
                <a:solidFill>
                  <a:schemeClr val="tx1"/>
                </a:solidFill>
                <a:latin typeface="+mn-ea"/>
              </a:rPr>
              <a:t>  </a:t>
            </a:r>
            <a:r>
              <a:rPr kumimoji="1" lang="en-US" altLang="ko-KR" sz="1500" b="1" dirty="0">
                <a:solidFill>
                  <a:schemeClr val="tx1"/>
                </a:solidFill>
                <a:latin typeface="+mn-ea"/>
              </a:rPr>
              <a:t>Wireframe</a:t>
            </a:r>
          </a:p>
          <a:p>
            <a:pPr marL="285750" indent="-285750">
              <a:buFontTx/>
              <a:buChar char="-"/>
            </a:pPr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20995809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BDAFDC3-F815-8B40-AD88-0CF434F8301F}"/>
              </a:ext>
            </a:extLst>
          </p:cNvPr>
          <p:cNvSpPr/>
          <p:nvPr/>
        </p:nvSpPr>
        <p:spPr>
          <a:xfrm>
            <a:off x="2459735" y="283464"/>
            <a:ext cx="3636261" cy="932688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3000" b="1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VALIDATION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9CECC3-D29D-994A-9563-989E99603863}"/>
              </a:ext>
            </a:extLst>
          </p:cNvPr>
          <p:cNvSpPr/>
          <p:nvPr/>
        </p:nvSpPr>
        <p:spPr>
          <a:xfrm>
            <a:off x="0" y="0"/>
            <a:ext cx="2157984" cy="6858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Index</a:t>
            </a:r>
          </a:p>
          <a:p>
            <a:endParaRPr kumimoji="1" lang="en-US" altLang="ko-Kore-KR" sz="1500" b="1" dirty="0">
              <a:solidFill>
                <a:schemeClr val="tx1"/>
              </a:solidFill>
              <a:latin typeface="+mn-ea"/>
            </a:endParaRPr>
          </a:p>
          <a:p>
            <a:endParaRPr kumimoji="1" lang="en-US" altLang="ko-Kore-KR" sz="1500" b="1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Revision History</a:t>
            </a:r>
          </a:p>
          <a:p>
            <a:pPr marL="285750" indent="-285750">
              <a:buFontTx/>
              <a:buChar char="-"/>
            </a:pPr>
            <a:endParaRPr kumimoji="1" lang="en-US" altLang="ko-Kore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Menu Structure</a:t>
            </a:r>
          </a:p>
          <a:p>
            <a:pPr marL="285750" indent="-285750">
              <a:buFontTx/>
              <a:buChar char="-"/>
            </a:pPr>
            <a:endParaRPr kumimoji="1" lang="en-US" altLang="ko-Kore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List of Screen</a:t>
            </a:r>
          </a:p>
          <a:p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Flowchart</a:t>
            </a:r>
          </a:p>
          <a:p>
            <a:pPr marL="285750" indent="-285750">
              <a:buFontTx/>
              <a:buChar char="-"/>
            </a:pPr>
            <a:endParaRPr kumimoji="1" lang="en-US" altLang="ko-KR" sz="1500" b="1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Policy</a:t>
            </a:r>
          </a:p>
          <a:p>
            <a:pPr marL="285750" indent="-285750">
              <a:buFontTx/>
              <a:buChar char="-"/>
            </a:pPr>
            <a:endParaRPr kumimoji="1" lang="en-US" altLang="ko-KR" sz="1500" b="1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Permission</a:t>
            </a:r>
          </a:p>
          <a:p>
            <a:pPr marL="285750" indent="-285750">
              <a:buFontTx/>
              <a:buChar char="-"/>
            </a:pPr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 err="1">
                <a:solidFill>
                  <a:schemeClr val="tx1"/>
                </a:solidFill>
                <a:latin typeface="+mn-ea"/>
              </a:rPr>
              <a:t>Wrieframe</a:t>
            </a:r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r>
              <a:rPr kumimoji="1" lang="ko-Kore-KR" altLang="en-US" sz="1500" b="1" dirty="0">
                <a:solidFill>
                  <a:schemeClr val="tx1"/>
                </a:solidFill>
                <a:latin typeface="+mn-ea"/>
              </a:rPr>
              <a:t>✓ </a:t>
            </a:r>
            <a:r>
              <a:rPr kumimoji="1" lang="ko-KR" altLang="en-US" sz="1500" b="1" dirty="0">
                <a:solidFill>
                  <a:schemeClr val="tx1"/>
                </a:solidFill>
                <a:latin typeface="+mn-ea"/>
              </a:rPr>
              <a:t>  </a:t>
            </a:r>
            <a:r>
              <a:rPr kumimoji="1" lang="en-US" altLang="ko-KR" sz="1500" b="1" dirty="0">
                <a:solidFill>
                  <a:schemeClr val="tx1"/>
                </a:solidFill>
                <a:latin typeface="+mn-ea"/>
              </a:rPr>
              <a:t>Validation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6917D5-B5B5-7F46-8C23-16F3B70E6E84}"/>
              </a:ext>
            </a:extLst>
          </p:cNvPr>
          <p:cNvSpPr/>
          <p:nvPr/>
        </p:nvSpPr>
        <p:spPr>
          <a:xfrm>
            <a:off x="2459738" y="1216152"/>
            <a:ext cx="3636262" cy="932688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Tx/>
              <a:buChar char="-"/>
            </a:pPr>
            <a:r>
              <a:rPr kumimoji="1" lang="ko-KR" altLang="en-US" sz="2000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빈 칸</a:t>
            </a:r>
            <a:endParaRPr kumimoji="1" lang="en-US" altLang="ko-Kore-KR" sz="2000" dirty="0">
              <a:solidFill>
                <a:schemeClr val="tx2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403789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04DFC95D-5A36-474F-A9A6-CF992B21D40E}"/>
              </a:ext>
            </a:extLst>
          </p:cNvPr>
          <p:cNvSpPr/>
          <p:nvPr/>
        </p:nvSpPr>
        <p:spPr>
          <a:xfrm>
            <a:off x="4277783" y="2689859"/>
            <a:ext cx="3636433" cy="14782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4000" b="1" dirty="0">
                <a:solidFill>
                  <a:schemeClr val="bg1"/>
                </a:solidFill>
                <a:latin typeface="+mj-ea"/>
                <a:ea typeface="+mj-ea"/>
              </a:rPr>
              <a:t>Thank you</a:t>
            </a:r>
            <a:endParaRPr kumimoji="1" lang="ko-Kore-KR" altLang="en-US" sz="4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8393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E1CA58-7843-844F-A3DB-6FC9C3F27D4C}"/>
              </a:ext>
            </a:extLst>
          </p:cNvPr>
          <p:cNvSpPr/>
          <p:nvPr/>
        </p:nvSpPr>
        <p:spPr>
          <a:xfrm>
            <a:off x="2459736" y="283464"/>
            <a:ext cx="9448800" cy="932688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3000" b="1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REVISION HISTORY</a:t>
            </a:r>
          </a:p>
        </p:txBody>
      </p:sp>
      <p:graphicFrame>
        <p:nvGraphicFramePr>
          <p:cNvPr id="14" name="표 8">
            <a:extLst>
              <a:ext uri="{FF2B5EF4-FFF2-40B4-BE49-F238E27FC236}">
                <a16:creationId xmlns:a16="http://schemas.microsoft.com/office/drawing/2014/main" id="{CDDAB5DC-1B81-6A47-86ED-5D3481895AC2}"/>
              </a:ext>
            </a:extLst>
          </p:cNvPr>
          <p:cNvGraphicFramePr>
            <a:graphicFrameLocks noGrp="1"/>
          </p:cNvGraphicFramePr>
          <p:nvPr/>
        </p:nvGraphicFramePr>
        <p:xfrm>
          <a:off x="3110992" y="1307592"/>
          <a:ext cx="8128000" cy="27889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02099">
                  <a:extLst>
                    <a:ext uri="{9D8B030D-6E8A-4147-A177-3AD203B41FA5}">
                      <a16:colId xmlns:a16="http://schemas.microsoft.com/office/drawing/2014/main" val="1097067535"/>
                    </a:ext>
                  </a:extLst>
                </a:gridCol>
                <a:gridCol w="1302099">
                  <a:extLst>
                    <a:ext uri="{9D8B030D-6E8A-4147-A177-3AD203B41FA5}">
                      <a16:colId xmlns:a16="http://schemas.microsoft.com/office/drawing/2014/main" val="3502193111"/>
                    </a:ext>
                  </a:extLst>
                </a:gridCol>
                <a:gridCol w="4023360">
                  <a:extLst>
                    <a:ext uri="{9D8B030D-6E8A-4147-A177-3AD203B41FA5}">
                      <a16:colId xmlns:a16="http://schemas.microsoft.com/office/drawing/2014/main" val="2548166641"/>
                    </a:ext>
                  </a:extLst>
                </a:gridCol>
                <a:gridCol w="1500442">
                  <a:extLst>
                    <a:ext uri="{9D8B030D-6E8A-4147-A177-3AD203B41FA5}">
                      <a16:colId xmlns:a16="http://schemas.microsoft.com/office/drawing/2014/main" val="28504300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500" b="0" dirty="0">
                          <a:latin typeface="+mn-ea"/>
                          <a:ea typeface="+mn-ea"/>
                        </a:rPr>
                        <a:t>Version</a:t>
                      </a:r>
                      <a:endParaRPr lang="ko-Kore-KR" altLang="en-US" sz="15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500" b="0" dirty="0">
                          <a:latin typeface="+mn-ea"/>
                          <a:ea typeface="+mn-ea"/>
                        </a:rPr>
                        <a:t>Author</a:t>
                      </a:r>
                      <a:endParaRPr lang="ko-Kore-KR" altLang="en-US" sz="15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500" b="0" dirty="0">
                          <a:latin typeface="+mn-ea"/>
                          <a:ea typeface="+mn-ea"/>
                        </a:rPr>
                        <a:t>Description</a:t>
                      </a:r>
                      <a:endParaRPr lang="ko-Kore-KR" altLang="en-US" sz="15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500" b="0" dirty="0">
                          <a:latin typeface="+mn-ea"/>
                          <a:ea typeface="+mn-ea"/>
                        </a:rPr>
                        <a:t>Date</a:t>
                      </a:r>
                      <a:endParaRPr lang="ko-Kore-KR" altLang="en-US" sz="15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0373690"/>
                  </a:ext>
                </a:extLst>
              </a:tr>
              <a:tr h="12344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500" dirty="0">
                          <a:latin typeface="+mn-ea"/>
                          <a:ea typeface="+mn-ea"/>
                        </a:rPr>
                        <a:t>0.1</a:t>
                      </a:r>
                      <a:endParaRPr lang="ko-Kore-KR" altLang="en-US" sz="15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dirty="0" err="1">
                          <a:latin typeface="+mn-ea"/>
                          <a:ea typeface="+mn-ea"/>
                        </a:rPr>
                        <a:t>최현지</a:t>
                      </a:r>
                      <a:endParaRPr lang="ko-Kore-KR" altLang="en-US" sz="15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로그인</a:t>
                      </a: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회원가입</a:t>
                      </a: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 아이디</a:t>
                      </a: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비밀번호 찾기</a:t>
                      </a: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 비밀번호 변경</a:t>
                      </a: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1:1</a:t>
                      </a:r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 문의 </a:t>
                      </a: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Flowchart</a:t>
                      </a:r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 작성</a:t>
                      </a:r>
                      <a:endParaRPr lang="en-US" altLang="ko-KR" sz="1500" dirty="0">
                        <a:latin typeface="+mn-ea"/>
                        <a:ea typeface="+mn-ea"/>
                      </a:endParaRP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Menu Structure</a:t>
                      </a:r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차 작성</a:t>
                      </a:r>
                      <a:endParaRPr lang="en-US" altLang="ko-KR" sz="1500" dirty="0">
                        <a:latin typeface="+mn-ea"/>
                        <a:ea typeface="+mn-ea"/>
                      </a:endParaRP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Wireframe</a:t>
                      </a:r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차 작성</a:t>
                      </a:r>
                      <a:endParaRPr lang="en-US" altLang="ko-KR" sz="1500" dirty="0">
                        <a:latin typeface="+mn-ea"/>
                        <a:ea typeface="+mn-ea"/>
                      </a:endParaRP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ko-Kore-KR" altLang="en-US" sz="1500" dirty="0">
                          <a:latin typeface="+mn-ea"/>
                          <a:ea typeface="+mn-ea"/>
                        </a:rPr>
                        <a:t>화면설계서</a:t>
                      </a:r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차 작성</a:t>
                      </a:r>
                      <a:endParaRPr lang="ko-Kore-KR" altLang="en-US" sz="15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500" dirty="0">
                          <a:latin typeface="+mn-ea"/>
                          <a:ea typeface="+mn-ea"/>
                        </a:rPr>
                        <a:t>2022-03-23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7697868"/>
                  </a:ext>
                </a:extLst>
              </a:tr>
              <a:tr h="12344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500" dirty="0">
                          <a:latin typeface="+mn-ea"/>
                          <a:ea typeface="+mn-ea"/>
                        </a:rPr>
                        <a:t>0</a:t>
                      </a: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.2</a:t>
                      </a:r>
                      <a:endParaRPr lang="ko-Kore-KR" altLang="en-US" sz="15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500" dirty="0">
                          <a:latin typeface="+mn-ea"/>
                          <a:ea typeface="+mn-ea"/>
                        </a:rPr>
                        <a:t>최현지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altLang="ko-KR" sz="1500" dirty="0" err="1">
                          <a:latin typeface="+mn-ea"/>
                          <a:ea typeface="+mn-ea"/>
                        </a:rPr>
                        <a:t>home.html</a:t>
                      </a:r>
                      <a:endParaRPr lang="en-US" altLang="ko-KR" sz="1500" dirty="0">
                        <a:latin typeface="+mn-ea"/>
                        <a:ea typeface="+mn-ea"/>
                      </a:endParaRP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altLang="ko-Kore-KR" sz="1500" dirty="0" err="1">
                          <a:latin typeface="+mn-ea"/>
                          <a:ea typeface="+mn-ea"/>
                        </a:rPr>
                        <a:t>signin.html</a:t>
                      </a:r>
                      <a:endParaRPr lang="en-US" altLang="ko-Kore-KR" sz="1500" dirty="0">
                        <a:latin typeface="+mn-ea"/>
                        <a:ea typeface="+mn-ea"/>
                      </a:endParaRP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altLang="ko-Kore-KR" sz="1500" dirty="0" err="1">
                          <a:latin typeface="+mn-ea"/>
                          <a:ea typeface="+mn-ea"/>
                        </a:rPr>
                        <a:t>signup.html</a:t>
                      </a:r>
                      <a:endParaRPr lang="en-US" altLang="ko-Kore-KR" sz="1500" dirty="0">
                        <a:latin typeface="+mn-ea"/>
                        <a:ea typeface="+mn-ea"/>
                      </a:endParaRP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Wireframe</a:t>
                      </a:r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차 작성</a:t>
                      </a:r>
                      <a:endParaRPr lang="en-US" altLang="ko-Kore-KR" sz="1500" dirty="0">
                        <a:latin typeface="+mn-ea"/>
                        <a:ea typeface="+mn-ea"/>
                      </a:endParaRP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ko-KR" altLang="en-US" sz="1500" dirty="0" err="1">
                          <a:latin typeface="+mn-ea"/>
                          <a:ea typeface="+mn-ea"/>
                        </a:rPr>
                        <a:t>화면설계서</a:t>
                      </a:r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차 작성</a:t>
                      </a:r>
                      <a:endParaRPr lang="ko-Kore-KR" altLang="en-US" sz="15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500" dirty="0">
                          <a:latin typeface="+mn-ea"/>
                          <a:ea typeface="+mn-ea"/>
                        </a:rPr>
                        <a:t>2022-04-21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6741609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EC2787FD-D061-4C44-A525-986C81701133}"/>
              </a:ext>
            </a:extLst>
          </p:cNvPr>
          <p:cNvSpPr/>
          <p:nvPr/>
        </p:nvSpPr>
        <p:spPr>
          <a:xfrm>
            <a:off x="0" y="0"/>
            <a:ext cx="2157984" cy="6858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Index</a:t>
            </a:r>
          </a:p>
          <a:p>
            <a:endParaRPr kumimoji="1" lang="en-US" altLang="ko-Kore-KR" sz="1500" b="1" dirty="0">
              <a:solidFill>
                <a:schemeClr val="tx1"/>
              </a:solidFill>
              <a:latin typeface="+mn-ea"/>
            </a:endParaRPr>
          </a:p>
          <a:p>
            <a:endParaRPr kumimoji="1" lang="en-US" altLang="ko-Kore-KR" sz="1500" b="1" dirty="0">
              <a:solidFill>
                <a:schemeClr val="tx1"/>
              </a:solidFill>
              <a:latin typeface="+mn-ea"/>
            </a:endParaRPr>
          </a:p>
          <a:p>
            <a:r>
              <a:rPr kumimoji="1" lang="ko-Kore-KR" altLang="en-US" sz="1500" b="1" dirty="0">
                <a:solidFill>
                  <a:schemeClr val="tx1"/>
                </a:solidFill>
                <a:latin typeface="+mn-ea"/>
              </a:rPr>
              <a:t>✓ </a:t>
            </a:r>
            <a:r>
              <a:rPr kumimoji="1" lang="ko-KR" altLang="en-US" sz="1500" b="1" dirty="0">
                <a:solidFill>
                  <a:schemeClr val="tx1"/>
                </a:solidFill>
                <a:latin typeface="+mn-ea"/>
              </a:rPr>
              <a:t>  </a:t>
            </a:r>
            <a:r>
              <a:rPr kumimoji="1" lang="en-US" altLang="ko-Kore-KR" sz="1500" b="1" dirty="0">
                <a:solidFill>
                  <a:schemeClr val="tx1"/>
                </a:solidFill>
                <a:latin typeface="+mn-ea"/>
              </a:rPr>
              <a:t>Revision History</a:t>
            </a:r>
          </a:p>
          <a:p>
            <a:pPr marL="285750" indent="-285750">
              <a:buFontTx/>
              <a:buChar char="-"/>
            </a:pPr>
            <a:endParaRPr kumimoji="1" lang="en-US" altLang="ko-Kore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Menu Structure</a:t>
            </a:r>
          </a:p>
          <a:p>
            <a:pPr marL="285750" indent="-285750">
              <a:buFontTx/>
              <a:buChar char="-"/>
            </a:pPr>
            <a:endParaRPr kumimoji="1" lang="en-US" altLang="ko-Kore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List of Screen</a:t>
            </a:r>
          </a:p>
          <a:p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Flowchart</a:t>
            </a:r>
          </a:p>
          <a:p>
            <a:pPr marL="285750" indent="-285750">
              <a:buFontTx/>
              <a:buChar char="-"/>
            </a:pPr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Policy</a:t>
            </a:r>
          </a:p>
          <a:p>
            <a:pPr marL="285750" indent="-285750">
              <a:buFontTx/>
              <a:buChar char="-"/>
            </a:pPr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Permission</a:t>
            </a:r>
          </a:p>
          <a:p>
            <a:pPr marL="285750" indent="-285750">
              <a:buFontTx/>
              <a:buChar char="-"/>
            </a:pPr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Wireframe</a:t>
            </a:r>
          </a:p>
          <a:p>
            <a:pPr marL="285750" indent="-285750">
              <a:buFontTx/>
              <a:buChar char="-"/>
            </a:pPr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2021745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B97041-DC4C-2E4D-8878-4DBAA7846789}"/>
              </a:ext>
            </a:extLst>
          </p:cNvPr>
          <p:cNvSpPr/>
          <p:nvPr/>
        </p:nvSpPr>
        <p:spPr>
          <a:xfrm>
            <a:off x="2459736" y="283464"/>
            <a:ext cx="9448800" cy="932688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3000" b="1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MENU STRUCTURE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D4835D-90DB-7342-9D0E-7F17E5FA76B9}"/>
              </a:ext>
            </a:extLst>
          </p:cNvPr>
          <p:cNvSpPr/>
          <p:nvPr/>
        </p:nvSpPr>
        <p:spPr>
          <a:xfrm>
            <a:off x="0" y="0"/>
            <a:ext cx="2157984" cy="6858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Index</a:t>
            </a:r>
          </a:p>
          <a:p>
            <a:endParaRPr kumimoji="1" lang="en-US" altLang="ko-Kore-KR" sz="1500" b="1" dirty="0">
              <a:solidFill>
                <a:schemeClr val="tx1"/>
              </a:solidFill>
              <a:latin typeface="+mn-ea"/>
            </a:endParaRPr>
          </a:p>
          <a:p>
            <a:endParaRPr kumimoji="1" lang="en-US" altLang="ko-Kore-KR" sz="1500" b="1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Revision History</a:t>
            </a:r>
          </a:p>
          <a:p>
            <a:pPr marL="285750" indent="-285750">
              <a:buFontTx/>
              <a:buChar char="-"/>
            </a:pPr>
            <a:endParaRPr kumimoji="1" lang="en-US" altLang="ko-Kore-KR" sz="1500" dirty="0">
              <a:solidFill>
                <a:schemeClr val="tx1"/>
              </a:solidFill>
              <a:latin typeface="+mn-ea"/>
            </a:endParaRPr>
          </a:p>
          <a:p>
            <a:r>
              <a:rPr kumimoji="1" lang="ko-Kore-KR" altLang="en-US" sz="1500" b="1" dirty="0">
                <a:solidFill>
                  <a:schemeClr val="tx1"/>
                </a:solidFill>
                <a:latin typeface="+mn-ea"/>
              </a:rPr>
              <a:t>✓ </a:t>
            </a:r>
            <a:r>
              <a:rPr kumimoji="1" lang="ko-KR" altLang="en-US" sz="1500" b="1" dirty="0">
                <a:solidFill>
                  <a:schemeClr val="tx1"/>
                </a:solidFill>
                <a:latin typeface="+mn-ea"/>
              </a:rPr>
              <a:t>  </a:t>
            </a:r>
            <a:r>
              <a:rPr kumimoji="1" lang="en-US" altLang="ko-Kore-KR" sz="1500" b="1" dirty="0">
                <a:solidFill>
                  <a:schemeClr val="tx1"/>
                </a:solidFill>
                <a:latin typeface="+mn-ea"/>
              </a:rPr>
              <a:t>Menu Structure</a:t>
            </a:r>
          </a:p>
          <a:p>
            <a:pPr marL="285750" indent="-285750">
              <a:buFontTx/>
              <a:buChar char="-"/>
            </a:pPr>
            <a:endParaRPr kumimoji="1" lang="en-US" altLang="ko-Kore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List of Screen</a:t>
            </a:r>
          </a:p>
          <a:p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Flowchart</a:t>
            </a:r>
          </a:p>
          <a:p>
            <a:pPr marL="285750" indent="-285750">
              <a:buFontTx/>
              <a:buChar char="-"/>
            </a:pPr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Policy</a:t>
            </a:r>
          </a:p>
          <a:p>
            <a:pPr marL="285750" indent="-285750">
              <a:buFontTx/>
              <a:buChar char="-"/>
            </a:pPr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Permission</a:t>
            </a:r>
          </a:p>
          <a:p>
            <a:pPr marL="285750" indent="-285750">
              <a:buFontTx/>
              <a:buChar char="-"/>
            </a:pPr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Wireframe</a:t>
            </a:r>
          </a:p>
          <a:p>
            <a:pPr marL="285750" indent="-285750">
              <a:buFontTx/>
              <a:buChar char="-"/>
            </a:pPr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Validation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384DCA-484D-524E-A45A-4D87C88BD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014" y="2079095"/>
            <a:ext cx="8940243" cy="269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138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BDAFDC3-F815-8B40-AD88-0CF434F8301F}"/>
              </a:ext>
            </a:extLst>
          </p:cNvPr>
          <p:cNvSpPr/>
          <p:nvPr/>
        </p:nvSpPr>
        <p:spPr>
          <a:xfrm>
            <a:off x="2459736" y="283464"/>
            <a:ext cx="9448800" cy="932688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3000" b="1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LIST OF SCREEN</a:t>
            </a:r>
          </a:p>
        </p:txBody>
      </p:sp>
      <p:graphicFrame>
        <p:nvGraphicFramePr>
          <p:cNvPr id="7" name="표 8">
            <a:extLst>
              <a:ext uri="{FF2B5EF4-FFF2-40B4-BE49-F238E27FC236}">
                <a16:creationId xmlns:a16="http://schemas.microsoft.com/office/drawing/2014/main" id="{E3CBBE1C-22C4-5547-A40E-332B9F4427AE}"/>
              </a:ext>
            </a:extLst>
          </p:cNvPr>
          <p:cNvGraphicFramePr>
            <a:graphicFrameLocks noGrp="1"/>
          </p:cNvGraphicFramePr>
          <p:nvPr/>
        </p:nvGraphicFramePr>
        <p:xfrm>
          <a:off x="2459735" y="1307592"/>
          <a:ext cx="9448798" cy="6908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46389">
                  <a:extLst>
                    <a:ext uri="{9D8B030D-6E8A-4147-A177-3AD203B41FA5}">
                      <a16:colId xmlns:a16="http://schemas.microsoft.com/office/drawing/2014/main" val="1097067535"/>
                    </a:ext>
                  </a:extLst>
                </a:gridCol>
                <a:gridCol w="1146389">
                  <a:extLst>
                    <a:ext uri="{9D8B030D-6E8A-4147-A177-3AD203B41FA5}">
                      <a16:colId xmlns:a16="http://schemas.microsoft.com/office/drawing/2014/main" val="3502193111"/>
                    </a:ext>
                  </a:extLst>
                </a:gridCol>
                <a:gridCol w="1146389">
                  <a:extLst>
                    <a:ext uri="{9D8B030D-6E8A-4147-A177-3AD203B41FA5}">
                      <a16:colId xmlns:a16="http://schemas.microsoft.com/office/drawing/2014/main" val="2395780610"/>
                    </a:ext>
                  </a:extLst>
                </a:gridCol>
                <a:gridCol w="1146389">
                  <a:extLst>
                    <a:ext uri="{9D8B030D-6E8A-4147-A177-3AD203B41FA5}">
                      <a16:colId xmlns:a16="http://schemas.microsoft.com/office/drawing/2014/main" val="1364248026"/>
                    </a:ext>
                  </a:extLst>
                </a:gridCol>
                <a:gridCol w="3542230">
                  <a:extLst>
                    <a:ext uri="{9D8B030D-6E8A-4147-A177-3AD203B41FA5}">
                      <a16:colId xmlns:a16="http://schemas.microsoft.com/office/drawing/2014/main" val="2548166641"/>
                    </a:ext>
                  </a:extLst>
                </a:gridCol>
                <a:gridCol w="1321012">
                  <a:extLst>
                    <a:ext uri="{9D8B030D-6E8A-4147-A177-3AD203B41FA5}">
                      <a16:colId xmlns:a16="http://schemas.microsoft.com/office/drawing/2014/main" val="28504300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b="0" dirty="0" err="1">
                          <a:latin typeface="+mn-ea"/>
                          <a:ea typeface="+mn-ea"/>
                        </a:rPr>
                        <a:t>대메뉴</a:t>
                      </a:r>
                      <a:r>
                        <a:rPr lang="ko-KR" altLang="en-US" sz="1500" b="0" dirty="0">
                          <a:latin typeface="+mn-ea"/>
                          <a:ea typeface="+mn-ea"/>
                        </a:rPr>
                        <a:t> </a:t>
                      </a:r>
                      <a:endParaRPr lang="ko-Kore-KR" altLang="en-US" sz="15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b="0" dirty="0" err="1">
                          <a:latin typeface="+mn-ea"/>
                          <a:ea typeface="+mn-ea"/>
                        </a:rPr>
                        <a:t>중메뉴</a:t>
                      </a:r>
                      <a:endParaRPr lang="ko-Kore-KR" altLang="en-US" sz="15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500" b="0" dirty="0">
                          <a:latin typeface="+mn-ea"/>
                          <a:ea typeface="+mn-ea"/>
                        </a:rPr>
                        <a:t>소메뉴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500" b="0" dirty="0">
                          <a:latin typeface="+mn-ea"/>
                          <a:ea typeface="+mn-ea"/>
                        </a:rPr>
                        <a:t>Screen ID</a:t>
                      </a:r>
                      <a:endParaRPr lang="ko-Kore-KR" altLang="en-US" sz="15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500" b="0" dirty="0">
                          <a:latin typeface="+mn-ea"/>
                          <a:ea typeface="+mn-ea"/>
                        </a:rPr>
                        <a:t>Description</a:t>
                      </a:r>
                      <a:endParaRPr lang="ko-Kore-KR" altLang="en-US" sz="15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b="0" dirty="0">
                          <a:latin typeface="+mn-ea"/>
                          <a:ea typeface="+mn-ea"/>
                        </a:rPr>
                        <a:t>비고</a:t>
                      </a:r>
                      <a:endParaRPr lang="ko-Kore-KR" altLang="en-US" sz="15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0373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sz="15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5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5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5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endParaRPr lang="ko-Kore-KR" altLang="en-US" sz="15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ore-KR" sz="15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769786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6007562B-ACDD-154D-A2C4-D57CBF048262}"/>
              </a:ext>
            </a:extLst>
          </p:cNvPr>
          <p:cNvSpPr/>
          <p:nvPr/>
        </p:nvSpPr>
        <p:spPr>
          <a:xfrm>
            <a:off x="0" y="0"/>
            <a:ext cx="2157984" cy="6858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Index</a:t>
            </a:r>
          </a:p>
          <a:p>
            <a:endParaRPr kumimoji="1" lang="en-US" altLang="ko-Kore-KR" sz="1500" b="1" dirty="0">
              <a:solidFill>
                <a:schemeClr val="tx1"/>
              </a:solidFill>
              <a:latin typeface="+mn-ea"/>
            </a:endParaRPr>
          </a:p>
          <a:p>
            <a:endParaRPr kumimoji="1" lang="en-US" altLang="ko-Kore-KR" sz="1500" b="1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Revision History</a:t>
            </a:r>
          </a:p>
          <a:p>
            <a:pPr marL="285750" indent="-285750">
              <a:buFontTx/>
              <a:buChar char="-"/>
            </a:pPr>
            <a:endParaRPr kumimoji="1" lang="en-US" altLang="ko-Kore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Menu Structure</a:t>
            </a:r>
          </a:p>
          <a:p>
            <a:pPr marL="285750" indent="-285750">
              <a:buFontTx/>
              <a:buChar char="-"/>
            </a:pPr>
            <a:endParaRPr kumimoji="1" lang="en-US" altLang="ko-Kore-KR" sz="1500" dirty="0">
              <a:solidFill>
                <a:schemeClr val="tx1"/>
              </a:solidFill>
              <a:latin typeface="+mn-ea"/>
            </a:endParaRPr>
          </a:p>
          <a:p>
            <a:r>
              <a:rPr kumimoji="1" lang="ko-Kore-KR" altLang="en-US" sz="1500" b="1" dirty="0">
                <a:solidFill>
                  <a:schemeClr val="tx1"/>
                </a:solidFill>
                <a:latin typeface="+mn-ea"/>
              </a:rPr>
              <a:t>✓ </a:t>
            </a:r>
            <a:r>
              <a:rPr kumimoji="1" lang="ko-KR" altLang="en-US" sz="1500" b="1" dirty="0">
                <a:solidFill>
                  <a:schemeClr val="tx1"/>
                </a:solidFill>
                <a:latin typeface="+mn-ea"/>
              </a:rPr>
              <a:t>  </a:t>
            </a:r>
            <a:r>
              <a:rPr kumimoji="1" lang="en-US" altLang="ko-Kore-KR" sz="1500" b="1" dirty="0">
                <a:solidFill>
                  <a:schemeClr val="tx1"/>
                </a:solidFill>
                <a:latin typeface="+mn-ea"/>
              </a:rPr>
              <a:t>List of Screen</a:t>
            </a:r>
          </a:p>
          <a:p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Flowchart</a:t>
            </a:r>
          </a:p>
          <a:p>
            <a:pPr marL="285750" indent="-285750">
              <a:buFontTx/>
              <a:buChar char="-"/>
            </a:pPr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Policy</a:t>
            </a:r>
          </a:p>
          <a:p>
            <a:pPr marL="285750" indent="-285750">
              <a:buFontTx/>
              <a:buChar char="-"/>
            </a:pPr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Permission</a:t>
            </a:r>
          </a:p>
          <a:p>
            <a:pPr marL="285750" indent="-285750">
              <a:buFontTx/>
              <a:buChar char="-"/>
            </a:pPr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Wireframe</a:t>
            </a:r>
          </a:p>
          <a:p>
            <a:pPr marL="285750" indent="-285750">
              <a:buFontTx/>
              <a:buChar char="-"/>
            </a:pPr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1337449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BDAFDC3-F815-8B40-AD88-0CF434F8301F}"/>
              </a:ext>
            </a:extLst>
          </p:cNvPr>
          <p:cNvSpPr/>
          <p:nvPr/>
        </p:nvSpPr>
        <p:spPr>
          <a:xfrm>
            <a:off x="2459736" y="283464"/>
            <a:ext cx="3636264" cy="932688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3000" b="1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FLOWCHART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9CECC3-D29D-994A-9563-989E99603863}"/>
              </a:ext>
            </a:extLst>
          </p:cNvPr>
          <p:cNvSpPr/>
          <p:nvPr/>
        </p:nvSpPr>
        <p:spPr>
          <a:xfrm>
            <a:off x="0" y="0"/>
            <a:ext cx="2157984" cy="6858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Index</a:t>
            </a:r>
          </a:p>
          <a:p>
            <a:endParaRPr kumimoji="1" lang="en-US" altLang="ko-Kore-KR" sz="1500" b="1" dirty="0">
              <a:solidFill>
                <a:schemeClr val="tx1"/>
              </a:solidFill>
              <a:latin typeface="+mn-ea"/>
            </a:endParaRPr>
          </a:p>
          <a:p>
            <a:endParaRPr kumimoji="1" lang="en-US" altLang="ko-Kore-KR" sz="1500" b="1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Revision History</a:t>
            </a:r>
          </a:p>
          <a:p>
            <a:pPr marL="285750" indent="-285750">
              <a:buFontTx/>
              <a:buChar char="-"/>
            </a:pPr>
            <a:endParaRPr kumimoji="1" lang="en-US" altLang="ko-Kore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Menu Structure</a:t>
            </a:r>
          </a:p>
          <a:p>
            <a:pPr marL="285750" indent="-285750">
              <a:buFontTx/>
              <a:buChar char="-"/>
            </a:pPr>
            <a:endParaRPr kumimoji="1" lang="en-US" altLang="ko-Kore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List of Screen</a:t>
            </a:r>
          </a:p>
          <a:p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r>
              <a:rPr kumimoji="1" lang="ko-Kore-KR" altLang="en-US" sz="1500" b="1" dirty="0">
                <a:solidFill>
                  <a:schemeClr val="tx1"/>
                </a:solidFill>
                <a:latin typeface="+mn-ea"/>
              </a:rPr>
              <a:t>✓ </a:t>
            </a:r>
            <a:r>
              <a:rPr kumimoji="1" lang="ko-KR" altLang="en-US" sz="1500" b="1" dirty="0">
                <a:solidFill>
                  <a:schemeClr val="tx1"/>
                </a:solidFill>
                <a:latin typeface="+mn-ea"/>
              </a:rPr>
              <a:t>  </a:t>
            </a:r>
            <a:r>
              <a:rPr kumimoji="1" lang="en-US" altLang="ko-KR" sz="1500" b="1" dirty="0">
                <a:solidFill>
                  <a:schemeClr val="tx1"/>
                </a:solidFill>
                <a:latin typeface="+mn-ea"/>
              </a:rPr>
              <a:t>Flowchart</a:t>
            </a:r>
          </a:p>
          <a:p>
            <a:pPr marL="285750" indent="-285750">
              <a:buFontTx/>
              <a:buChar char="-"/>
            </a:pPr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Policy</a:t>
            </a:r>
          </a:p>
          <a:p>
            <a:pPr marL="285750" indent="-285750">
              <a:buFontTx/>
              <a:buChar char="-"/>
            </a:pPr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Permission</a:t>
            </a:r>
          </a:p>
          <a:p>
            <a:pPr marL="285750" indent="-285750">
              <a:buFontTx/>
              <a:buChar char="-"/>
            </a:pPr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Wireframe</a:t>
            </a:r>
          </a:p>
          <a:p>
            <a:pPr marL="285750" indent="-285750">
              <a:buFontTx/>
              <a:buChar char="-"/>
            </a:pPr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Validation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6917D5-B5B5-7F46-8C23-16F3B70E6E84}"/>
              </a:ext>
            </a:extLst>
          </p:cNvPr>
          <p:cNvSpPr/>
          <p:nvPr/>
        </p:nvSpPr>
        <p:spPr>
          <a:xfrm>
            <a:off x="2459738" y="1216152"/>
            <a:ext cx="3636262" cy="932688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Tx/>
              <a:buChar char="-"/>
            </a:pPr>
            <a:r>
              <a:rPr kumimoji="1" lang="ko-KR" altLang="en-US" sz="2000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로그인</a:t>
            </a:r>
            <a:r>
              <a:rPr kumimoji="1" lang="en-US" altLang="ko-KR" sz="2000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/</a:t>
            </a:r>
            <a:r>
              <a:rPr kumimoji="1" lang="ko-KR" altLang="en-US" sz="2000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회원가입</a:t>
            </a:r>
            <a:endParaRPr kumimoji="1" lang="en-US" altLang="ko-Kore-KR" sz="2000" dirty="0">
              <a:solidFill>
                <a:schemeClr val="tx2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76F8652-F584-B140-9BC8-BBC4AB396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1732"/>
            <a:ext cx="5660612" cy="657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908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0112C43-5CC9-074E-BFA9-C533482AC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183" y="141526"/>
            <a:ext cx="6496284" cy="657494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BDAFDC3-F815-8B40-AD88-0CF434F8301F}"/>
              </a:ext>
            </a:extLst>
          </p:cNvPr>
          <p:cNvSpPr/>
          <p:nvPr/>
        </p:nvSpPr>
        <p:spPr>
          <a:xfrm>
            <a:off x="2459735" y="283464"/>
            <a:ext cx="3636261" cy="932688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3000" b="1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FLOWCHART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9CECC3-D29D-994A-9563-989E99603863}"/>
              </a:ext>
            </a:extLst>
          </p:cNvPr>
          <p:cNvSpPr/>
          <p:nvPr/>
        </p:nvSpPr>
        <p:spPr>
          <a:xfrm>
            <a:off x="0" y="0"/>
            <a:ext cx="2157984" cy="6858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Index</a:t>
            </a:r>
          </a:p>
          <a:p>
            <a:endParaRPr kumimoji="1" lang="en-US" altLang="ko-Kore-KR" sz="1500" b="1" dirty="0">
              <a:solidFill>
                <a:schemeClr val="tx1"/>
              </a:solidFill>
              <a:latin typeface="+mn-ea"/>
            </a:endParaRPr>
          </a:p>
          <a:p>
            <a:endParaRPr kumimoji="1" lang="en-US" altLang="ko-Kore-KR" sz="1500" b="1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Revision History</a:t>
            </a:r>
          </a:p>
          <a:p>
            <a:pPr marL="285750" indent="-285750">
              <a:buFontTx/>
              <a:buChar char="-"/>
            </a:pPr>
            <a:endParaRPr kumimoji="1" lang="en-US" altLang="ko-Kore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Menu Structure</a:t>
            </a:r>
          </a:p>
          <a:p>
            <a:pPr marL="285750" indent="-285750">
              <a:buFontTx/>
              <a:buChar char="-"/>
            </a:pPr>
            <a:endParaRPr kumimoji="1" lang="en-US" altLang="ko-Kore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List of Screen</a:t>
            </a:r>
          </a:p>
          <a:p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r>
              <a:rPr kumimoji="1" lang="ko-Kore-KR" altLang="en-US" sz="1500" b="1" dirty="0">
                <a:solidFill>
                  <a:schemeClr val="tx1"/>
                </a:solidFill>
                <a:latin typeface="+mn-ea"/>
              </a:rPr>
              <a:t>✓ </a:t>
            </a:r>
            <a:r>
              <a:rPr kumimoji="1" lang="ko-KR" altLang="en-US" sz="1500" b="1" dirty="0">
                <a:solidFill>
                  <a:schemeClr val="tx1"/>
                </a:solidFill>
                <a:latin typeface="+mn-ea"/>
              </a:rPr>
              <a:t>  </a:t>
            </a:r>
            <a:r>
              <a:rPr kumimoji="1" lang="en-US" altLang="ko-KR" sz="1500" b="1" dirty="0">
                <a:solidFill>
                  <a:schemeClr val="tx1"/>
                </a:solidFill>
                <a:latin typeface="+mn-ea"/>
              </a:rPr>
              <a:t>Flowchart</a:t>
            </a:r>
          </a:p>
          <a:p>
            <a:pPr marL="285750" indent="-285750">
              <a:buFontTx/>
              <a:buChar char="-"/>
            </a:pPr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Policy</a:t>
            </a:r>
          </a:p>
          <a:p>
            <a:pPr marL="285750" indent="-285750">
              <a:buFontTx/>
              <a:buChar char="-"/>
            </a:pPr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Permission</a:t>
            </a:r>
          </a:p>
          <a:p>
            <a:pPr marL="285750" indent="-285750">
              <a:buFontTx/>
              <a:buChar char="-"/>
            </a:pPr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Wireframe</a:t>
            </a:r>
          </a:p>
          <a:p>
            <a:pPr marL="285750" indent="-285750">
              <a:buFontTx/>
              <a:buChar char="-"/>
            </a:pPr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Validation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6917D5-B5B5-7F46-8C23-16F3B70E6E84}"/>
              </a:ext>
            </a:extLst>
          </p:cNvPr>
          <p:cNvSpPr/>
          <p:nvPr/>
        </p:nvSpPr>
        <p:spPr>
          <a:xfrm>
            <a:off x="2459735" y="1216152"/>
            <a:ext cx="3636262" cy="932688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Tx/>
              <a:buChar char="-"/>
            </a:pPr>
            <a:r>
              <a:rPr kumimoji="1" lang="ko-KR" altLang="en-US" sz="2000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아이디</a:t>
            </a:r>
            <a:r>
              <a:rPr kumimoji="1" lang="en-US" altLang="ko-KR" sz="2000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/</a:t>
            </a:r>
            <a:r>
              <a:rPr kumimoji="1" lang="ko-KR" altLang="en-US" sz="2000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비밀번호 찾기</a:t>
            </a:r>
            <a:endParaRPr kumimoji="1" lang="en-US" altLang="ko-Kore-KR" sz="2000" dirty="0">
              <a:solidFill>
                <a:schemeClr val="tx2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10195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BDAFDC3-F815-8B40-AD88-0CF434F8301F}"/>
              </a:ext>
            </a:extLst>
          </p:cNvPr>
          <p:cNvSpPr/>
          <p:nvPr/>
        </p:nvSpPr>
        <p:spPr>
          <a:xfrm>
            <a:off x="2459735" y="283464"/>
            <a:ext cx="3636261" cy="932688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3000" b="1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FLOWCHART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9CECC3-D29D-994A-9563-989E99603863}"/>
              </a:ext>
            </a:extLst>
          </p:cNvPr>
          <p:cNvSpPr/>
          <p:nvPr/>
        </p:nvSpPr>
        <p:spPr>
          <a:xfrm>
            <a:off x="0" y="0"/>
            <a:ext cx="2157984" cy="6858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Index</a:t>
            </a:r>
          </a:p>
          <a:p>
            <a:endParaRPr kumimoji="1" lang="en-US" altLang="ko-Kore-KR" sz="1500" b="1" dirty="0">
              <a:solidFill>
                <a:schemeClr val="tx1"/>
              </a:solidFill>
              <a:latin typeface="+mn-ea"/>
            </a:endParaRPr>
          </a:p>
          <a:p>
            <a:endParaRPr kumimoji="1" lang="en-US" altLang="ko-Kore-KR" sz="1500" b="1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Revision History</a:t>
            </a:r>
          </a:p>
          <a:p>
            <a:pPr marL="285750" indent="-285750">
              <a:buFontTx/>
              <a:buChar char="-"/>
            </a:pPr>
            <a:endParaRPr kumimoji="1" lang="en-US" altLang="ko-Kore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Menu Structure</a:t>
            </a:r>
          </a:p>
          <a:p>
            <a:pPr marL="285750" indent="-285750">
              <a:buFontTx/>
              <a:buChar char="-"/>
            </a:pPr>
            <a:endParaRPr kumimoji="1" lang="en-US" altLang="ko-Kore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List of Screen</a:t>
            </a:r>
          </a:p>
          <a:p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r>
              <a:rPr kumimoji="1" lang="ko-Kore-KR" altLang="en-US" sz="1500" b="1" dirty="0">
                <a:solidFill>
                  <a:schemeClr val="tx1"/>
                </a:solidFill>
                <a:latin typeface="+mn-ea"/>
              </a:rPr>
              <a:t>✓ </a:t>
            </a:r>
            <a:r>
              <a:rPr kumimoji="1" lang="ko-KR" altLang="en-US" sz="1500" b="1" dirty="0">
                <a:solidFill>
                  <a:schemeClr val="tx1"/>
                </a:solidFill>
                <a:latin typeface="+mn-ea"/>
              </a:rPr>
              <a:t>  </a:t>
            </a:r>
            <a:r>
              <a:rPr kumimoji="1" lang="en-US" altLang="ko-KR" sz="1500" b="1" dirty="0">
                <a:solidFill>
                  <a:schemeClr val="tx1"/>
                </a:solidFill>
                <a:latin typeface="+mn-ea"/>
              </a:rPr>
              <a:t>Flowchart</a:t>
            </a:r>
          </a:p>
          <a:p>
            <a:pPr marL="285750" indent="-285750">
              <a:buFontTx/>
              <a:buChar char="-"/>
            </a:pPr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Policy</a:t>
            </a:r>
          </a:p>
          <a:p>
            <a:pPr marL="285750" indent="-285750">
              <a:buFontTx/>
              <a:buChar char="-"/>
            </a:pPr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Permission</a:t>
            </a:r>
          </a:p>
          <a:p>
            <a:pPr marL="285750" indent="-285750">
              <a:buFontTx/>
              <a:buChar char="-"/>
            </a:pPr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Wireframe</a:t>
            </a:r>
          </a:p>
          <a:p>
            <a:pPr marL="285750" indent="-285750">
              <a:buFontTx/>
              <a:buChar char="-"/>
            </a:pPr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Validation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6917D5-B5B5-7F46-8C23-16F3B70E6E84}"/>
              </a:ext>
            </a:extLst>
          </p:cNvPr>
          <p:cNvSpPr/>
          <p:nvPr/>
        </p:nvSpPr>
        <p:spPr>
          <a:xfrm>
            <a:off x="2459738" y="1216152"/>
            <a:ext cx="3636262" cy="932688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Tx/>
              <a:buChar char="-"/>
            </a:pPr>
            <a:r>
              <a:rPr kumimoji="1" lang="ko-KR" altLang="en-US" sz="2000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검색</a:t>
            </a:r>
            <a:endParaRPr kumimoji="1" lang="en-US" altLang="ko-Kore-KR" sz="2000" dirty="0">
              <a:solidFill>
                <a:schemeClr val="tx2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36421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831F5845-EB2D-494F-A381-A90BC71E7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2265" y="1211167"/>
            <a:ext cx="2157984" cy="520813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DE9F8CA-FFB0-224B-AC61-FF4484F2B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210" y="1214490"/>
            <a:ext cx="2461429" cy="520481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BDAFDC3-F815-8B40-AD88-0CF434F8301F}"/>
              </a:ext>
            </a:extLst>
          </p:cNvPr>
          <p:cNvSpPr/>
          <p:nvPr/>
        </p:nvSpPr>
        <p:spPr>
          <a:xfrm>
            <a:off x="2459735" y="283464"/>
            <a:ext cx="3636261" cy="932688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3000" b="1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FLOWCHART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9CECC3-D29D-994A-9563-989E99603863}"/>
              </a:ext>
            </a:extLst>
          </p:cNvPr>
          <p:cNvSpPr/>
          <p:nvPr/>
        </p:nvSpPr>
        <p:spPr>
          <a:xfrm>
            <a:off x="0" y="0"/>
            <a:ext cx="2157984" cy="6858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Index</a:t>
            </a:r>
          </a:p>
          <a:p>
            <a:endParaRPr kumimoji="1" lang="en-US" altLang="ko-Kore-KR" sz="1500" b="1" dirty="0">
              <a:solidFill>
                <a:schemeClr val="tx1"/>
              </a:solidFill>
              <a:latin typeface="+mn-ea"/>
            </a:endParaRPr>
          </a:p>
          <a:p>
            <a:endParaRPr kumimoji="1" lang="en-US" altLang="ko-Kore-KR" sz="1500" b="1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Revision History</a:t>
            </a:r>
          </a:p>
          <a:p>
            <a:pPr marL="285750" indent="-285750">
              <a:buFontTx/>
              <a:buChar char="-"/>
            </a:pPr>
            <a:endParaRPr kumimoji="1" lang="en-US" altLang="ko-Kore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Menu Structure</a:t>
            </a:r>
          </a:p>
          <a:p>
            <a:pPr marL="285750" indent="-285750">
              <a:buFontTx/>
              <a:buChar char="-"/>
            </a:pPr>
            <a:endParaRPr kumimoji="1" lang="en-US" altLang="ko-Kore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z="1500" dirty="0">
                <a:solidFill>
                  <a:schemeClr val="tx1"/>
                </a:solidFill>
                <a:latin typeface="+mn-ea"/>
              </a:rPr>
              <a:t>List of Screen</a:t>
            </a:r>
          </a:p>
          <a:p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r>
              <a:rPr kumimoji="1" lang="ko-Kore-KR" altLang="en-US" sz="1500" b="1" dirty="0">
                <a:solidFill>
                  <a:schemeClr val="tx1"/>
                </a:solidFill>
                <a:latin typeface="+mn-ea"/>
              </a:rPr>
              <a:t>✓ </a:t>
            </a:r>
            <a:r>
              <a:rPr kumimoji="1" lang="ko-KR" altLang="en-US" sz="1500" b="1" dirty="0">
                <a:solidFill>
                  <a:schemeClr val="tx1"/>
                </a:solidFill>
                <a:latin typeface="+mn-ea"/>
              </a:rPr>
              <a:t>  </a:t>
            </a:r>
            <a:r>
              <a:rPr kumimoji="1" lang="en-US" altLang="ko-KR" sz="1500" b="1" dirty="0">
                <a:solidFill>
                  <a:schemeClr val="tx1"/>
                </a:solidFill>
                <a:latin typeface="+mn-ea"/>
              </a:rPr>
              <a:t>Flowchart</a:t>
            </a:r>
          </a:p>
          <a:p>
            <a:pPr marL="285750" indent="-285750">
              <a:buFontTx/>
              <a:buChar char="-"/>
            </a:pPr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Policy</a:t>
            </a:r>
          </a:p>
          <a:p>
            <a:pPr marL="285750" indent="-285750">
              <a:buFontTx/>
              <a:buChar char="-"/>
            </a:pPr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Permission</a:t>
            </a:r>
          </a:p>
          <a:p>
            <a:pPr marL="285750" indent="-285750">
              <a:buFontTx/>
              <a:buChar char="-"/>
            </a:pPr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Wireframe</a:t>
            </a:r>
          </a:p>
          <a:p>
            <a:pPr marL="285750" indent="-285750">
              <a:buFontTx/>
              <a:buChar char="-"/>
            </a:pPr>
            <a:endParaRPr kumimoji="1" lang="en-US" altLang="ko-KR" sz="15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>
                <a:solidFill>
                  <a:schemeClr val="tx1"/>
                </a:solidFill>
                <a:latin typeface="+mn-ea"/>
              </a:rPr>
              <a:t>Validation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96B82F5-07AB-C14D-9688-8C2177E718BF}"/>
              </a:ext>
            </a:extLst>
          </p:cNvPr>
          <p:cNvSpPr/>
          <p:nvPr/>
        </p:nvSpPr>
        <p:spPr>
          <a:xfrm>
            <a:off x="2459735" y="2148839"/>
            <a:ext cx="3009057" cy="932689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Tx/>
              <a:buChar char="-"/>
            </a:pPr>
            <a:r>
              <a:rPr kumimoji="1" lang="en-US" altLang="ko-KR" sz="2000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1:1</a:t>
            </a:r>
            <a:r>
              <a:rPr kumimoji="1" lang="ko-KR" altLang="en-US" sz="2000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 문의</a:t>
            </a:r>
            <a:endParaRPr kumimoji="1" lang="en-US" altLang="ko-KR" sz="2000" dirty="0">
              <a:solidFill>
                <a:schemeClr val="tx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D2E162E-F9FA-2B4C-8C06-952588ECFE73}"/>
              </a:ext>
            </a:extLst>
          </p:cNvPr>
          <p:cNvSpPr/>
          <p:nvPr/>
        </p:nvSpPr>
        <p:spPr>
          <a:xfrm>
            <a:off x="2459735" y="1216152"/>
            <a:ext cx="3636262" cy="932688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Tx/>
              <a:buChar char="-"/>
            </a:pPr>
            <a:r>
              <a:rPr kumimoji="1" lang="ko-KR" altLang="en-US" sz="2000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비밀번호 변경</a:t>
            </a:r>
            <a:endParaRPr kumimoji="1" lang="en-US" altLang="ko-Kore-KR" sz="2000" dirty="0">
              <a:solidFill>
                <a:schemeClr val="tx2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55756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1273</TotalTime>
  <Words>523</Words>
  <Application>Microsoft Macintosh PowerPoint</Application>
  <PresentationFormat>와이드스크린</PresentationFormat>
  <Paragraphs>537</Paragraphs>
  <Slides>25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최현지</dc:creator>
  <cp:lastModifiedBy>최현지</cp:lastModifiedBy>
  <cp:revision>32</cp:revision>
  <dcterms:created xsi:type="dcterms:W3CDTF">2022-03-22T07:43:57Z</dcterms:created>
  <dcterms:modified xsi:type="dcterms:W3CDTF">2022-04-21T20:54:34Z</dcterms:modified>
</cp:coreProperties>
</file>