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72" r:id="rId9"/>
    <p:sldId id="266" r:id="rId10"/>
    <p:sldId id="268" r:id="rId11"/>
    <p:sldId id="269" r:id="rId12"/>
    <p:sldId id="270" r:id="rId13"/>
    <p:sldId id="273" r:id="rId14"/>
    <p:sldId id="274" r:id="rId15"/>
    <p:sldId id="278" r:id="rId16"/>
    <p:sldId id="280" r:id="rId17"/>
    <p:sldId id="281" r:id="rId18"/>
    <p:sldId id="279" r:id="rId19"/>
    <p:sldId id="271" r:id="rId20"/>
    <p:sldId id="264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CDE298B-6CD7-1849-BF80-C11C0EF18342}">
          <p14:sldIdLst>
            <p14:sldId id="256"/>
            <p14:sldId id="257"/>
            <p14:sldId id="258"/>
            <p14:sldId id="259"/>
            <p14:sldId id="261"/>
            <p14:sldId id="263"/>
            <p14:sldId id="265"/>
            <p14:sldId id="272"/>
            <p14:sldId id="266"/>
            <p14:sldId id="268"/>
            <p14:sldId id="269"/>
            <p14:sldId id="270"/>
            <p14:sldId id="273"/>
            <p14:sldId id="274"/>
            <p14:sldId id="278"/>
            <p14:sldId id="280"/>
            <p14:sldId id="281"/>
            <p14:sldId id="279"/>
            <p14:sldId id="27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/>
    <p:restoredTop sz="94531"/>
  </p:normalViewPr>
  <p:slideViewPr>
    <p:cSldViewPr snapToGrid="0" snapToObjects="1">
      <p:cViewPr varScale="1">
        <p:scale>
          <a:sx n="104" d="100"/>
          <a:sy n="104" d="100"/>
        </p:scale>
        <p:origin x="1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66C86-5D18-6C4F-81B9-A738F0B60840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2108C-BF88-5146-A930-3C11FF3AFF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45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260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650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updatedSongs.html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28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7732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113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888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3333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298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865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259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093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B407D-BD78-EA44-B680-2756EDB1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3F92A-5118-CF40-97E8-148D6CB7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C3150-B952-0E40-933F-2AF39B51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41E7C-8470-2546-9D90-6681240A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6417A-FC30-3B4C-878F-8F5AFEB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03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D1C9A-5D72-2D4D-B811-76F5D4A3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E7908-8885-5745-AFF5-89A5D5107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62069-576B-CF40-9F2E-1BF5A00D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81967-EAD8-7342-BE4D-BEEA1835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25623-8791-A644-A961-6E81B451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68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4C1602-B3B1-F44B-84E6-A190099BD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0DABE-6B4A-634E-B0E6-5A0549CEB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234ED-95EC-7548-932E-D8C5B031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B76D4-C014-B24A-B382-3BBBBF56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71743-9B7A-4B43-B6FF-6C82B6EE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138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C407-338B-E441-A082-DB27EF3D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7ED5D-22D9-FD4F-9178-6127755C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10F5C-72E6-8444-AC5E-78CDB7FC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66FE-6C3B-AC48-954C-CFCE9126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6A0D0-1EA9-0E44-BE47-647E3C84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674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E9140-2C82-524D-84A4-1884F4BD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8AB62-57B7-5349-BA78-78A11123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0239D-4F87-A447-B5CE-DA35DF2F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7B21C-3650-624A-9DDC-52579A4F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B7942-028C-6445-9EB1-36F198D4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6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4387-164E-3C42-9E84-C274D7C9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14090-3FF8-5F4A-8D53-95FCC22B5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9187D-D2E4-B142-AFAE-0B3713176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E8414-1333-3744-8F6E-D699FDB7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52A62-2D9E-EF4C-A807-3CCF6931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83069-9232-F64E-BC4C-81101515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57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38977-869C-514A-B08A-6C9DBB0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6657B-7A0C-F74C-BA4E-66740194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9651B-E7B0-684A-B32E-CB66F5CE3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5DE75F-3245-AF41-A71F-450B061D0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3B1D9B-79DD-A948-9ABC-3FECC6488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38649-A356-5B4B-BEAC-E64DAD7C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5E4866-A084-E946-B4E8-0A937858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6F1084-82B0-8346-9090-52098BBF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820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4355F-4642-B146-A141-895B0180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FC176A-D1B1-1644-9F8B-E8F79135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353AB-0A95-AB48-AD86-0E080A8A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FEC76-B32A-0648-829F-886AE389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459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4CE898-9B12-5345-B3DD-969B062F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65F3FF-25B4-EC44-9187-F2135028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58540-8FF4-1B4B-816C-E00139CA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28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451D7-2C6A-2F4B-A894-F9AC487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B0DFA-44DF-C649-ABBF-2C357EFF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77AF5-0CAA-BF4E-9022-40D2956D9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93B2F0-DEBE-4D40-9E31-3005A1BC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9777E-DFD5-5449-A581-870AB20F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6FD70-E8B5-8140-8614-9CC3AE2C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534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4D2B3-DAEB-C74C-AD15-E6460D40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2B0CF1-C844-1A4B-A159-4EE06B524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B35BF-ECC8-7D41-B15A-4CE8E77FF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FA57F-4246-B54A-BDC6-720FF3E0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BE24A-16D0-F24F-ACEF-AF77429B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D5516-3AF9-3941-A0FF-715C6741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108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66F9CC-303C-594E-8EE6-CB97F5C9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4E3EA-B4E7-704D-9C49-BF385D31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6FA26-9128-624D-ADEA-EA9DE5F99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9E9B-193A-234F-94A4-6AF4A633C52C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7F91D-11F3-3543-B425-71C23F7E1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8D6EB-6DD7-7740-81E5-547544033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39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87FAC0-B778-6C47-A7A0-A2DE833BD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55920"/>
              </p:ext>
            </p:extLst>
          </p:nvPr>
        </p:nvGraphicFramePr>
        <p:xfrm>
          <a:off x="4286927" y="3771374"/>
          <a:ext cx="3636433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884">
                  <a:extLst>
                    <a:ext uri="{9D8B030D-6E8A-4147-A177-3AD203B41FA5}">
                      <a16:colId xmlns:a16="http://schemas.microsoft.com/office/drawing/2014/main" val="4195728413"/>
                    </a:ext>
                  </a:extLst>
                </a:gridCol>
                <a:gridCol w="2368549">
                  <a:extLst>
                    <a:ext uri="{9D8B030D-6E8A-4147-A177-3AD203B41FA5}">
                      <a16:colId xmlns:a16="http://schemas.microsoft.com/office/drawing/2014/main" val="3543575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0.1</a:t>
                      </a:r>
                      <a:endParaRPr lang="ko-Kore-KR" alt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252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020.03.21</a:t>
                      </a:r>
                      <a:endParaRPr lang="ko-Kore-KR" alt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67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홍익대학교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3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최현지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1138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052C434-AA4F-6342-9651-31C43515B661}"/>
              </a:ext>
            </a:extLst>
          </p:cNvPr>
          <p:cNvSpPr/>
          <p:nvPr/>
        </p:nvSpPr>
        <p:spPr>
          <a:xfrm>
            <a:off x="4277783" y="1950719"/>
            <a:ext cx="3636433" cy="1478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 err="1">
                <a:solidFill>
                  <a:schemeClr val="bg1"/>
                </a:solidFill>
                <a:latin typeface="+mj-ea"/>
                <a:ea typeface="+mj-ea"/>
              </a:rPr>
              <a:t>MeltingPop</a:t>
            </a:r>
            <a:endParaRPr kumimoji="1" lang="ko-Kore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388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POLICY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917D5-B5B5-7F46-8C23-16F3B70E6E84}"/>
              </a:ext>
            </a:extLst>
          </p:cNvPr>
          <p:cNvSpPr/>
          <p:nvPr/>
        </p:nvSpPr>
        <p:spPr>
          <a:xfrm>
            <a:off x="2459738" y="1216152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빈 칸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27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3636261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PERMISSION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917D5-B5B5-7F46-8C23-16F3B70E6E84}"/>
              </a:ext>
            </a:extLst>
          </p:cNvPr>
          <p:cNvSpPr/>
          <p:nvPr/>
        </p:nvSpPr>
        <p:spPr>
          <a:xfrm>
            <a:off x="2459738" y="1216152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빈 칸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10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839975-1665-234B-BB1B-84C438612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22" y="867600"/>
            <a:ext cx="7865547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64650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62BC4F8-9DF1-6E44-BF2F-B3940188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23" y="867600"/>
            <a:ext cx="7865546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72036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EE8174-40A7-7746-83B0-D3FA069D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23" y="867600"/>
            <a:ext cx="7865546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79776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8EAD94-6B64-E74D-B876-BAD5B895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23" y="867600"/>
            <a:ext cx="7865546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81121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3AFDDE3-FA55-4F42-B931-CBA8488E3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22" y="867600"/>
            <a:ext cx="7865547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96684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37228621-0441-2F48-BE49-8F8EB1B40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23" y="867600"/>
            <a:ext cx="7865546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99661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C03D70-2B3D-D641-94DF-32E36BF2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23" y="867600"/>
            <a:ext cx="7865546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01057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3636261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VALIDATION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 err="1">
                <a:solidFill>
                  <a:schemeClr val="tx1"/>
                </a:solidFill>
                <a:latin typeface="+mn-ea"/>
              </a:rPr>
              <a:t>Wrieframe</a:t>
            </a: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917D5-B5B5-7F46-8C23-16F3B70E6E84}"/>
              </a:ext>
            </a:extLst>
          </p:cNvPr>
          <p:cNvSpPr/>
          <p:nvPr/>
        </p:nvSpPr>
        <p:spPr>
          <a:xfrm>
            <a:off x="2459738" y="1216152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빈 칸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037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EEFA64-CD0A-854C-841D-31122B7ED344}"/>
              </a:ext>
            </a:extLst>
          </p:cNvPr>
          <p:cNvSpPr/>
          <p:nvPr/>
        </p:nvSpPr>
        <p:spPr>
          <a:xfrm>
            <a:off x="2459736" y="1216152"/>
            <a:ext cx="9448800" cy="5358384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en-US" altLang="ko-Kore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Revision History</a:t>
            </a: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ore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Menu Structure</a:t>
            </a: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ore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List of Screen</a:t>
            </a: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ore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Flowchart</a:t>
            </a: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ore-KR" sz="2000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Polilcy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ore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Permission</a:t>
            </a: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ore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</a:t>
            </a: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ore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Validation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3B6803-C873-3B47-B6DB-EF9905A16DAE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kumimoji="1" lang="en-US" altLang="ko-Kore-KR" sz="1500" b="1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7EAD25-C458-2246-8447-BFF20BA4AE8D}"/>
              </a:ext>
            </a:extLst>
          </p:cNvPr>
          <p:cNvSpPr/>
          <p:nvPr/>
        </p:nvSpPr>
        <p:spPr>
          <a:xfrm>
            <a:off x="2459736" y="283464"/>
            <a:ext cx="9448800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271112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4DFC95D-5A36-474F-A9A6-CF992B21D40E}"/>
              </a:ext>
            </a:extLst>
          </p:cNvPr>
          <p:cNvSpPr/>
          <p:nvPr/>
        </p:nvSpPr>
        <p:spPr>
          <a:xfrm>
            <a:off x="4277783" y="2689859"/>
            <a:ext cx="3636433" cy="1478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kumimoji="1" lang="ko-Kore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39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1CA58-7843-844F-A3DB-6FC9C3F27D4C}"/>
              </a:ext>
            </a:extLst>
          </p:cNvPr>
          <p:cNvSpPr/>
          <p:nvPr/>
        </p:nvSpPr>
        <p:spPr>
          <a:xfrm>
            <a:off x="2459736" y="283464"/>
            <a:ext cx="9448800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REVISION HISTORY</a:t>
            </a:r>
          </a:p>
        </p:txBody>
      </p: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CDDAB5DC-1B81-6A47-86ED-5D3481895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38906"/>
              </p:ext>
            </p:extLst>
          </p:nvPr>
        </p:nvGraphicFramePr>
        <p:xfrm>
          <a:off x="3110992" y="1307592"/>
          <a:ext cx="812800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02099">
                  <a:extLst>
                    <a:ext uri="{9D8B030D-6E8A-4147-A177-3AD203B41FA5}">
                      <a16:colId xmlns:a16="http://schemas.microsoft.com/office/drawing/2014/main" val="1097067535"/>
                    </a:ext>
                  </a:extLst>
                </a:gridCol>
                <a:gridCol w="1302099">
                  <a:extLst>
                    <a:ext uri="{9D8B030D-6E8A-4147-A177-3AD203B41FA5}">
                      <a16:colId xmlns:a16="http://schemas.microsoft.com/office/drawing/2014/main" val="3502193111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2548166641"/>
                    </a:ext>
                  </a:extLst>
                </a:gridCol>
                <a:gridCol w="1500442">
                  <a:extLst>
                    <a:ext uri="{9D8B030D-6E8A-4147-A177-3AD203B41FA5}">
                      <a16:colId xmlns:a16="http://schemas.microsoft.com/office/drawing/2014/main" val="2850430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0" dirty="0">
                          <a:latin typeface="+mn-ea"/>
                          <a:ea typeface="+mn-ea"/>
                        </a:rPr>
                        <a:t>Version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0" dirty="0">
                          <a:latin typeface="+mn-ea"/>
                          <a:ea typeface="+mn-ea"/>
                        </a:rPr>
                        <a:t>Author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0" dirty="0">
                          <a:latin typeface="+mn-ea"/>
                          <a:ea typeface="+mn-ea"/>
                        </a:rPr>
                        <a:t>Date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37369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+mn-ea"/>
                          <a:ea typeface="+mn-ea"/>
                        </a:rPr>
                        <a:t>0.1</a:t>
                      </a:r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err="1">
                          <a:latin typeface="+mn-ea"/>
                          <a:ea typeface="+mn-ea"/>
                        </a:rPr>
                        <a:t>최현지</a:t>
                      </a:r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비밀번호 변경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문의 순서도 작성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500" dirty="0" err="1">
                          <a:latin typeface="+mn-ea"/>
                          <a:ea typeface="+mn-ea"/>
                        </a:rPr>
                        <a:t>메뉴구조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차 작성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ore-KR" altLang="en-US" sz="1500" dirty="0">
                          <a:latin typeface="+mn-ea"/>
                          <a:ea typeface="+mn-ea"/>
                        </a:rPr>
                        <a:t>와이어프레임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차 작성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ore-KR" altLang="en-US" sz="1500" dirty="0">
                          <a:latin typeface="+mn-ea"/>
                          <a:ea typeface="+mn-ea"/>
                        </a:rPr>
                        <a:t>화면설계서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차 작성</a:t>
                      </a:r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+mn-ea"/>
                          <a:ea typeface="+mn-ea"/>
                        </a:rPr>
                        <a:t>2022-03-23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69786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2787FD-D061-4C44-A525-986C8170113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ore-KR" sz="1500" b="1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0217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B97041-DC4C-2E4D-8878-4DBAA7846789}"/>
              </a:ext>
            </a:extLst>
          </p:cNvPr>
          <p:cNvSpPr/>
          <p:nvPr/>
        </p:nvSpPr>
        <p:spPr>
          <a:xfrm>
            <a:off x="2459736" y="283464"/>
            <a:ext cx="9448800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MENU STRUCTURE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D4835D-90DB-7342-9D0E-7F17E5FA76B9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ore-KR" sz="1500" b="1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384DCA-484D-524E-A45A-4D87C88B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014" y="2079095"/>
            <a:ext cx="8940243" cy="269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3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6" y="283464"/>
            <a:ext cx="9448800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LIST OF SCREEN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E3CBBE1C-22C4-5547-A40E-332B9F44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26007"/>
              </p:ext>
            </p:extLst>
          </p:nvPr>
        </p:nvGraphicFramePr>
        <p:xfrm>
          <a:off x="2459735" y="1307592"/>
          <a:ext cx="9448798" cy="690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6389">
                  <a:extLst>
                    <a:ext uri="{9D8B030D-6E8A-4147-A177-3AD203B41FA5}">
                      <a16:colId xmlns:a16="http://schemas.microsoft.com/office/drawing/2014/main" val="1097067535"/>
                    </a:ext>
                  </a:extLst>
                </a:gridCol>
                <a:gridCol w="1146389">
                  <a:extLst>
                    <a:ext uri="{9D8B030D-6E8A-4147-A177-3AD203B41FA5}">
                      <a16:colId xmlns:a16="http://schemas.microsoft.com/office/drawing/2014/main" val="3502193111"/>
                    </a:ext>
                  </a:extLst>
                </a:gridCol>
                <a:gridCol w="1146389">
                  <a:extLst>
                    <a:ext uri="{9D8B030D-6E8A-4147-A177-3AD203B41FA5}">
                      <a16:colId xmlns:a16="http://schemas.microsoft.com/office/drawing/2014/main" val="2395780610"/>
                    </a:ext>
                  </a:extLst>
                </a:gridCol>
                <a:gridCol w="1146389">
                  <a:extLst>
                    <a:ext uri="{9D8B030D-6E8A-4147-A177-3AD203B41FA5}">
                      <a16:colId xmlns:a16="http://schemas.microsoft.com/office/drawing/2014/main" val="1364248026"/>
                    </a:ext>
                  </a:extLst>
                </a:gridCol>
                <a:gridCol w="3542230">
                  <a:extLst>
                    <a:ext uri="{9D8B030D-6E8A-4147-A177-3AD203B41FA5}">
                      <a16:colId xmlns:a16="http://schemas.microsoft.com/office/drawing/2014/main" val="2548166641"/>
                    </a:ext>
                  </a:extLst>
                </a:gridCol>
                <a:gridCol w="1321012">
                  <a:extLst>
                    <a:ext uri="{9D8B030D-6E8A-4147-A177-3AD203B41FA5}">
                      <a16:colId xmlns:a16="http://schemas.microsoft.com/office/drawing/2014/main" val="2850430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dirty="0" err="1">
                          <a:latin typeface="+mn-ea"/>
                          <a:ea typeface="+mn-ea"/>
                        </a:rPr>
                        <a:t>대메뉴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 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dirty="0" err="1">
                          <a:latin typeface="+mn-ea"/>
                          <a:ea typeface="+mn-ea"/>
                        </a:rPr>
                        <a:t>중메뉴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500" b="0" dirty="0">
                          <a:latin typeface="+mn-ea"/>
                          <a:ea typeface="+mn-ea"/>
                        </a:rPr>
                        <a:t>소메뉴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0" dirty="0">
                          <a:latin typeface="+mn-ea"/>
                          <a:ea typeface="+mn-ea"/>
                        </a:rPr>
                        <a:t>Screen ID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비고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3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69786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007562B-ACDD-154D-A2C4-D57CBF048262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ore-KR" sz="1500" b="1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33744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6" y="283464"/>
            <a:ext cx="363626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FLOWCHART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917D5-B5B5-7F46-8C23-16F3B70E6E84}"/>
              </a:ext>
            </a:extLst>
          </p:cNvPr>
          <p:cNvSpPr/>
          <p:nvPr/>
        </p:nvSpPr>
        <p:spPr>
          <a:xfrm>
            <a:off x="2459738" y="1216152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로그인</a:t>
            </a:r>
            <a:r>
              <a:rPr kumimoji="1" lang="en-US" altLang="ko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/</a:t>
            </a: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회원가입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76F8652-F584-B140-9BC8-BBC4AB3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732"/>
            <a:ext cx="5660612" cy="65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0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0112C43-5CC9-074E-BFA9-C533482A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83" y="141526"/>
            <a:ext cx="6496284" cy="65749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3636261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FLOWCHART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917D5-B5B5-7F46-8C23-16F3B70E6E84}"/>
              </a:ext>
            </a:extLst>
          </p:cNvPr>
          <p:cNvSpPr/>
          <p:nvPr/>
        </p:nvSpPr>
        <p:spPr>
          <a:xfrm>
            <a:off x="2459735" y="1216152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아이디</a:t>
            </a:r>
            <a:r>
              <a:rPr kumimoji="1" lang="en-US" altLang="ko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/</a:t>
            </a: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비밀번호 찾기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19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3636261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FLOWCHART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917D5-B5B5-7F46-8C23-16F3B70E6E84}"/>
              </a:ext>
            </a:extLst>
          </p:cNvPr>
          <p:cNvSpPr/>
          <p:nvPr/>
        </p:nvSpPr>
        <p:spPr>
          <a:xfrm>
            <a:off x="2459738" y="1216152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검색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642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831F5845-EB2D-494F-A381-A90BC71E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265" y="1211167"/>
            <a:ext cx="2157984" cy="52081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E9F8CA-FFB0-224B-AC61-FF4484F2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210" y="1214490"/>
            <a:ext cx="2461429" cy="52048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3636261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FLOWCHART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6B82F5-07AB-C14D-9688-8C2177E718BF}"/>
              </a:ext>
            </a:extLst>
          </p:cNvPr>
          <p:cNvSpPr/>
          <p:nvPr/>
        </p:nvSpPr>
        <p:spPr>
          <a:xfrm>
            <a:off x="2459735" y="2148839"/>
            <a:ext cx="3009057" cy="932689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en-US" altLang="ko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1:1</a:t>
            </a: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문의</a:t>
            </a:r>
            <a:endParaRPr kumimoji="1" lang="en-US" altLang="ko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2E162E-F9FA-2B4C-8C06-952588ECFE73}"/>
              </a:ext>
            </a:extLst>
          </p:cNvPr>
          <p:cNvSpPr/>
          <p:nvPr/>
        </p:nvSpPr>
        <p:spPr>
          <a:xfrm>
            <a:off x="2459735" y="1216152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비밀번호 변경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575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371</Words>
  <Application>Microsoft Macintosh PowerPoint</Application>
  <PresentationFormat>와이드스크린</PresentationFormat>
  <Paragraphs>423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최현지</dc:creator>
  <cp:lastModifiedBy>최현지</cp:lastModifiedBy>
  <cp:revision>31</cp:revision>
  <dcterms:created xsi:type="dcterms:W3CDTF">2022-03-22T07:43:57Z</dcterms:created>
  <dcterms:modified xsi:type="dcterms:W3CDTF">2022-04-20T15:30:36Z</dcterms:modified>
</cp:coreProperties>
</file>