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0"/>
  </p:notesMasterIdLst>
  <p:sldIdLst>
    <p:sldId id="256" r:id="rId2"/>
    <p:sldId id="257" r:id="rId3"/>
    <p:sldId id="288" r:id="rId4"/>
    <p:sldId id="289" r:id="rId5"/>
    <p:sldId id="258" r:id="rId6"/>
    <p:sldId id="259" r:id="rId7"/>
    <p:sldId id="260" r:id="rId8"/>
    <p:sldId id="290" r:id="rId9"/>
    <p:sldId id="291" r:id="rId10"/>
    <p:sldId id="292" r:id="rId11"/>
    <p:sldId id="293" r:id="rId12"/>
    <p:sldId id="294" r:id="rId13"/>
    <p:sldId id="261" r:id="rId14"/>
    <p:sldId id="295" r:id="rId15"/>
    <p:sldId id="296" r:id="rId16"/>
    <p:sldId id="297" r:id="rId17"/>
    <p:sldId id="262" r:id="rId18"/>
    <p:sldId id="263" r:id="rId19"/>
  </p:sldIdLst>
  <p:sldSz cx="9144000" cy="5143500" type="screen16x9"/>
  <p:notesSz cx="6858000" cy="9144000"/>
  <p:embeddedFontLst>
    <p:embeddedFont>
      <p:font typeface="Anaheim" panose="020B0604020202020204" charset="0"/>
      <p:regular r:id="rId21"/>
      <p:bold r:id="rId22"/>
    </p:embeddedFont>
    <p:embeddedFont>
      <p:font typeface="Nunito Light" pitchFamily="2" charset="0"/>
      <p:regular r:id="rId23"/>
      <p:italic r:id="rId24"/>
    </p:embeddedFont>
    <p:embeddedFont>
      <p:font typeface="Poppins" panose="00000500000000000000" pitchFamily="2" charset="0"/>
      <p:regular r:id="rId25"/>
      <p:bold r:id="rId26"/>
      <p:italic r:id="rId27"/>
      <p:boldItalic r:id="rId28"/>
    </p:embeddedFont>
    <p:embeddedFont>
      <p:font typeface="Poppins SemiBold" panose="00000700000000000000" pitchFamily="2" charset="0"/>
      <p:regular r:id="rId29"/>
      <p:bold r:id="rId30"/>
      <p:italic r:id="rId31"/>
      <p:boldItalic r:id="rId32"/>
    </p:embeddedFont>
    <p:embeddedFont>
      <p:font typeface="Syne" panose="020B0604020202020204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29FB32-C6BC-4C7F-B425-B197C030CB62}">
  <a:tblStyle styleId="{0F29FB32-C6BC-4C7F-B425-B197C030CB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8842077b67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8842077b67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267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8842077b67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8842077b67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6432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8842077b67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8842077b67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9805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e884407a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e884407a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e884407a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e884407a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30961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e884407a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e884407a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27582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e884407a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e884407a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10985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e884407abe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e884407abe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e884407ab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e884407ab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8842077b6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8842077b6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8842077b6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8842077b6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3676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8842077b6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8842077b6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9467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887011694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887011694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e884407ab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e884407ab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8842077b67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8842077b67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8842077b67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8842077b67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1797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8842077b67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8842077b67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4195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819800" y="1617450"/>
            <a:ext cx="5504400" cy="190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428011" y="-602250"/>
            <a:ext cx="10000023" cy="5554500"/>
            <a:chOff x="-428011" y="-602250"/>
            <a:chExt cx="10000023" cy="5554500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8138100" y="4815150"/>
              <a:ext cx="593700" cy="137100"/>
              <a:chOff x="8290500" y="4746600"/>
              <a:chExt cx="593700" cy="1371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6" name="Google Shape;16;p2"/>
            <p:cNvGrpSpPr/>
            <p:nvPr/>
          </p:nvGrpSpPr>
          <p:grpSpPr>
            <a:xfrm>
              <a:off x="190350" y="2501375"/>
              <a:ext cx="138900" cy="594300"/>
              <a:chOff x="259800" y="2501375"/>
              <a:chExt cx="138900" cy="594300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0" name="Google Shape;20;p2"/>
            <p:cNvGrpSpPr/>
            <p:nvPr/>
          </p:nvGrpSpPr>
          <p:grpSpPr>
            <a:xfrm>
              <a:off x="-428011" y="-602250"/>
              <a:ext cx="1728600" cy="1789549"/>
              <a:chOff x="-433476" y="-754650"/>
              <a:chExt cx="1728600" cy="1789549"/>
            </a:xfrm>
          </p:grpSpPr>
          <p:sp>
            <p:nvSpPr>
              <p:cNvPr id="21" name="Google Shape;21;p2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7782465" y="-602250"/>
              <a:ext cx="1789547" cy="1728600"/>
              <a:chOff x="7777000" y="-567252"/>
              <a:chExt cx="1789547" cy="1728600"/>
            </a:xfrm>
          </p:grpSpPr>
          <p:sp>
            <p:nvSpPr>
              <p:cNvPr id="24" name="Google Shape;24;p2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"/>
          <p:cNvSpPr/>
          <p:nvPr/>
        </p:nvSpPr>
        <p:spPr>
          <a:xfrm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1"/>
          </p:nvPr>
        </p:nvSpPr>
        <p:spPr>
          <a:xfrm>
            <a:off x="720000" y="1453775"/>
            <a:ext cx="6859500" cy="12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48" name="Google Shape;148;p13"/>
          <p:cNvGrpSpPr/>
          <p:nvPr/>
        </p:nvGrpSpPr>
        <p:grpSpPr>
          <a:xfrm>
            <a:off x="-1185444" y="-1026851"/>
            <a:ext cx="11323837" cy="6235522"/>
            <a:chOff x="-1185444" y="-1026851"/>
            <a:chExt cx="11323837" cy="6235522"/>
          </a:xfrm>
        </p:grpSpPr>
        <p:grpSp>
          <p:nvGrpSpPr>
            <p:cNvPr id="149" name="Google Shape;149;p13"/>
            <p:cNvGrpSpPr/>
            <p:nvPr/>
          </p:nvGrpSpPr>
          <p:grpSpPr>
            <a:xfrm>
              <a:off x="-1185444" y="2557150"/>
              <a:ext cx="10139094" cy="2651521"/>
              <a:chOff x="-1185444" y="2557150"/>
              <a:chExt cx="10139094" cy="2651521"/>
            </a:xfrm>
          </p:grpSpPr>
          <p:grpSp>
            <p:nvGrpSpPr>
              <p:cNvPr id="150" name="Google Shape;150;p13"/>
              <p:cNvGrpSpPr/>
              <p:nvPr/>
            </p:nvGrpSpPr>
            <p:grpSpPr>
              <a:xfrm>
                <a:off x="8814750" y="2557150"/>
                <a:ext cx="138900" cy="594300"/>
                <a:chOff x="259800" y="2501375"/>
                <a:chExt cx="138900" cy="594300"/>
              </a:xfrm>
            </p:grpSpPr>
            <p:sp>
              <p:nvSpPr>
                <p:cNvPr id="151" name="Google Shape;151;p13"/>
                <p:cNvSpPr/>
                <p:nvPr/>
              </p:nvSpPr>
              <p:spPr>
                <a:xfrm>
                  <a:off x="259800" y="25013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152" name="Google Shape;152;p13"/>
                <p:cNvSpPr/>
                <p:nvPr/>
              </p:nvSpPr>
              <p:spPr>
                <a:xfrm>
                  <a:off x="259800" y="2729975"/>
                  <a:ext cx="138900" cy="137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153" name="Google Shape;153;p13"/>
                <p:cNvSpPr/>
                <p:nvPr/>
              </p:nvSpPr>
              <p:spPr>
                <a:xfrm>
                  <a:off x="259800" y="29585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sp>
            <p:nvSpPr>
              <p:cNvPr id="154" name="Google Shape;154;p13"/>
              <p:cNvSpPr/>
              <p:nvPr/>
            </p:nvSpPr>
            <p:spPr>
              <a:xfrm rot="10530084">
                <a:off x="-1120457" y="3415918"/>
                <a:ext cx="1728826" cy="1727606"/>
              </a:xfrm>
              <a:prstGeom prst="arc">
                <a:avLst>
                  <a:gd name="adj1" fmla="val 14305241"/>
                  <a:gd name="adj2" fmla="val 1233493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grpSp>
            <p:nvGrpSpPr>
              <p:cNvPr id="155" name="Google Shape;155;p13"/>
              <p:cNvGrpSpPr/>
              <p:nvPr/>
            </p:nvGrpSpPr>
            <p:grpSpPr>
              <a:xfrm>
                <a:off x="3790575" y="4815150"/>
                <a:ext cx="593700" cy="137100"/>
                <a:chOff x="8290500" y="4746600"/>
                <a:chExt cx="593700" cy="137100"/>
              </a:xfrm>
            </p:grpSpPr>
            <p:sp>
              <p:nvSpPr>
                <p:cNvPr id="156" name="Google Shape;156;p13"/>
                <p:cNvSpPr/>
                <p:nvPr/>
              </p:nvSpPr>
              <p:spPr>
                <a:xfrm>
                  <a:off x="82905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157" name="Google Shape;157;p13"/>
                <p:cNvSpPr/>
                <p:nvPr/>
              </p:nvSpPr>
              <p:spPr>
                <a:xfrm>
                  <a:off x="8517900" y="4746600"/>
                  <a:ext cx="138900" cy="137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158" name="Google Shape;158;p13"/>
                <p:cNvSpPr/>
                <p:nvPr/>
              </p:nvSpPr>
              <p:spPr>
                <a:xfrm>
                  <a:off x="87453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  <p:grpSp>
          <p:nvGrpSpPr>
            <p:cNvPr id="159" name="Google Shape;159;p13"/>
            <p:cNvGrpSpPr/>
            <p:nvPr/>
          </p:nvGrpSpPr>
          <p:grpSpPr>
            <a:xfrm>
              <a:off x="7991894" y="-1026851"/>
              <a:ext cx="2146500" cy="2146200"/>
              <a:chOff x="7991894" y="-1026851"/>
              <a:chExt cx="2146500" cy="2146200"/>
            </a:xfrm>
          </p:grpSpPr>
          <p:sp>
            <p:nvSpPr>
              <p:cNvPr id="160" name="Google Shape;160;p13"/>
              <p:cNvSpPr/>
              <p:nvPr/>
            </p:nvSpPr>
            <p:spPr>
              <a:xfrm rot="-9814103">
                <a:off x="8200792" y="-817586"/>
                <a:ext cx="1728704" cy="1727671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61" name="Google Shape;161;p13"/>
              <p:cNvSpPr/>
              <p:nvPr/>
            </p:nvSpPr>
            <p:spPr>
              <a:xfrm rot="7425">
                <a:off x="8817004" y="814077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/>
          <p:nvPr/>
        </p:nvSpPr>
        <p:spPr>
          <a:xfrm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4" name="Google Shape;164;p14"/>
          <p:cNvSpPr txBox="1">
            <a:spLocks noGrp="1"/>
          </p:cNvSpPr>
          <p:nvPr>
            <p:ph type="title"/>
          </p:nvPr>
        </p:nvSpPr>
        <p:spPr>
          <a:xfrm>
            <a:off x="2057700" y="2042625"/>
            <a:ext cx="5028600" cy="11790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1800" b="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65" name="Google Shape;165;p14"/>
          <p:cNvGrpSpPr/>
          <p:nvPr/>
        </p:nvGrpSpPr>
        <p:grpSpPr>
          <a:xfrm>
            <a:off x="190350" y="191250"/>
            <a:ext cx="7181900" cy="4017075"/>
            <a:chOff x="190350" y="191250"/>
            <a:chExt cx="7181900" cy="4017075"/>
          </a:xfrm>
        </p:grpSpPr>
        <p:grpSp>
          <p:nvGrpSpPr>
            <p:cNvPr id="166" name="Google Shape;166;p14"/>
            <p:cNvGrpSpPr/>
            <p:nvPr/>
          </p:nvGrpSpPr>
          <p:grpSpPr>
            <a:xfrm>
              <a:off x="6778550" y="191250"/>
              <a:ext cx="593700" cy="137100"/>
              <a:chOff x="8290500" y="4746600"/>
              <a:chExt cx="593700" cy="137100"/>
            </a:xfrm>
          </p:grpSpPr>
          <p:sp>
            <p:nvSpPr>
              <p:cNvPr id="167" name="Google Shape;167;p14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68" name="Google Shape;168;p14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69" name="Google Shape;169;p14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70" name="Google Shape;170;p14"/>
            <p:cNvGrpSpPr/>
            <p:nvPr/>
          </p:nvGrpSpPr>
          <p:grpSpPr>
            <a:xfrm>
              <a:off x="190350" y="3614025"/>
              <a:ext cx="138900" cy="594300"/>
              <a:chOff x="259800" y="2501375"/>
              <a:chExt cx="138900" cy="594300"/>
            </a:xfrm>
          </p:grpSpPr>
          <p:sp>
            <p:nvSpPr>
              <p:cNvPr id="171" name="Google Shape;171;p14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2" name="Google Shape;172;p14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3" name="Google Shape;173;p14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/>
          <p:nvPr/>
        </p:nvSpPr>
        <p:spPr>
          <a:xfrm flipH="1"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2" name="Google Shape;192;p16"/>
          <p:cNvSpPr txBox="1">
            <a:spLocks noGrp="1"/>
          </p:cNvSpPr>
          <p:nvPr>
            <p:ph type="subTitle" idx="1"/>
          </p:nvPr>
        </p:nvSpPr>
        <p:spPr>
          <a:xfrm>
            <a:off x="713225" y="1449374"/>
            <a:ext cx="7717500" cy="15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3" name="Google Shape;193;p16"/>
          <p:cNvGrpSpPr/>
          <p:nvPr/>
        </p:nvGrpSpPr>
        <p:grpSpPr>
          <a:xfrm>
            <a:off x="-936076" y="-1003011"/>
            <a:ext cx="11061132" cy="7369163"/>
            <a:chOff x="-936076" y="-1003011"/>
            <a:chExt cx="11061132" cy="7369163"/>
          </a:xfrm>
        </p:grpSpPr>
        <p:grpSp>
          <p:nvGrpSpPr>
            <p:cNvPr id="194" name="Google Shape;194;p16"/>
            <p:cNvGrpSpPr/>
            <p:nvPr/>
          </p:nvGrpSpPr>
          <p:grpSpPr>
            <a:xfrm rot="-887781">
              <a:off x="8144329" y="-803148"/>
              <a:ext cx="1789658" cy="1728708"/>
              <a:chOff x="7777000" y="-567252"/>
              <a:chExt cx="1789547" cy="1728600"/>
            </a:xfrm>
          </p:grpSpPr>
          <p:sp>
            <p:nvSpPr>
              <p:cNvPr id="195" name="Google Shape;195;p16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96" name="Google Shape;196;p16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97" name="Google Shape;197;p16"/>
            <p:cNvGrpSpPr/>
            <p:nvPr/>
          </p:nvGrpSpPr>
          <p:grpSpPr>
            <a:xfrm rot="-5400000">
              <a:off x="1277650" y="-37350"/>
              <a:ext cx="138900" cy="594300"/>
              <a:chOff x="259800" y="2501375"/>
              <a:chExt cx="138900" cy="594300"/>
            </a:xfrm>
          </p:grpSpPr>
          <p:sp>
            <p:nvSpPr>
              <p:cNvPr id="198" name="Google Shape;198;p16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99" name="Google Shape;199;p16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00" name="Google Shape;200;p16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01" name="Google Shape;201;p16"/>
            <p:cNvGrpSpPr/>
            <p:nvPr/>
          </p:nvGrpSpPr>
          <p:grpSpPr>
            <a:xfrm rot="-8999956">
              <a:off x="-604486" y="4264372"/>
              <a:ext cx="1728562" cy="1789510"/>
              <a:chOff x="-433476" y="-754650"/>
              <a:chExt cx="1728600" cy="1789549"/>
            </a:xfrm>
          </p:grpSpPr>
          <p:sp>
            <p:nvSpPr>
              <p:cNvPr id="202" name="Google Shape;202;p16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03" name="Google Shape;203;p16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204" name="Google Shape;204;p16"/>
          <p:cNvSpPr txBox="1">
            <a:spLocks noGrp="1"/>
          </p:cNvSpPr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"/>
          <p:cNvSpPr/>
          <p:nvPr/>
        </p:nvSpPr>
        <p:spPr>
          <a:xfrm flipH="1"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7" name="Google Shape;207;p17"/>
          <p:cNvSpPr txBox="1">
            <a:spLocks noGrp="1"/>
          </p:cNvSpPr>
          <p:nvPr>
            <p:ph type="title"/>
          </p:nvPr>
        </p:nvSpPr>
        <p:spPr>
          <a:xfrm>
            <a:off x="889475" y="980750"/>
            <a:ext cx="6861000" cy="6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7"/>
          <p:cNvSpPr txBox="1">
            <a:spLocks noGrp="1"/>
          </p:cNvSpPr>
          <p:nvPr>
            <p:ph type="subTitle" idx="1"/>
          </p:nvPr>
        </p:nvSpPr>
        <p:spPr>
          <a:xfrm>
            <a:off x="889475" y="1833150"/>
            <a:ext cx="6861000" cy="15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9" name="Google Shape;209;p17"/>
          <p:cNvGrpSpPr/>
          <p:nvPr/>
        </p:nvGrpSpPr>
        <p:grpSpPr>
          <a:xfrm>
            <a:off x="-936076" y="-1134178"/>
            <a:ext cx="11181617" cy="7500330"/>
            <a:chOff x="-936076" y="-1134178"/>
            <a:chExt cx="11181617" cy="7500330"/>
          </a:xfrm>
        </p:grpSpPr>
        <p:grpSp>
          <p:nvGrpSpPr>
            <p:cNvPr id="210" name="Google Shape;210;p17"/>
            <p:cNvGrpSpPr/>
            <p:nvPr/>
          </p:nvGrpSpPr>
          <p:grpSpPr>
            <a:xfrm rot="-1800044">
              <a:off x="8143764" y="-802589"/>
              <a:ext cx="1789507" cy="1728562"/>
              <a:chOff x="7777000" y="-567252"/>
              <a:chExt cx="1789547" cy="1728600"/>
            </a:xfrm>
          </p:grpSpPr>
          <p:sp>
            <p:nvSpPr>
              <p:cNvPr id="211" name="Google Shape;211;p17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12" name="Google Shape;212;p17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13" name="Google Shape;213;p17"/>
            <p:cNvGrpSpPr/>
            <p:nvPr/>
          </p:nvGrpSpPr>
          <p:grpSpPr>
            <a:xfrm rot="-5400000">
              <a:off x="4644025" y="-37350"/>
              <a:ext cx="138900" cy="594300"/>
              <a:chOff x="259800" y="2501375"/>
              <a:chExt cx="138900" cy="594300"/>
            </a:xfrm>
          </p:grpSpPr>
          <p:sp>
            <p:nvSpPr>
              <p:cNvPr id="214" name="Google Shape;214;p17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15" name="Google Shape;215;p17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16" name="Google Shape;216;p17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17" name="Google Shape;217;p17"/>
            <p:cNvGrpSpPr/>
            <p:nvPr/>
          </p:nvGrpSpPr>
          <p:grpSpPr>
            <a:xfrm rot="-8999956">
              <a:off x="-604486" y="4264372"/>
              <a:ext cx="1728562" cy="1789510"/>
              <a:chOff x="-433476" y="-754650"/>
              <a:chExt cx="1728600" cy="1789549"/>
            </a:xfrm>
          </p:grpSpPr>
          <p:sp>
            <p:nvSpPr>
              <p:cNvPr id="218" name="Google Shape;218;p17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19" name="Google Shape;219;p17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"/>
          <p:cNvSpPr/>
          <p:nvPr/>
        </p:nvSpPr>
        <p:spPr>
          <a:xfrm flipH="1"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2" name="Google Shape;222;p18"/>
          <p:cNvSpPr txBox="1">
            <a:spLocks noGrp="1"/>
          </p:cNvSpPr>
          <p:nvPr>
            <p:ph type="title"/>
          </p:nvPr>
        </p:nvSpPr>
        <p:spPr>
          <a:xfrm>
            <a:off x="5553850" y="1821450"/>
            <a:ext cx="2630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8"/>
          <p:cNvSpPr txBox="1">
            <a:spLocks noGrp="1"/>
          </p:cNvSpPr>
          <p:nvPr>
            <p:ph type="subTitle" idx="1"/>
          </p:nvPr>
        </p:nvSpPr>
        <p:spPr>
          <a:xfrm>
            <a:off x="5553975" y="2317950"/>
            <a:ext cx="26304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4" name="Google Shape;224;p18"/>
          <p:cNvGrpSpPr/>
          <p:nvPr/>
        </p:nvGrpSpPr>
        <p:grpSpPr>
          <a:xfrm>
            <a:off x="-1054156" y="-656378"/>
            <a:ext cx="11095380" cy="6591992"/>
            <a:chOff x="-1054156" y="-656378"/>
            <a:chExt cx="11095380" cy="6591992"/>
          </a:xfrm>
        </p:grpSpPr>
        <p:grpSp>
          <p:nvGrpSpPr>
            <p:cNvPr id="225" name="Google Shape;225;p18"/>
            <p:cNvGrpSpPr/>
            <p:nvPr/>
          </p:nvGrpSpPr>
          <p:grpSpPr>
            <a:xfrm rot="-1800044">
              <a:off x="-741886" y="-324789"/>
              <a:ext cx="1789507" cy="1728562"/>
              <a:chOff x="7777000" y="-567252"/>
              <a:chExt cx="1789547" cy="1728600"/>
            </a:xfrm>
          </p:grpSpPr>
          <p:sp>
            <p:nvSpPr>
              <p:cNvPr id="226" name="Google Shape;226;p18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27" name="Google Shape;227;p18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28" name="Google Shape;228;p18"/>
            <p:cNvGrpSpPr/>
            <p:nvPr/>
          </p:nvGrpSpPr>
          <p:grpSpPr>
            <a:xfrm rot="-5400000">
              <a:off x="4056875" y="4581625"/>
              <a:ext cx="138900" cy="594300"/>
              <a:chOff x="259800" y="2501375"/>
              <a:chExt cx="138900" cy="594300"/>
            </a:xfrm>
          </p:grpSpPr>
          <p:sp>
            <p:nvSpPr>
              <p:cNvPr id="229" name="Google Shape;229;p18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0" name="Google Shape;230;p18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1" name="Google Shape;231;p18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32" name="Google Shape;232;p18"/>
            <p:cNvGrpSpPr/>
            <p:nvPr/>
          </p:nvGrpSpPr>
          <p:grpSpPr>
            <a:xfrm rot="8999956">
              <a:off x="7981072" y="3833834"/>
              <a:ext cx="1728562" cy="1789510"/>
              <a:chOff x="-433476" y="-754650"/>
              <a:chExt cx="1728600" cy="1789549"/>
            </a:xfrm>
          </p:grpSpPr>
          <p:sp>
            <p:nvSpPr>
              <p:cNvPr id="233" name="Google Shape;233;p18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4" name="Google Shape;234;p18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2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1"/>
          <p:cNvSpPr/>
          <p:nvPr/>
        </p:nvSpPr>
        <p:spPr>
          <a:xfrm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5" name="Google Shape;275;p21"/>
          <p:cNvSpPr txBox="1">
            <a:spLocks noGrp="1"/>
          </p:cNvSpPr>
          <p:nvPr>
            <p:ph type="title"/>
          </p:nvPr>
        </p:nvSpPr>
        <p:spPr>
          <a:xfrm>
            <a:off x="1769850" y="1810725"/>
            <a:ext cx="5604300" cy="1764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sz="25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grpSp>
        <p:nvGrpSpPr>
          <p:cNvPr id="276" name="Google Shape;276;p21"/>
          <p:cNvGrpSpPr/>
          <p:nvPr/>
        </p:nvGrpSpPr>
        <p:grpSpPr>
          <a:xfrm>
            <a:off x="-604491" y="-496839"/>
            <a:ext cx="10396060" cy="6576412"/>
            <a:chOff x="-604491" y="-496839"/>
            <a:chExt cx="10396060" cy="6576412"/>
          </a:xfrm>
        </p:grpSpPr>
        <p:grpSp>
          <p:nvGrpSpPr>
            <p:cNvPr id="277" name="Google Shape;277;p21"/>
            <p:cNvGrpSpPr/>
            <p:nvPr/>
          </p:nvGrpSpPr>
          <p:grpSpPr>
            <a:xfrm>
              <a:off x="190350" y="191250"/>
              <a:ext cx="7295250" cy="2920850"/>
              <a:chOff x="190350" y="191250"/>
              <a:chExt cx="7295250" cy="2920850"/>
            </a:xfrm>
          </p:grpSpPr>
          <p:grpSp>
            <p:nvGrpSpPr>
              <p:cNvPr id="278" name="Google Shape;278;p21"/>
              <p:cNvGrpSpPr/>
              <p:nvPr/>
            </p:nvGrpSpPr>
            <p:grpSpPr>
              <a:xfrm>
                <a:off x="190350" y="2517800"/>
                <a:ext cx="138900" cy="594300"/>
                <a:chOff x="259800" y="2501375"/>
                <a:chExt cx="138900" cy="594300"/>
              </a:xfrm>
            </p:grpSpPr>
            <p:sp>
              <p:nvSpPr>
                <p:cNvPr id="279" name="Google Shape;279;p21"/>
                <p:cNvSpPr/>
                <p:nvPr/>
              </p:nvSpPr>
              <p:spPr>
                <a:xfrm>
                  <a:off x="259800" y="25013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80" name="Google Shape;280;p21"/>
                <p:cNvSpPr/>
                <p:nvPr/>
              </p:nvSpPr>
              <p:spPr>
                <a:xfrm>
                  <a:off x="259800" y="2729975"/>
                  <a:ext cx="138900" cy="137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81" name="Google Shape;281;p21"/>
                <p:cNvSpPr/>
                <p:nvPr/>
              </p:nvSpPr>
              <p:spPr>
                <a:xfrm>
                  <a:off x="259800" y="29585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282" name="Google Shape;282;p21"/>
              <p:cNvGrpSpPr/>
              <p:nvPr/>
            </p:nvGrpSpPr>
            <p:grpSpPr>
              <a:xfrm>
                <a:off x="6891900" y="191250"/>
                <a:ext cx="593700" cy="137100"/>
                <a:chOff x="8290500" y="4746600"/>
                <a:chExt cx="593700" cy="137100"/>
              </a:xfrm>
            </p:grpSpPr>
            <p:sp>
              <p:nvSpPr>
                <p:cNvPr id="283" name="Google Shape;283;p21"/>
                <p:cNvSpPr/>
                <p:nvPr/>
              </p:nvSpPr>
              <p:spPr>
                <a:xfrm>
                  <a:off x="82905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84" name="Google Shape;284;p21"/>
                <p:cNvSpPr/>
                <p:nvPr/>
              </p:nvSpPr>
              <p:spPr>
                <a:xfrm>
                  <a:off x="8517900" y="4746600"/>
                  <a:ext cx="138900" cy="137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85" name="Google Shape;285;p21"/>
                <p:cNvSpPr/>
                <p:nvPr/>
              </p:nvSpPr>
              <p:spPr>
                <a:xfrm>
                  <a:off x="87453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  <p:sp>
          <p:nvSpPr>
            <p:cNvPr id="286" name="Google Shape;286;p21"/>
            <p:cNvSpPr/>
            <p:nvPr/>
          </p:nvSpPr>
          <p:spPr>
            <a:xfrm rot="10800000">
              <a:off x="-604491" y="-496839"/>
              <a:ext cx="1728600" cy="1727400"/>
            </a:xfrm>
            <a:prstGeom prst="arc">
              <a:avLst>
                <a:gd name="adj1" fmla="val 20606760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grpSp>
          <p:nvGrpSpPr>
            <p:cNvPr id="287" name="Google Shape;287;p21"/>
            <p:cNvGrpSpPr/>
            <p:nvPr/>
          </p:nvGrpSpPr>
          <p:grpSpPr>
            <a:xfrm rot="7200044">
              <a:off x="7720263" y="3988947"/>
              <a:ext cx="1728562" cy="1789510"/>
              <a:chOff x="-433476" y="-754650"/>
              <a:chExt cx="1728600" cy="1789549"/>
            </a:xfrm>
          </p:grpSpPr>
          <p:sp>
            <p:nvSpPr>
              <p:cNvPr id="288" name="Google Shape;288;p21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9" name="Google Shape;289;p21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3"/>
          <p:cNvSpPr/>
          <p:nvPr/>
        </p:nvSpPr>
        <p:spPr>
          <a:xfrm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14" name="Google Shape;314;p23"/>
          <p:cNvGrpSpPr/>
          <p:nvPr/>
        </p:nvGrpSpPr>
        <p:grpSpPr>
          <a:xfrm>
            <a:off x="-604491" y="-496839"/>
            <a:ext cx="10396060" cy="6576412"/>
            <a:chOff x="-604491" y="-496839"/>
            <a:chExt cx="10396060" cy="6576412"/>
          </a:xfrm>
        </p:grpSpPr>
        <p:grpSp>
          <p:nvGrpSpPr>
            <p:cNvPr id="315" name="Google Shape;315;p23"/>
            <p:cNvGrpSpPr/>
            <p:nvPr/>
          </p:nvGrpSpPr>
          <p:grpSpPr>
            <a:xfrm>
              <a:off x="190350" y="191250"/>
              <a:ext cx="7295250" cy="2920850"/>
              <a:chOff x="190350" y="191250"/>
              <a:chExt cx="7295250" cy="2920850"/>
            </a:xfrm>
          </p:grpSpPr>
          <p:grpSp>
            <p:nvGrpSpPr>
              <p:cNvPr id="316" name="Google Shape;316;p23"/>
              <p:cNvGrpSpPr/>
              <p:nvPr/>
            </p:nvGrpSpPr>
            <p:grpSpPr>
              <a:xfrm>
                <a:off x="190350" y="2517800"/>
                <a:ext cx="138900" cy="594300"/>
                <a:chOff x="259800" y="2501375"/>
                <a:chExt cx="138900" cy="594300"/>
              </a:xfrm>
            </p:grpSpPr>
            <p:sp>
              <p:nvSpPr>
                <p:cNvPr id="317" name="Google Shape;317;p23"/>
                <p:cNvSpPr/>
                <p:nvPr/>
              </p:nvSpPr>
              <p:spPr>
                <a:xfrm>
                  <a:off x="259800" y="25013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18" name="Google Shape;318;p23"/>
                <p:cNvSpPr/>
                <p:nvPr/>
              </p:nvSpPr>
              <p:spPr>
                <a:xfrm>
                  <a:off x="259800" y="2729975"/>
                  <a:ext cx="138900" cy="137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19" name="Google Shape;319;p23"/>
                <p:cNvSpPr/>
                <p:nvPr/>
              </p:nvSpPr>
              <p:spPr>
                <a:xfrm>
                  <a:off x="259800" y="29585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320" name="Google Shape;320;p23"/>
              <p:cNvGrpSpPr/>
              <p:nvPr/>
            </p:nvGrpSpPr>
            <p:grpSpPr>
              <a:xfrm>
                <a:off x="6891900" y="191250"/>
                <a:ext cx="593700" cy="137100"/>
                <a:chOff x="8290500" y="4746600"/>
                <a:chExt cx="593700" cy="137100"/>
              </a:xfrm>
            </p:grpSpPr>
            <p:sp>
              <p:nvSpPr>
                <p:cNvPr id="321" name="Google Shape;321;p23"/>
                <p:cNvSpPr/>
                <p:nvPr/>
              </p:nvSpPr>
              <p:spPr>
                <a:xfrm>
                  <a:off x="82905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22" name="Google Shape;322;p23"/>
                <p:cNvSpPr/>
                <p:nvPr/>
              </p:nvSpPr>
              <p:spPr>
                <a:xfrm>
                  <a:off x="8517900" y="4746600"/>
                  <a:ext cx="138900" cy="137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23" name="Google Shape;323;p23"/>
                <p:cNvSpPr/>
                <p:nvPr/>
              </p:nvSpPr>
              <p:spPr>
                <a:xfrm>
                  <a:off x="87453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  <p:grpSp>
          <p:nvGrpSpPr>
            <p:cNvPr id="324" name="Google Shape;324;p23"/>
            <p:cNvGrpSpPr/>
            <p:nvPr/>
          </p:nvGrpSpPr>
          <p:grpSpPr>
            <a:xfrm>
              <a:off x="-604491" y="-496839"/>
              <a:ext cx="10396060" cy="6576412"/>
              <a:chOff x="-604491" y="-496839"/>
              <a:chExt cx="10396060" cy="6576412"/>
            </a:xfrm>
          </p:grpSpPr>
          <p:sp>
            <p:nvSpPr>
              <p:cNvPr id="325" name="Google Shape;325;p23"/>
              <p:cNvSpPr/>
              <p:nvPr/>
            </p:nvSpPr>
            <p:spPr>
              <a:xfrm rot="10800000">
                <a:off x="-604491" y="-496839"/>
                <a:ext cx="1728600" cy="1727400"/>
              </a:xfrm>
              <a:prstGeom prst="arc">
                <a:avLst>
                  <a:gd name="adj1" fmla="val 20606760"/>
                  <a:gd name="adj2" fmla="val 1233493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grpSp>
            <p:nvGrpSpPr>
              <p:cNvPr id="326" name="Google Shape;326;p23"/>
              <p:cNvGrpSpPr/>
              <p:nvPr/>
            </p:nvGrpSpPr>
            <p:grpSpPr>
              <a:xfrm rot="7200044">
                <a:off x="7720263" y="3988947"/>
                <a:ext cx="1728562" cy="1789510"/>
                <a:chOff x="-433476" y="-754650"/>
                <a:chExt cx="1728600" cy="1789549"/>
              </a:xfrm>
            </p:grpSpPr>
            <p:sp>
              <p:nvSpPr>
                <p:cNvPr id="327" name="Google Shape;327;p23"/>
                <p:cNvSpPr/>
                <p:nvPr/>
              </p:nvSpPr>
              <p:spPr>
                <a:xfrm rot="-10799403">
                  <a:off x="-433476" y="-754500"/>
                  <a:ext cx="1728600" cy="1727700"/>
                </a:xfrm>
                <a:prstGeom prst="arc">
                  <a:avLst>
                    <a:gd name="adj1" fmla="val 16200000"/>
                    <a:gd name="adj2" fmla="val 13155544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28" name="Google Shape;328;p23"/>
                <p:cNvSpPr/>
                <p:nvPr/>
              </p:nvSpPr>
              <p:spPr>
                <a:xfrm>
                  <a:off x="361376" y="895999"/>
                  <a:ext cx="138900" cy="138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4"/>
          <p:cNvSpPr/>
          <p:nvPr/>
        </p:nvSpPr>
        <p:spPr>
          <a:xfrm flipH="1"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31" name="Google Shape;331;p24"/>
          <p:cNvGrpSpPr/>
          <p:nvPr/>
        </p:nvGrpSpPr>
        <p:grpSpPr>
          <a:xfrm>
            <a:off x="-1054156" y="-656378"/>
            <a:ext cx="11095380" cy="6591992"/>
            <a:chOff x="-1054156" y="-656378"/>
            <a:chExt cx="11095380" cy="6591992"/>
          </a:xfrm>
        </p:grpSpPr>
        <p:grpSp>
          <p:nvGrpSpPr>
            <p:cNvPr id="332" name="Google Shape;332;p24"/>
            <p:cNvGrpSpPr/>
            <p:nvPr/>
          </p:nvGrpSpPr>
          <p:grpSpPr>
            <a:xfrm rot="-5400000">
              <a:off x="4056875" y="4581625"/>
              <a:ext cx="138900" cy="594300"/>
              <a:chOff x="259800" y="2501375"/>
              <a:chExt cx="138900" cy="594300"/>
            </a:xfrm>
          </p:grpSpPr>
          <p:sp>
            <p:nvSpPr>
              <p:cNvPr id="333" name="Google Shape;333;p24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34" name="Google Shape;334;p24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35" name="Google Shape;335;p24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336" name="Google Shape;336;p24"/>
            <p:cNvGrpSpPr/>
            <p:nvPr/>
          </p:nvGrpSpPr>
          <p:grpSpPr>
            <a:xfrm>
              <a:off x="-1054156" y="-656378"/>
              <a:ext cx="11095380" cy="6591992"/>
              <a:chOff x="-1054156" y="-656378"/>
              <a:chExt cx="11095380" cy="6591992"/>
            </a:xfrm>
          </p:grpSpPr>
          <p:grpSp>
            <p:nvGrpSpPr>
              <p:cNvPr id="337" name="Google Shape;337;p24"/>
              <p:cNvGrpSpPr/>
              <p:nvPr/>
            </p:nvGrpSpPr>
            <p:grpSpPr>
              <a:xfrm rot="-1800044">
                <a:off x="-741886" y="-324789"/>
                <a:ext cx="1789507" cy="1728562"/>
                <a:chOff x="7777000" y="-567252"/>
                <a:chExt cx="1789547" cy="1728600"/>
              </a:xfrm>
            </p:grpSpPr>
            <p:sp>
              <p:nvSpPr>
                <p:cNvPr id="338" name="Google Shape;338;p24"/>
                <p:cNvSpPr/>
                <p:nvPr/>
              </p:nvSpPr>
              <p:spPr>
                <a:xfrm rot="-5399403">
                  <a:off x="7838247" y="-566802"/>
                  <a:ext cx="1728600" cy="1727700"/>
                </a:xfrm>
                <a:prstGeom prst="arc">
                  <a:avLst>
                    <a:gd name="adj1" fmla="val 16200000"/>
                    <a:gd name="adj2" fmla="val 15007547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39" name="Google Shape;339;p24"/>
                <p:cNvSpPr/>
                <p:nvPr/>
              </p:nvSpPr>
              <p:spPr>
                <a:xfrm>
                  <a:off x="7777000" y="227601"/>
                  <a:ext cx="138900" cy="138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340" name="Google Shape;340;p24"/>
              <p:cNvGrpSpPr/>
              <p:nvPr/>
            </p:nvGrpSpPr>
            <p:grpSpPr>
              <a:xfrm rot="8999956">
                <a:off x="7981072" y="3833834"/>
                <a:ext cx="1728562" cy="1789510"/>
                <a:chOff x="-433476" y="-754650"/>
                <a:chExt cx="1728600" cy="1789549"/>
              </a:xfrm>
            </p:grpSpPr>
            <p:sp>
              <p:nvSpPr>
                <p:cNvPr id="341" name="Google Shape;341;p24"/>
                <p:cNvSpPr/>
                <p:nvPr/>
              </p:nvSpPr>
              <p:spPr>
                <a:xfrm rot="-10799403">
                  <a:off x="-433476" y="-754500"/>
                  <a:ext cx="1728600" cy="1727700"/>
                </a:xfrm>
                <a:prstGeom prst="arc">
                  <a:avLst>
                    <a:gd name="adj1" fmla="val 16200000"/>
                    <a:gd name="adj2" fmla="val 13155544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42" name="Google Shape;342;p24"/>
                <p:cNvSpPr/>
                <p:nvPr/>
              </p:nvSpPr>
              <p:spPr>
                <a:xfrm>
                  <a:off x="361376" y="895999"/>
                  <a:ext cx="138900" cy="138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8" name="Google Shape;28;p3"/>
          <p:cNvGrpSpPr/>
          <p:nvPr/>
        </p:nvGrpSpPr>
        <p:grpSpPr>
          <a:xfrm>
            <a:off x="-428011" y="-602250"/>
            <a:ext cx="10000023" cy="5554500"/>
            <a:chOff x="-428011" y="-602250"/>
            <a:chExt cx="10000023" cy="5554500"/>
          </a:xfrm>
        </p:grpSpPr>
        <p:grpSp>
          <p:nvGrpSpPr>
            <p:cNvPr id="29" name="Google Shape;29;p3"/>
            <p:cNvGrpSpPr/>
            <p:nvPr/>
          </p:nvGrpSpPr>
          <p:grpSpPr>
            <a:xfrm>
              <a:off x="8138100" y="4815150"/>
              <a:ext cx="593700" cy="137100"/>
              <a:chOff x="8290500" y="4746600"/>
              <a:chExt cx="593700" cy="137100"/>
            </a:xfrm>
          </p:grpSpPr>
          <p:sp>
            <p:nvSpPr>
              <p:cNvPr id="30" name="Google Shape;30;p3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33" name="Google Shape;33;p3"/>
            <p:cNvGrpSpPr/>
            <p:nvPr/>
          </p:nvGrpSpPr>
          <p:grpSpPr>
            <a:xfrm>
              <a:off x="190350" y="2501375"/>
              <a:ext cx="138900" cy="594300"/>
              <a:chOff x="259800" y="2501375"/>
              <a:chExt cx="138900" cy="594300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37" name="Google Shape;37;p3"/>
            <p:cNvGrpSpPr/>
            <p:nvPr/>
          </p:nvGrpSpPr>
          <p:grpSpPr>
            <a:xfrm>
              <a:off x="-428011" y="-602250"/>
              <a:ext cx="1728600" cy="1789549"/>
              <a:chOff x="-433476" y="-754650"/>
              <a:chExt cx="1728600" cy="1789549"/>
            </a:xfrm>
          </p:grpSpPr>
          <p:sp>
            <p:nvSpPr>
              <p:cNvPr id="38" name="Google Shape;38;p3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40" name="Google Shape;40;p3"/>
            <p:cNvGrpSpPr/>
            <p:nvPr/>
          </p:nvGrpSpPr>
          <p:grpSpPr>
            <a:xfrm>
              <a:off x="7782465" y="-602250"/>
              <a:ext cx="1789547" cy="1728600"/>
              <a:chOff x="7777000" y="-567252"/>
              <a:chExt cx="1789547" cy="1728600"/>
            </a:xfrm>
          </p:grpSpPr>
          <p:sp>
            <p:nvSpPr>
              <p:cNvPr id="41" name="Google Shape;41;p3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43" name="Google Shape;43;p3"/>
          <p:cNvSpPr txBox="1">
            <a:spLocks noGrp="1"/>
          </p:cNvSpPr>
          <p:nvPr>
            <p:ph type="title"/>
          </p:nvPr>
        </p:nvSpPr>
        <p:spPr>
          <a:xfrm>
            <a:off x="720000" y="1596050"/>
            <a:ext cx="5067600" cy="221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title" idx="2" hasCustomPrompt="1"/>
          </p:nvPr>
        </p:nvSpPr>
        <p:spPr>
          <a:xfrm>
            <a:off x="713230" y="539500"/>
            <a:ext cx="24453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" name="Google Shape;45;p3"/>
          <p:cNvSpPr txBox="1">
            <a:spLocks noGrp="1"/>
          </p:cNvSpPr>
          <p:nvPr>
            <p:ph type="subTitle" idx="1"/>
          </p:nvPr>
        </p:nvSpPr>
        <p:spPr>
          <a:xfrm>
            <a:off x="720000" y="4023300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/>
          <p:nvPr/>
        </p:nvSpPr>
        <p:spPr>
          <a:xfrm flipH="1"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52" name="Google Shape;52;p5"/>
          <p:cNvGrpSpPr/>
          <p:nvPr/>
        </p:nvGrpSpPr>
        <p:grpSpPr>
          <a:xfrm>
            <a:off x="1049950" y="-1134178"/>
            <a:ext cx="9195591" cy="7500330"/>
            <a:chOff x="1049950" y="-1134178"/>
            <a:chExt cx="9195591" cy="7500330"/>
          </a:xfrm>
        </p:grpSpPr>
        <p:grpSp>
          <p:nvGrpSpPr>
            <p:cNvPr id="53" name="Google Shape;53;p5"/>
            <p:cNvGrpSpPr/>
            <p:nvPr/>
          </p:nvGrpSpPr>
          <p:grpSpPr>
            <a:xfrm rot="-1800044">
              <a:off x="8143764" y="-802589"/>
              <a:ext cx="1789507" cy="1728562"/>
              <a:chOff x="7777000" y="-567252"/>
              <a:chExt cx="1789547" cy="1728600"/>
            </a:xfrm>
          </p:grpSpPr>
          <p:sp>
            <p:nvSpPr>
              <p:cNvPr id="54" name="Google Shape;54;p5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55" name="Google Shape;55;p5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56" name="Google Shape;56;p5"/>
            <p:cNvGrpSpPr/>
            <p:nvPr/>
          </p:nvGrpSpPr>
          <p:grpSpPr>
            <a:xfrm rot="-5400000">
              <a:off x="1277650" y="-37350"/>
              <a:ext cx="138900" cy="594300"/>
              <a:chOff x="259800" y="2501375"/>
              <a:chExt cx="138900" cy="594300"/>
            </a:xfrm>
          </p:grpSpPr>
          <p:sp>
            <p:nvSpPr>
              <p:cNvPr id="57" name="Google Shape;57;p5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58" name="Google Shape;58;p5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59" name="Google Shape;59;p5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60" name="Google Shape;60;p5"/>
            <p:cNvGrpSpPr/>
            <p:nvPr/>
          </p:nvGrpSpPr>
          <p:grpSpPr>
            <a:xfrm rot="-8999956">
              <a:off x="5099414" y="4264372"/>
              <a:ext cx="1728562" cy="1789510"/>
              <a:chOff x="-433476" y="-754650"/>
              <a:chExt cx="1728600" cy="1789549"/>
            </a:xfrm>
          </p:grpSpPr>
          <p:sp>
            <p:nvSpPr>
              <p:cNvPr id="61" name="Google Shape;61;p5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2" name="Google Shape;62;p5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63" name="Google Shape;63;p5"/>
          <p:cNvSpPr txBox="1">
            <a:spLocks noGrp="1"/>
          </p:cNvSpPr>
          <p:nvPr>
            <p:ph type="subTitle" idx="1"/>
          </p:nvPr>
        </p:nvSpPr>
        <p:spPr>
          <a:xfrm>
            <a:off x="5184012" y="3230350"/>
            <a:ext cx="317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2"/>
          </p:nvPr>
        </p:nvSpPr>
        <p:spPr>
          <a:xfrm>
            <a:off x="786300" y="3230350"/>
            <a:ext cx="317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3"/>
          </p:nvPr>
        </p:nvSpPr>
        <p:spPr>
          <a:xfrm>
            <a:off x="5184001" y="2205100"/>
            <a:ext cx="3173700" cy="111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9pPr>
          </a:lstStyle>
          <a:p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subTitle" idx="4"/>
          </p:nvPr>
        </p:nvSpPr>
        <p:spPr>
          <a:xfrm>
            <a:off x="786300" y="2205100"/>
            <a:ext cx="3173700" cy="111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/>
          <p:nvPr/>
        </p:nvSpPr>
        <p:spPr>
          <a:xfrm flipH="1"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" name="Google Shape;70;p6"/>
          <p:cNvSpPr/>
          <p:nvPr/>
        </p:nvSpPr>
        <p:spPr>
          <a:xfrm flipH="1"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1" name="Google Shape;71;p6"/>
          <p:cNvSpPr txBox="1">
            <a:spLocks noGrp="1"/>
          </p:cNvSpPr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72" name="Google Shape;72;p6"/>
          <p:cNvGrpSpPr/>
          <p:nvPr/>
        </p:nvGrpSpPr>
        <p:grpSpPr>
          <a:xfrm>
            <a:off x="6903525" y="-981734"/>
            <a:ext cx="3017493" cy="5933984"/>
            <a:chOff x="6903525" y="-981734"/>
            <a:chExt cx="3017493" cy="5933984"/>
          </a:xfrm>
        </p:grpSpPr>
        <p:grpSp>
          <p:nvGrpSpPr>
            <p:cNvPr id="73" name="Google Shape;73;p6"/>
            <p:cNvGrpSpPr/>
            <p:nvPr/>
          </p:nvGrpSpPr>
          <p:grpSpPr>
            <a:xfrm>
              <a:off x="6903525" y="4815150"/>
              <a:ext cx="593700" cy="137100"/>
              <a:chOff x="8290500" y="4746600"/>
              <a:chExt cx="593700" cy="137100"/>
            </a:xfrm>
          </p:grpSpPr>
          <p:sp>
            <p:nvSpPr>
              <p:cNvPr id="74" name="Google Shape;74;p6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5" name="Google Shape;75;p6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6" name="Google Shape;76;p6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77" name="Google Shape;77;p6"/>
            <p:cNvGrpSpPr/>
            <p:nvPr/>
          </p:nvGrpSpPr>
          <p:grpSpPr>
            <a:xfrm rot="-2700000">
              <a:off x="7782413" y="-602185"/>
              <a:ext cx="1789529" cy="1728583"/>
              <a:chOff x="7777000" y="-567252"/>
              <a:chExt cx="1789547" cy="1728600"/>
            </a:xfrm>
          </p:grpSpPr>
          <p:sp>
            <p:nvSpPr>
              <p:cNvPr id="78" name="Google Shape;78;p6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9" name="Google Shape;79;p6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"/>
          <p:cNvSpPr/>
          <p:nvPr/>
        </p:nvSpPr>
        <p:spPr>
          <a:xfrm flipH="1"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" name="Google Shape;82;p7"/>
          <p:cNvSpPr txBox="1">
            <a:spLocks noGrp="1"/>
          </p:cNvSpPr>
          <p:nvPr>
            <p:ph type="title"/>
          </p:nvPr>
        </p:nvSpPr>
        <p:spPr>
          <a:xfrm>
            <a:off x="720000" y="431904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subTitle" idx="1"/>
          </p:nvPr>
        </p:nvSpPr>
        <p:spPr>
          <a:xfrm>
            <a:off x="720000" y="1450802"/>
            <a:ext cx="7710900" cy="12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84" name="Google Shape;84;p7"/>
          <p:cNvGrpSpPr/>
          <p:nvPr/>
        </p:nvGrpSpPr>
        <p:grpSpPr>
          <a:xfrm>
            <a:off x="1049950" y="-1134178"/>
            <a:ext cx="9195591" cy="7500330"/>
            <a:chOff x="1049950" y="-1134178"/>
            <a:chExt cx="9195591" cy="7500330"/>
          </a:xfrm>
        </p:grpSpPr>
        <p:grpSp>
          <p:nvGrpSpPr>
            <p:cNvPr id="85" name="Google Shape;85;p7"/>
            <p:cNvGrpSpPr/>
            <p:nvPr/>
          </p:nvGrpSpPr>
          <p:grpSpPr>
            <a:xfrm rot="-1800044">
              <a:off x="8143764" y="-802589"/>
              <a:ext cx="1789507" cy="1728562"/>
              <a:chOff x="7777000" y="-567252"/>
              <a:chExt cx="1789547" cy="1728600"/>
            </a:xfrm>
          </p:grpSpPr>
          <p:sp>
            <p:nvSpPr>
              <p:cNvPr id="86" name="Google Shape;86;p7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7" name="Google Shape;87;p7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88" name="Google Shape;88;p7"/>
            <p:cNvGrpSpPr/>
            <p:nvPr/>
          </p:nvGrpSpPr>
          <p:grpSpPr>
            <a:xfrm rot="-5400000">
              <a:off x="1277650" y="-37350"/>
              <a:ext cx="138900" cy="594300"/>
              <a:chOff x="259800" y="2501375"/>
              <a:chExt cx="138900" cy="594300"/>
            </a:xfrm>
          </p:grpSpPr>
          <p:sp>
            <p:nvSpPr>
              <p:cNvPr id="89" name="Google Shape;89;p7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90" name="Google Shape;90;p7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91" name="Google Shape;91;p7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92" name="Google Shape;92;p7"/>
            <p:cNvGrpSpPr/>
            <p:nvPr/>
          </p:nvGrpSpPr>
          <p:grpSpPr>
            <a:xfrm rot="-8999956">
              <a:off x="5099414" y="4264372"/>
              <a:ext cx="1728562" cy="1789510"/>
              <a:chOff x="-433476" y="-754650"/>
              <a:chExt cx="1728600" cy="1789549"/>
            </a:xfrm>
          </p:grpSpPr>
          <p:sp>
            <p:nvSpPr>
              <p:cNvPr id="93" name="Google Shape;93;p7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94" name="Google Shape;94;p7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/>
          <p:nvPr/>
        </p:nvSpPr>
        <p:spPr>
          <a:xfrm flipH="1"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97" name="Google Shape;97;p8"/>
          <p:cNvGrpSpPr/>
          <p:nvPr/>
        </p:nvGrpSpPr>
        <p:grpSpPr>
          <a:xfrm>
            <a:off x="-398276" y="-833272"/>
            <a:ext cx="9992412" cy="6691446"/>
            <a:chOff x="-398276" y="-833272"/>
            <a:chExt cx="9992412" cy="6691446"/>
          </a:xfrm>
        </p:grpSpPr>
        <p:grpSp>
          <p:nvGrpSpPr>
            <p:cNvPr id="98" name="Google Shape;98;p8"/>
            <p:cNvGrpSpPr/>
            <p:nvPr/>
          </p:nvGrpSpPr>
          <p:grpSpPr>
            <a:xfrm rot="-5400000">
              <a:off x="-428749" y="-802799"/>
              <a:ext cx="1789547" cy="1728600"/>
              <a:chOff x="7777000" y="-567252"/>
              <a:chExt cx="1789547" cy="1728600"/>
            </a:xfrm>
          </p:grpSpPr>
          <p:sp>
            <p:nvSpPr>
              <p:cNvPr id="99" name="Google Shape;99;p8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0" name="Google Shape;100;p8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01" name="Google Shape;101;p8"/>
            <p:cNvGrpSpPr/>
            <p:nvPr/>
          </p:nvGrpSpPr>
          <p:grpSpPr>
            <a:xfrm rot="-5400000">
              <a:off x="8153925" y="-37350"/>
              <a:ext cx="138900" cy="594300"/>
              <a:chOff x="259800" y="2501375"/>
              <a:chExt cx="138900" cy="594300"/>
            </a:xfrm>
          </p:grpSpPr>
          <p:sp>
            <p:nvSpPr>
              <p:cNvPr id="102" name="Google Shape;102;p8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3" name="Google Shape;103;p8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4" name="Google Shape;104;p8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05" name="Google Shape;105;p8"/>
            <p:cNvGrpSpPr/>
            <p:nvPr/>
          </p:nvGrpSpPr>
          <p:grpSpPr>
            <a:xfrm rot="10800000">
              <a:off x="7865536" y="4068624"/>
              <a:ext cx="1728600" cy="1789549"/>
              <a:chOff x="-433476" y="-754650"/>
              <a:chExt cx="1728600" cy="1789549"/>
            </a:xfrm>
          </p:grpSpPr>
          <p:sp>
            <p:nvSpPr>
              <p:cNvPr id="106" name="Google Shape;106;p8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7" name="Google Shape;107;p8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108" name="Google Shape;108;p8"/>
          <p:cNvSpPr txBox="1">
            <a:spLocks noGrp="1"/>
          </p:cNvSpPr>
          <p:nvPr>
            <p:ph type="title"/>
          </p:nvPr>
        </p:nvSpPr>
        <p:spPr>
          <a:xfrm>
            <a:off x="1341125" y="2047600"/>
            <a:ext cx="6461700" cy="10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"/>
          <p:cNvSpPr/>
          <p:nvPr/>
        </p:nvSpPr>
        <p:spPr>
          <a:xfrm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1" name="Google Shape;111;p9"/>
          <p:cNvSpPr txBox="1">
            <a:spLocks noGrp="1"/>
          </p:cNvSpPr>
          <p:nvPr>
            <p:ph type="title"/>
          </p:nvPr>
        </p:nvSpPr>
        <p:spPr>
          <a:xfrm>
            <a:off x="1958550" y="2166900"/>
            <a:ext cx="5226900" cy="1303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1800" b="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12" name="Google Shape;112;p9"/>
          <p:cNvGrpSpPr/>
          <p:nvPr/>
        </p:nvGrpSpPr>
        <p:grpSpPr>
          <a:xfrm>
            <a:off x="-604491" y="-496839"/>
            <a:ext cx="10396060" cy="6576412"/>
            <a:chOff x="-604491" y="-496839"/>
            <a:chExt cx="10396060" cy="6576412"/>
          </a:xfrm>
        </p:grpSpPr>
        <p:grpSp>
          <p:nvGrpSpPr>
            <p:cNvPr id="113" name="Google Shape;113;p9"/>
            <p:cNvGrpSpPr/>
            <p:nvPr/>
          </p:nvGrpSpPr>
          <p:grpSpPr>
            <a:xfrm>
              <a:off x="190350" y="2517800"/>
              <a:ext cx="138900" cy="594300"/>
              <a:chOff x="259800" y="2501375"/>
              <a:chExt cx="138900" cy="594300"/>
            </a:xfrm>
          </p:grpSpPr>
          <p:sp>
            <p:nvSpPr>
              <p:cNvPr id="114" name="Google Shape;114;p9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5" name="Google Shape;115;p9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6" name="Google Shape;116;p9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17" name="Google Shape;117;p9"/>
            <p:cNvGrpSpPr/>
            <p:nvPr/>
          </p:nvGrpSpPr>
          <p:grpSpPr>
            <a:xfrm>
              <a:off x="6891900" y="191250"/>
              <a:ext cx="593700" cy="137100"/>
              <a:chOff x="8290500" y="4746600"/>
              <a:chExt cx="593700" cy="137100"/>
            </a:xfrm>
          </p:grpSpPr>
          <p:sp>
            <p:nvSpPr>
              <p:cNvPr id="118" name="Google Shape;118;p9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9" name="Google Shape;119;p9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0" name="Google Shape;120;p9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sp>
          <p:nvSpPr>
            <p:cNvPr id="121" name="Google Shape;121;p9"/>
            <p:cNvSpPr/>
            <p:nvPr/>
          </p:nvSpPr>
          <p:spPr>
            <a:xfrm rot="10800000">
              <a:off x="-604491" y="-496839"/>
              <a:ext cx="1728600" cy="1727400"/>
            </a:xfrm>
            <a:prstGeom prst="arc">
              <a:avLst>
                <a:gd name="adj1" fmla="val 20606760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grpSp>
          <p:nvGrpSpPr>
            <p:cNvPr id="122" name="Google Shape;122;p9"/>
            <p:cNvGrpSpPr/>
            <p:nvPr/>
          </p:nvGrpSpPr>
          <p:grpSpPr>
            <a:xfrm rot="7200044">
              <a:off x="7720263" y="3988947"/>
              <a:ext cx="1728562" cy="1789510"/>
              <a:chOff x="-433476" y="-754650"/>
              <a:chExt cx="1728600" cy="1789549"/>
            </a:xfrm>
          </p:grpSpPr>
          <p:sp>
            <p:nvSpPr>
              <p:cNvPr id="123" name="Google Shape;123;p9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4" name="Google Shape;124;p9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"/>
          <p:cNvSpPr>
            <a:spLocks noGrp="1"/>
          </p:cNvSpPr>
          <p:nvPr>
            <p:ph type="pic" idx="2"/>
          </p:nvPr>
        </p:nvSpPr>
        <p:spPr>
          <a:xfrm>
            <a:off x="-6650" y="-6650"/>
            <a:ext cx="91506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"/>
          <p:cNvSpPr/>
          <p:nvPr/>
        </p:nvSpPr>
        <p:spPr>
          <a:xfrm flipH="1"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30" name="Google Shape;130;p11"/>
          <p:cNvGrpSpPr/>
          <p:nvPr/>
        </p:nvGrpSpPr>
        <p:grpSpPr>
          <a:xfrm>
            <a:off x="-398276" y="-833272"/>
            <a:ext cx="9992412" cy="6691446"/>
            <a:chOff x="-398276" y="-833272"/>
            <a:chExt cx="9992412" cy="6691446"/>
          </a:xfrm>
        </p:grpSpPr>
        <p:grpSp>
          <p:nvGrpSpPr>
            <p:cNvPr id="131" name="Google Shape;131;p11"/>
            <p:cNvGrpSpPr/>
            <p:nvPr/>
          </p:nvGrpSpPr>
          <p:grpSpPr>
            <a:xfrm rot="-5400000">
              <a:off x="-428749" y="-802799"/>
              <a:ext cx="1789547" cy="1728600"/>
              <a:chOff x="7777000" y="-567252"/>
              <a:chExt cx="1789547" cy="1728600"/>
            </a:xfrm>
          </p:grpSpPr>
          <p:sp>
            <p:nvSpPr>
              <p:cNvPr id="132" name="Google Shape;132;p11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3" name="Google Shape;133;p11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34" name="Google Shape;134;p11"/>
            <p:cNvGrpSpPr/>
            <p:nvPr/>
          </p:nvGrpSpPr>
          <p:grpSpPr>
            <a:xfrm rot="-5400000">
              <a:off x="8153925" y="-37350"/>
              <a:ext cx="138900" cy="594300"/>
              <a:chOff x="259800" y="2501375"/>
              <a:chExt cx="138900" cy="594300"/>
            </a:xfrm>
          </p:grpSpPr>
          <p:sp>
            <p:nvSpPr>
              <p:cNvPr id="135" name="Google Shape;135;p11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6" name="Google Shape;136;p11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7" name="Google Shape;137;p11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38" name="Google Shape;138;p11"/>
            <p:cNvGrpSpPr/>
            <p:nvPr/>
          </p:nvGrpSpPr>
          <p:grpSpPr>
            <a:xfrm rot="10800000">
              <a:off x="7865536" y="4068624"/>
              <a:ext cx="1728600" cy="1789549"/>
              <a:chOff x="-433476" y="-754650"/>
              <a:chExt cx="1728600" cy="1789549"/>
            </a:xfrm>
          </p:grpSpPr>
          <p:sp>
            <p:nvSpPr>
              <p:cNvPr id="139" name="Google Shape;139;p11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0" name="Google Shape;140;p11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141" name="Google Shape;141;p11"/>
          <p:cNvSpPr txBox="1">
            <a:spLocks noGrp="1"/>
          </p:cNvSpPr>
          <p:nvPr>
            <p:ph type="title" hasCustomPrompt="1"/>
          </p:nvPr>
        </p:nvSpPr>
        <p:spPr>
          <a:xfrm>
            <a:off x="2085050" y="2084125"/>
            <a:ext cx="4974000" cy="8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2" name="Google Shape;142;p11"/>
          <p:cNvSpPr txBox="1">
            <a:spLocks noGrp="1"/>
          </p:cNvSpPr>
          <p:nvPr>
            <p:ph type="subTitle" idx="1"/>
          </p:nvPr>
        </p:nvSpPr>
        <p:spPr>
          <a:xfrm>
            <a:off x="2085050" y="2927100"/>
            <a:ext cx="4974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4" r:id="rId15"/>
    <p:sldLayoutId id="2147483667" r:id="rId16"/>
    <p:sldLayoutId id="2147483669" r:id="rId17"/>
    <p:sldLayoutId id="2147483670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ashboard.blooket.com/set/6756de9ad5487273b2a38ab9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8"/>
          <p:cNvSpPr txBox="1">
            <a:spLocks noGrp="1"/>
          </p:cNvSpPr>
          <p:nvPr>
            <p:ph type="ctrTitle"/>
          </p:nvPr>
        </p:nvSpPr>
        <p:spPr>
          <a:xfrm>
            <a:off x="472611" y="631216"/>
            <a:ext cx="8393985" cy="28291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ASAS PEMIKIRAN KOMPUTASIONAL</a:t>
            </a:r>
          </a:p>
        </p:txBody>
      </p:sp>
      <p:sp>
        <p:nvSpPr>
          <p:cNvPr id="354" name="Google Shape;354;p28"/>
          <p:cNvSpPr/>
          <p:nvPr/>
        </p:nvSpPr>
        <p:spPr>
          <a:xfrm>
            <a:off x="3696107" y="3844335"/>
            <a:ext cx="1728600" cy="1727400"/>
          </a:xfrm>
          <a:prstGeom prst="arc">
            <a:avLst>
              <a:gd name="adj1" fmla="val 20606760"/>
              <a:gd name="adj2" fmla="val 1233493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55" name="Google Shape;355;p28"/>
          <p:cNvSpPr/>
          <p:nvPr/>
        </p:nvSpPr>
        <p:spPr>
          <a:xfrm>
            <a:off x="5308993" y="4446601"/>
            <a:ext cx="138900" cy="138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FC252C-5725-CCB1-3999-339DCA81A1E8}"/>
              </a:ext>
            </a:extLst>
          </p:cNvPr>
          <p:cNvSpPr txBox="1"/>
          <p:nvPr/>
        </p:nvSpPr>
        <p:spPr>
          <a:xfrm>
            <a:off x="2603840" y="3395854"/>
            <a:ext cx="3936320" cy="294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BAB 1 : KONSEP ASAS PEMIKIRAN KOMPUTASIONAL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360;p29">
            <a:extLst>
              <a:ext uri="{FF2B5EF4-FFF2-40B4-BE49-F238E27FC236}">
                <a16:creationId xmlns:a16="http://schemas.microsoft.com/office/drawing/2014/main" id="{5E19F6BD-AD48-5FB4-073B-98D7C9D0C6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7193" y="423668"/>
            <a:ext cx="8317760" cy="10256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Teknik Pengecaman Corak </a:t>
            </a:r>
            <a:br>
              <a:rPr lang="en" sz="3000" dirty="0"/>
            </a:br>
            <a:r>
              <a:rPr lang="en" sz="3000" dirty="0"/>
              <a:t>(</a:t>
            </a:r>
            <a:r>
              <a:rPr lang="en" sz="3000" i="1" dirty="0"/>
              <a:t>Pattern Recognition</a:t>
            </a:r>
            <a:r>
              <a:rPr lang="en" sz="3000" dirty="0"/>
              <a:t>)</a:t>
            </a:r>
            <a:endParaRPr sz="3000" dirty="0"/>
          </a:p>
        </p:txBody>
      </p:sp>
      <p:sp>
        <p:nvSpPr>
          <p:cNvPr id="7" name="Google Shape;401;p33">
            <a:extLst>
              <a:ext uri="{FF2B5EF4-FFF2-40B4-BE49-F238E27FC236}">
                <a16:creationId xmlns:a16="http://schemas.microsoft.com/office/drawing/2014/main" id="{5B1E6B0C-628E-21EB-1FE2-C22CC19BF7E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453774"/>
            <a:ext cx="6859500" cy="2830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250000"/>
              </a:lnSpc>
            </a:pPr>
            <a:r>
              <a:rPr lang="en-MY" dirty="0" err="1"/>
              <a:t>Mengenal</a:t>
            </a:r>
            <a:r>
              <a:rPr lang="en-MY" dirty="0"/>
              <a:t> </a:t>
            </a:r>
            <a:r>
              <a:rPr lang="en-MY" dirty="0" err="1"/>
              <a:t>pasti</a:t>
            </a:r>
            <a:r>
              <a:rPr lang="en-MY" dirty="0"/>
              <a:t> </a:t>
            </a:r>
            <a:r>
              <a:rPr lang="en-MY" dirty="0" err="1"/>
              <a:t>corak</a:t>
            </a:r>
            <a:r>
              <a:rPr lang="en-MY" dirty="0"/>
              <a:t> </a:t>
            </a:r>
            <a:r>
              <a:rPr lang="en-MY" dirty="0" err="1"/>
              <a:t>atau</a:t>
            </a:r>
            <a:r>
              <a:rPr lang="en-MY" dirty="0"/>
              <a:t> </a:t>
            </a:r>
            <a:r>
              <a:rPr lang="en-MY" dirty="0" err="1"/>
              <a:t>pola</a:t>
            </a:r>
            <a:r>
              <a:rPr lang="en-MY" dirty="0"/>
              <a:t> </a:t>
            </a:r>
            <a:r>
              <a:rPr lang="en-MY" dirty="0" err="1"/>
              <a:t>dalam</a:t>
            </a:r>
            <a:r>
              <a:rPr lang="en-MY" dirty="0"/>
              <a:t> data </a:t>
            </a:r>
            <a:r>
              <a:rPr lang="en-MY" dirty="0" err="1"/>
              <a:t>atau</a:t>
            </a:r>
            <a:r>
              <a:rPr lang="en-MY" dirty="0"/>
              <a:t> </a:t>
            </a:r>
            <a:r>
              <a:rPr lang="en-MY" dirty="0" err="1"/>
              <a:t>masalah</a:t>
            </a:r>
            <a:r>
              <a:rPr lang="en-MY" dirty="0"/>
              <a:t>.</a:t>
            </a:r>
          </a:p>
          <a:p>
            <a:pPr marL="285750" indent="-285750">
              <a:lnSpc>
                <a:spcPct val="250000"/>
              </a:lnSpc>
            </a:pPr>
            <a:r>
              <a:rPr lang="en-MY" dirty="0" err="1"/>
              <a:t>Mengesan</a:t>
            </a:r>
            <a:r>
              <a:rPr lang="en-MY" dirty="0"/>
              <a:t> </a:t>
            </a:r>
            <a:r>
              <a:rPr lang="en-MY" dirty="0" err="1"/>
              <a:t>kesamaan</a:t>
            </a:r>
            <a:r>
              <a:rPr lang="en-MY" dirty="0"/>
              <a:t>, trend, dan </a:t>
            </a:r>
            <a:r>
              <a:rPr lang="en-MY" dirty="0" err="1"/>
              <a:t>hubungan</a:t>
            </a:r>
            <a:r>
              <a:rPr lang="en-MY" dirty="0"/>
              <a:t> </a:t>
            </a:r>
            <a:r>
              <a:rPr lang="en-MY" dirty="0" err="1"/>
              <a:t>dalam</a:t>
            </a:r>
            <a:r>
              <a:rPr lang="en-MY" dirty="0"/>
              <a:t> </a:t>
            </a:r>
            <a:r>
              <a:rPr lang="en-MY" dirty="0" err="1"/>
              <a:t>maklumat</a:t>
            </a:r>
            <a:r>
              <a:rPr lang="en-MY" dirty="0"/>
              <a:t>.</a:t>
            </a:r>
          </a:p>
          <a:p>
            <a:pPr marL="285750" indent="-285750">
              <a:lnSpc>
                <a:spcPct val="250000"/>
              </a:lnSpc>
            </a:pPr>
            <a:r>
              <a:rPr lang="en-MY" dirty="0" err="1"/>
              <a:t>Memecahkan</a:t>
            </a:r>
            <a:r>
              <a:rPr lang="en-MY" dirty="0"/>
              <a:t> data </a:t>
            </a:r>
            <a:r>
              <a:rPr lang="en-MY" dirty="0" err="1"/>
              <a:t>kepada</a:t>
            </a:r>
            <a:r>
              <a:rPr lang="en-MY" dirty="0"/>
              <a:t> </a:t>
            </a:r>
            <a:r>
              <a:rPr lang="en-MY" dirty="0" err="1"/>
              <a:t>bahagian</a:t>
            </a:r>
            <a:r>
              <a:rPr lang="en-MY" dirty="0"/>
              <a:t> </a:t>
            </a:r>
            <a:r>
              <a:rPr lang="en-MY" dirty="0" err="1"/>
              <a:t>kecil</a:t>
            </a:r>
            <a:r>
              <a:rPr lang="en-MY" dirty="0"/>
              <a:t>.</a:t>
            </a:r>
          </a:p>
          <a:p>
            <a:pPr marL="285750" indent="-285750">
              <a:lnSpc>
                <a:spcPct val="250000"/>
              </a:lnSpc>
            </a:pPr>
            <a:r>
              <a:rPr lang="en-MY" dirty="0" err="1"/>
              <a:t>Menganalisis</a:t>
            </a:r>
            <a:r>
              <a:rPr lang="en-MY" dirty="0"/>
              <a:t> </a:t>
            </a:r>
            <a:r>
              <a:rPr lang="en-MY" dirty="0" err="1"/>
              <a:t>bahagian</a:t>
            </a:r>
            <a:r>
              <a:rPr lang="en-MY" dirty="0"/>
              <a:t> </a:t>
            </a:r>
            <a:r>
              <a:rPr lang="en-MY" dirty="0" err="1"/>
              <a:t>kecil</a:t>
            </a:r>
            <a:r>
              <a:rPr lang="en-MY" dirty="0"/>
              <a:t> </a:t>
            </a:r>
            <a:r>
              <a:rPr lang="en-MY" dirty="0" err="1"/>
              <a:t>untuk</a:t>
            </a:r>
            <a:r>
              <a:rPr lang="en-MY" dirty="0"/>
              <a:t> </a:t>
            </a:r>
            <a:r>
              <a:rPr lang="en-MY" dirty="0" err="1"/>
              <a:t>corak</a:t>
            </a:r>
            <a:r>
              <a:rPr lang="en-MY" dirty="0"/>
              <a:t> yang </a:t>
            </a:r>
            <a:r>
              <a:rPr lang="en-MY" dirty="0" err="1"/>
              <a:t>berulang</a:t>
            </a:r>
            <a:r>
              <a:rPr lang="en-MY" dirty="0"/>
              <a:t>.</a:t>
            </a:r>
          </a:p>
          <a:p>
            <a:pPr marL="285750" indent="-285750">
              <a:lnSpc>
                <a:spcPct val="250000"/>
              </a:lnSpc>
            </a:pPr>
            <a:r>
              <a:rPr lang="en-MY" dirty="0"/>
              <a:t>Menyusun </a:t>
            </a:r>
            <a:r>
              <a:rPr lang="en-MY" dirty="0" err="1"/>
              <a:t>corak</a:t>
            </a:r>
            <a:r>
              <a:rPr lang="en-MY" dirty="0"/>
              <a:t> </a:t>
            </a:r>
            <a:r>
              <a:rPr lang="en-MY" dirty="0" err="1"/>
              <a:t>untuk</a:t>
            </a:r>
            <a:r>
              <a:rPr lang="en-MY" dirty="0"/>
              <a:t> </a:t>
            </a:r>
            <a:r>
              <a:rPr lang="en-MY" dirty="0" err="1"/>
              <a:t>membantu</a:t>
            </a:r>
            <a:r>
              <a:rPr lang="en-MY" dirty="0"/>
              <a:t> </a:t>
            </a:r>
            <a:r>
              <a:rPr lang="en-MY" dirty="0" err="1"/>
              <a:t>dalam</a:t>
            </a:r>
            <a:r>
              <a:rPr lang="en-MY" dirty="0"/>
              <a:t> </a:t>
            </a:r>
            <a:r>
              <a:rPr lang="en-MY" dirty="0" err="1"/>
              <a:t>penyelesaian</a:t>
            </a:r>
            <a:r>
              <a:rPr lang="en-MY" dirty="0"/>
              <a:t> </a:t>
            </a:r>
            <a:r>
              <a:rPr lang="en-MY" dirty="0" err="1"/>
              <a:t>masalah</a:t>
            </a:r>
            <a:r>
              <a:rPr lang="en-MY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4505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360;p29">
            <a:extLst>
              <a:ext uri="{FF2B5EF4-FFF2-40B4-BE49-F238E27FC236}">
                <a16:creationId xmlns:a16="http://schemas.microsoft.com/office/drawing/2014/main" id="{5E19F6BD-AD48-5FB4-073B-98D7C9D0C6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7193" y="423668"/>
            <a:ext cx="8317760" cy="10256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Teknik Pengecaman Corak </a:t>
            </a:r>
            <a:br>
              <a:rPr lang="en" sz="3000" dirty="0"/>
            </a:br>
            <a:r>
              <a:rPr lang="en" sz="3000" dirty="0"/>
              <a:t>(</a:t>
            </a:r>
            <a:r>
              <a:rPr lang="en" sz="3000" i="1" dirty="0"/>
              <a:t>Pattern Recognition</a:t>
            </a:r>
            <a:r>
              <a:rPr lang="en" sz="3000" dirty="0"/>
              <a:t>)</a:t>
            </a:r>
            <a:endParaRPr sz="3000" dirty="0"/>
          </a:p>
        </p:txBody>
      </p:sp>
      <p:sp>
        <p:nvSpPr>
          <p:cNvPr id="6" name="Google Shape;380;p31">
            <a:extLst>
              <a:ext uri="{FF2B5EF4-FFF2-40B4-BE49-F238E27FC236}">
                <a16:creationId xmlns:a16="http://schemas.microsoft.com/office/drawing/2014/main" id="{5A7046DA-EB82-0C46-6FE6-0320B4F7AAF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64595" y="1621639"/>
            <a:ext cx="4238919" cy="4226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 err="1"/>
              <a:t>Pengecaman</a:t>
            </a:r>
            <a:r>
              <a:rPr lang="en-MY" dirty="0"/>
              <a:t> </a:t>
            </a:r>
            <a:r>
              <a:rPr lang="en-MY" dirty="0" err="1"/>
              <a:t>Corak</a:t>
            </a:r>
            <a:r>
              <a:rPr lang="en-MY" dirty="0"/>
              <a:t> </a:t>
            </a:r>
            <a:r>
              <a:rPr lang="en-MY" dirty="0" err="1"/>
              <a:t>dalam</a:t>
            </a:r>
            <a:r>
              <a:rPr lang="en-MY" dirty="0"/>
              <a:t> </a:t>
            </a:r>
            <a:r>
              <a:rPr lang="en-MY" dirty="0" err="1"/>
              <a:t>Urutan</a:t>
            </a:r>
            <a:r>
              <a:rPr lang="en-MY" dirty="0"/>
              <a:t> </a:t>
            </a:r>
            <a:r>
              <a:rPr lang="en-MY" dirty="0" err="1"/>
              <a:t>Nombor</a:t>
            </a:r>
            <a:r>
              <a:rPr lang="en-MY" dirty="0"/>
              <a:t> :</a:t>
            </a:r>
            <a:endParaRPr dirty="0"/>
          </a:p>
        </p:txBody>
      </p:sp>
      <p:sp>
        <p:nvSpPr>
          <p:cNvPr id="8" name="Google Shape;390;p32">
            <a:extLst>
              <a:ext uri="{FF2B5EF4-FFF2-40B4-BE49-F238E27FC236}">
                <a16:creationId xmlns:a16="http://schemas.microsoft.com/office/drawing/2014/main" id="{50FAC0FF-C6A8-1994-BA1F-847EE4D70770}"/>
              </a:ext>
            </a:extLst>
          </p:cNvPr>
          <p:cNvSpPr txBox="1"/>
          <p:nvPr/>
        </p:nvSpPr>
        <p:spPr>
          <a:xfrm>
            <a:off x="3737058" y="2392000"/>
            <a:ext cx="1669884" cy="50907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2 , 4 , 6, </a:t>
            </a:r>
            <a:endParaRPr sz="1800" b="1" i="1"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" name="Google Shape;401;p33">
            <a:extLst>
              <a:ext uri="{FF2B5EF4-FFF2-40B4-BE49-F238E27FC236}">
                <a16:creationId xmlns:a16="http://schemas.microsoft.com/office/drawing/2014/main" id="{5F72EF40-E7B6-05C3-A66A-C0514637FE92}"/>
              </a:ext>
            </a:extLst>
          </p:cNvPr>
          <p:cNvSpPr txBox="1">
            <a:spLocks/>
          </p:cNvSpPr>
          <p:nvPr/>
        </p:nvSpPr>
        <p:spPr>
          <a:xfrm>
            <a:off x="1538545" y="2986965"/>
            <a:ext cx="6215056" cy="103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250000"/>
              </a:lnSpc>
              <a:buNone/>
            </a:pPr>
            <a:r>
              <a:rPr lang="en-MY" dirty="0" err="1"/>
              <a:t>Corak</a:t>
            </a:r>
            <a:r>
              <a:rPr lang="en-MY" dirty="0"/>
              <a:t> </a:t>
            </a:r>
            <a:r>
              <a:rPr lang="en-MY" dirty="0" err="1"/>
              <a:t>ini</a:t>
            </a:r>
            <a:r>
              <a:rPr lang="en-MY" dirty="0"/>
              <a:t> </a:t>
            </a:r>
            <a:r>
              <a:rPr lang="en-MY" dirty="0" err="1"/>
              <a:t>menunjukkan</a:t>
            </a:r>
            <a:r>
              <a:rPr lang="en-MY" dirty="0"/>
              <a:t> </a:t>
            </a:r>
            <a:r>
              <a:rPr lang="en-MY" dirty="0" err="1"/>
              <a:t>nombor</a:t>
            </a:r>
            <a:r>
              <a:rPr lang="en-MY" dirty="0"/>
              <a:t> </a:t>
            </a:r>
            <a:r>
              <a:rPr lang="en-MY" dirty="0" err="1"/>
              <a:t>bertambah</a:t>
            </a:r>
            <a:r>
              <a:rPr lang="en-MY" dirty="0"/>
              <a:t> 2 </a:t>
            </a:r>
            <a:r>
              <a:rPr lang="en-MY" dirty="0" err="1"/>
              <a:t>setiap</a:t>
            </a:r>
            <a:r>
              <a:rPr lang="en-MY" dirty="0"/>
              <a:t> kali. Kita </a:t>
            </a:r>
            <a:r>
              <a:rPr lang="en-MY" dirty="0" err="1"/>
              <a:t>boleh</a:t>
            </a:r>
            <a:r>
              <a:rPr lang="en-MY" dirty="0"/>
              <a:t> </a:t>
            </a:r>
            <a:r>
              <a:rPr lang="en-MY" dirty="0" err="1"/>
              <a:t>meramalkan</a:t>
            </a:r>
            <a:r>
              <a:rPr lang="en-MY" dirty="0"/>
              <a:t> </a:t>
            </a:r>
            <a:r>
              <a:rPr lang="en-MY" dirty="0" err="1"/>
              <a:t>nombor</a:t>
            </a:r>
            <a:r>
              <a:rPr lang="en-MY" dirty="0"/>
              <a:t> </a:t>
            </a:r>
            <a:r>
              <a:rPr lang="en-MY" dirty="0" err="1"/>
              <a:t>seterusnya</a:t>
            </a:r>
            <a:r>
              <a:rPr lang="en-MY" dirty="0"/>
              <a:t> </a:t>
            </a:r>
            <a:r>
              <a:rPr lang="en-MY" dirty="0" err="1"/>
              <a:t>adalah</a:t>
            </a:r>
            <a:r>
              <a:rPr lang="en-MY" dirty="0"/>
              <a:t> “10” </a:t>
            </a:r>
            <a:r>
              <a:rPr lang="en-MY" dirty="0" err="1"/>
              <a:t>berdasarkan</a:t>
            </a:r>
            <a:r>
              <a:rPr lang="en-MY" dirty="0"/>
              <a:t> </a:t>
            </a:r>
            <a:r>
              <a:rPr lang="en-MY" dirty="0" err="1"/>
              <a:t>corak</a:t>
            </a:r>
            <a:r>
              <a:rPr lang="en-MY" dirty="0"/>
              <a:t> </a:t>
            </a:r>
            <a:r>
              <a:rPr lang="en-MY" dirty="0" err="1"/>
              <a:t>ini</a:t>
            </a:r>
            <a:r>
              <a:rPr lang="en-MY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2681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360;p29">
            <a:extLst>
              <a:ext uri="{FF2B5EF4-FFF2-40B4-BE49-F238E27FC236}">
                <a16:creationId xmlns:a16="http://schemas.microsoft.com/office/drawing/2014/main" id="{5E19F6BD-AD48-5FB4-073B-98D7C9D0C6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7193" y="423668"/>
            <a:ext cx="8317760" cy="10256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Teknik Pengecaman Corak </a:t>
            </a:r>
            <a:br>
              <a:rPr lang="en" sz="3000" dirty="0"/>
            </a:br>
            <a:r>
              <a:rPr lang="en" sz="3000" dirty="0"/>
              <a:t>(</a:t>
            </a:r>
            <a:r>
              <a:rPr lang="en" sz="3000" i="1" dirty="0"/>
              <a:t>Pattern Recognition</a:t>
            </a:r>
            <a:r>
              <a:rPr lang="en" sz="3000" dirty="0"/>
              <a:t>)</a:t>
            </a:r>
            <a:endParaRPr sz="3000" dirty="0"/>
          </a:p>
        </p:txBody>
      </p:sp>
      <p:sp>
        <p:nvSpPr>
          <p:cNvPr id="6" name="Google Shape;380;p31">
            <a:extLst>
              <a:ext uri="{FF2B5EF4-FFF2-40B4-BE49-F238E27FC236}">
                <a16:creationId xmlns:a16="http://schemas.microsoft.com/office/drawing/2014/main" id="{5A7046DA-EB82-0C46-6FE6-0320B4F7AAF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64595" y="1621639"/>
            <a:ext cx="4238919" cy="4226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 err="1"/>
              <a:t>Pengecaman</a:t>
            </a:r>
            <a:r>
              <a:rPr lang="en-MY" dirty="0"/>
              <a:t> </a:t>
            </a:r>
            <a:r>
              <a:rPr lang="en-MY" dirty="0" err="1"/>
              <a:t>Corak</a:t>
            </a:r>
            <a:r>
              <a:rPr lang="en-MY" dirty="0"/>
              <a:t> </a:t>
            </a:r>
            <a:r>
              <a:rPr lang="en-MY" dirty="0" err="1"/>
              <a:t>dalam</a:t>
            </a:r>
            <a:r>
              <a:rPr lang="en-MY" dirty="0"/>
              <a:t> </a:t>
            </a:r>
            <a:r>
              <a:rPr lang="en-MY" dirty="0" err="1"/>
              <a:t>Warna</a:t>
            </a:r>
            <a:r>
              <a:rPr lang="en-MY" dirty="0"/>
              <a:t> :</a:t>
            </a:r>
            <a:endParaRPr dirty="0"/>
          </a:p>
        </p:txBody>
      </p:sp>
      <p:sp>
        <p:nvSpPr>
          <p:cNvPr id="8" name="Google Shape;390;p32">
            <a:extLst>
              <a:ext uri="{FF2B5EF4-FFF2-40B4-BE49-F238E27FC236}">
                <a16:creationId xmlns:a16="http://schemas.microsoft.com/office/drawing/2014/main" id="{50FAC0FF-C6A8-1994-BA1F-847EE4D70770}"/>
              </a:ext>
            </a:extLst>
          </p:cNvPr>
          <p:cNvSpPr txBox="1"/>
          <p:nvPr/>
        </p:nvSpPr>
        <p:spPr>
          <a:xfrm>
            <a:off x="2976937" y="2436361"/>
            <a:ext cx="3190125" cy="50907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Merah , Biru , Merah , Biru </a:t>
            </a:r>
            <a:endParaRPr sz="1800" b="1" i="1"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" name="Google Shape;401;p33">
            <a:extLst>
              <a:ext uri="{FF2B5EF4-FFF2-40B4-BE49-F238E27FC236}">
                <a16:creationId xmlns:a16="http://schemas.microsoft.com/office/drawing/2014/main" id="{5F72EF40-E7B6-05C3-A66A-C0514637FE92}"/>
              </a:ext>
            </a:extLst>
          </p:cNvPr>
          <p:cNvSpPr txBox="1">
            <a:spLocks/>
          </p:cNvSpPr>
          <p:nvPr/>
        </p:nvSpPr>
        <p:spPr>
          <a:xfrm>
            <a:off x="1538545" y="2986965"/>
            <a:ext cx="6215056" cy="103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250000"/>
              </a:lnSpc>
              <a:buNone/>
            </a:pPr>
            <a:r>
              <a:rPr lang="en-MY" dirty="0" err="1"/>
              <a:t>Corak</a:t>
            </a:r>
            <a:r>
              <a:rPr lang="en-MY" dirty="0"/>
              <a:t> </a:t>
            </a:r>
            <a:r>
              <a:rPr lang="en-MY" dirty="0" err="1"/>
              <a:t>warna</a:t>
            </a:r>
            <a:r>
              <a:rPr lang="en-MY" dirty="0"/>
              <a:t> </a:t>
            </a:r>
            <a:r>
              <a:rPr lang="en-MY" dirty="0" err="1"/>
              <a:t>berulang</a:t>
            </a:r>
            <a:r>
              <a:rPr lang="en-MY" dirty="0"/>
              <a:t>. Kita </a:t>
            </a:r>
            <a:r>
              <a:rPr lang="en-MY" dirty="0" err="1"/>
              <a:t>boleh</a:t>
            </a:r>
            <a:r>
              <a:rPr lang="en-MY" dirty="0"/>
              <a:t> </a:t>
            </a:r>
            <a:r>
              <a:rPr lang="en-MY" dirty="0" err="1"/>
              <a:t>menjangkakan</a:t>
            </a:r>
            <a:r>
              <a:rPr lang="en-MY" dirty="0"/>
              <a:t> </a:t>
            </a:r>
            <a:r>
              <a:rPr lang="en-MY" dirty="0" err="1"/>
              <a:t>warna</a:t>
            </a:r>
            <a:r>
              <a:rPr lang="en-MY" dirty="0"/>
              <a:t> </a:t>
            </a:r>
            <a:r>
              <a:rPr lang="en-MY" dirty="0" err="1"/>
              <a:t>seterusnya</a:t>
            </a:r>
            <a:r>
              <a:rPr lang="en-MY" dirty="0"/>
              <a:t> </a:t>
            </a:r>
            <a:r>
              <a:rPr lang="en-MY" dirty="0" err="1"/>
              <a:t>adalah</a:t>
            </a:r>
            <a:r>
              <a:rPr lang="en-MY" dirty="0"/>
              <a:t> “Merah”.</a:t>
            </a:r>
          </a:p>
        </p:txBody>
      </p:sp>
    </p:spTree>
    <p:extLst>
      <p:ext uri="{BB962C8B-B14F-4D97-AF65-F5344CB8AC3E}">
        <p14:creationId xmlns:p14="http://schemas.microsoft.com/office/powerpoint/2010/main" val="2658176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60;p29">
            <a:extLst>
              <a:ext uri="{FF2B5EF4-FFF2-40B4-BE49-F238E27FC236}">
                <a16:creationId xmlns:a16="http://schemas.microsoft.com/office/drawing/2014/main" id="{88DCB000-B734-D4D7-FB36-CD6DFCFF8C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7193" y="423668"/>
            <a:ext cx="8317760" cy="537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Teknik Peniskalaan (</a:t>
            </a:r>
            <a:r>
              <a:rPr lang="en" sz="3000" i="1" dirty="0"/>
              <a:t>Abstraction</a:t>
            </a:r>
            <a:r>
              <a:rPr lang="en" sz="3000" dirty="0"/>
              <a:t>)</a:t>
            </a:r>
            <a:endParaRPr sz="3000" dirty="0"/>
          </a:p>
        </p:txBody>
      </p:sp>
      <p:sp>
        <p:nvSpPr>
          <p:cNvPr id="16" name="Google Shape;401;p33">
            <a:extLst>
              <a:ext uri="{FF2B5EF4-FFF2-40B4-BE49-F238E27FC236}">
                <a16:creationId xmlns:a16="http://schemas.microsoft.com/office/drawing/2014/main" id="{78FC6799-2FF7-3FF5-9E95-10FDF943D8B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453774"/>
            <a:ext cx="6859500" cy="2491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MY" dirty="0" err="1"/>
              <a:t>Menyingkirkan</a:t>
            </a:r>
            <a:r>
              <a:rPr lang="en-MY" dirty="0"/>
              <a:t> </a:t>
            </a:r>
            <a:r>
              <a:rPr lang="en-MY" dirty="0" err="1"/>
              <a:t>elemen-elemen</a:t>
            </a:r>
            <a:r>
              <a:rPr lang="en-MY" dirty="0"/>
              <a:t> yang </a:t>
            </a:r>
            <a:r>
              <a:rPr lang="en-MY" dirty="0" err="1"/>
              <a:t>kurang</a:t>
            </a:r>
            <a:r>
              <a:rPr lang="en-MY" dirty="0"/>
              <a:t> </a:t>
            </a:r>
            <a:r>
              <a:rPr lang="en-MY" dirty="0" err="1"/>
              <a:t>penting</a:t>
            </a:r>
            <a:r>
              <a:rPr lang="en-MY" dirty="0"/>
              <a:t> </a:t>
            </a:r>
            <a:r>
              <a:rPr lang="en-MY" dirty="0" err="1"/>
              <a:t>dalam</a:t>
            </a:r>
            <a:r>
              <a:rPr lang="en-MY" dirty="0"/>
              <a:t> </a:t>
            </a:r>
            <a:r>
              <a:rPr lang="en-MY" dirty="0" err="1"/>
              <a:t>corak</a:t>
            </a:r>
            <a:r>
              <a:rPr lang="en-MY" dirty="0"/>
              <a:t> yang </a:t>
            </a:r>
            <a:r>
              <a:rPr lang="en-MY" dirty="0" err="1"/>
              <a:t>dikenal</a:t>
            </a:r>
            <a:r>
              <a:rPr lang="en-MY" dirty="0"/>
              <a:t> </a:t>
            </a:r>
            <a:r>
              <a:rPr lang="en-MY" dirty="0" err="1"/>
              <a:t>pasti</a:t>
            </a:r>
            <a:r>
              <a:rPr lang="en-MY" dirty="0"/>
              <a:t>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MY" dirty="0" err="1"/>
              <a:t>Memberi</a:t>
            </a:r>
            <a:r>
              <a:rPr lang="en-MY" dirty="0"/>
              <a:t> </a:t>
            </a:r>
            <a:r>
              <a:rPr lang="en-MY" dirty="0" err="1"/>
              <a:t>tumpuan</a:t>
            </a:r>
            <a:r>
              <a:rPr lang="en-MY" dirty="0"/>
              <a:t> </a:t>
            </a:r>
            <a:r>
              <a:rPr lang="en-MY" dirty="0" err="1"/>
              <a:t>kepada</a:t>
            </a:r>
            <a:r>
              <a:rPr lang="en-MY" dirty="0"/>
              <a:t> </a:t>
            </a:r>
            <a:r>
              <a:rPr lang="en-MY" dirty="0" err="1"/>
              <a:t>elemen-elemen</a:t>
            </a:r>
            <a:r>
              <a:rPr lang="en-MY" dirty="0"/>
              <a:t> </a:t>
            </a:r>
            <a:r>
              <a:rPr lang="en-MY" dirty="0" err="1"/>
              <a:t>utama</a:t>
            </a:r>
            <a:r>
              <a:rPr lang="en-MY" dirty="0"/>
              <a:t> yang </a:t>
            </a:r>
            <a:r>
              <a:rPr lang="en-MY" dirty="0" err="1"/>
              <a:t>boleh</a:t>
            </a:r>
            <a:r>
              <a:rPr lang="en-MY" dirty="0"/>
              <a:t> </a:t>
            </a:r>
            <a:r>
              <a:rPr lang="en-MY" dirty="0" err="1"/>
              <a:t>membantu</a:t>
            </a:r>
            <a:r>
              <a:rPr lang="en-MY" dirty="0"/>
              <a:t> </a:t>
            </a:r>
            <a:r>
              <a:rPr lang="en-MY" dirty="0" err="1"/>
              <a:t>dalam</a:t>
            </a:r>
            <a:r>
              <a:rPr lang="en-MY" dirty="0"/>
              <a:t> </a:t>
            </a:r>
            <a:r>
              <a:rPr lang="en-MY" dirty="0" err="1"/>
              <a:t>penyelesaian</a:t>
            </a:r>
            <a:r>
              <a:rPr lang="en-MY" dirty="0"/>
              <a:t> </a:t>
            </a:r>
            <a:r>
              <a:rPr lang="en-MY" dirty="0" err="1"/>
              <a:t>masalah</a:t>
            </a:r>
            <a:r>
              <a:rPr lang="en-MY" dirty="0"/>
              <a:t>. 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60;p29">
            <a:extLst>
              <a:ext uri="{FF2B5EF4-FFF2-40B4-BE49-F238E27FC236}">
                <a16:creationId xmlns:a16="http://schemas.microsoft.com/office/drawing/2014/main" id="{88DCB000-B734-D4D7-FB36-CD6DFCFF8C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7193" y="423668"/>
            <a:ext cx="8317760" cy="537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Teknik Peniskalaan (</a:t>
            </a:r>
            <a:r>
              <a:rPr lang="en" sz="3000" i="1" dirty="0"/>
              <a:t>Abstraction</a:t>
            </a:r>
            <a:r>
              <a:rPr lang="en" sz="3000" dirty="0"/>
              <a:t>)</a:t>
            </a:r>
            <a:endParaRPr sz="3000" dirty="0"/>
          </a:p>
        </p:txBody>
      </p:sp>
      <p:sp>
        <p:nvSpPr>
          <p:cNvPr id="6" name="Google Shape;380;p31">
            <a:extLst>
              <a:ext uri="{FF2B5EF4-FFF2-40B4-BE49-F238E27FC236}">
                <a16:creationId xmlns:a16="http://schemas.microsoft.com/office/drawing/2014/main" id="{A3EBC89C-0F2D-DC0E-CA69-208A393FFD4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64595" y="1621639"/>
            <a:ext cx="4238919" cy="4226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 err="1"/>
              <a:t>Peniskalaan</a:t>
            </a:r>
            <a:r>
              <a:rPr lang="en-MY" dirty="0"/>
              <a:t> </a:t>
            </a:r>
            <a:r>
              <a:rPr lang="en-MY" dirty="0" err="1"/>
              <a:t>dalam</a:t>
            </a:r>
            <a:r>
              <a:rPr lang="en-MY" dirty="0"/>
              <a:t> </a:t>
            </a:r>
            <a:r>
              <a:rPr lang="en-MY" dirty="0" err="1"/>
              <a:t>Membuat</a:t>
            </a:r>
            <a:r>
              <a:rPr lang="en-MY" dirty="0"/>
              <a:t> </a:t>
            </a:r>
            <a:r>
              <a:rPr lang="en-MY" dirty="0" err="1"/>
              <a:t>Sandwic</a:t>
            </a:r>
            <a:r>
              <a:rPr lang="en-MY" dirty="0"/>
              <a:t> :</a:t>
            </a:r>
            <a:endParaRPr dirty="0"/>
          </a:p>
        </p:txBody>
      </p:sp>
      <p:sp>
        <p:nvSpPr>
          <p:cNvPr id="8" name="Google Shape;390;p32">
            <a:extLst>
              <a:ext uri="{FF2B5EF4-FFF2-40B4-BE49-F238E27FC236}">
                <a16:creationId xmlns:a16="http://schemas.microsoft.com/office/drawing/2014/main" id="{22C8D258-4C40-C733-EEE4-67F881D1C22C}"/>
              </a:ext>
            </a:extLst>
          </p:cNvPr>
          <p:cNvSpPr txBox="1"/>
          <p:nvPr/>
        </p:nvSpPr>
        <p:spPr>
          <a:xfrm>
            <a:off x="2034284" y="2195523"/>
            <a:ext cx="4849402" cy="76343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Buat sandwic dengan dua keping roti dan satu lapisan keju</a:t>
            </a:r>
            <a:endParaRPr sz="1800" b="1"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" name="Google Shape;380;p31">
            <a:extLst>
              <a:ext uri="{FF2B5EF4-FFF2-40B4-BE49-F238E27FC236}">
                <a16:creationId xmlns:a16="http://schemas.microsoft.com/office/drawing/2014/main" id="{124DA476-1BEF-9D5F-3228-49693D28CCBC}"/>
              </a:ext>
            </a:extLst>
          </p:cNvPr>
          <p:cNvSpPr txBox="1">
            <a:spLocks/>
          </p:cNvSpPr>
          <p:nvPr/>
        </p:nvSpPr>
        <p:spPr>
          <a:xfrm>
            <a:off x="1212351" y="3067139"/>
            <a:ext cx="6924782" cy="1125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200000"/>
              </a:lnSpc>
            </a:pPr>
            <a:r>
              <a:rPr lang="en-MY" dirty="0" err="1"/>
              <a:t>Aspek</a:t>
            </a:r>
            <a:r>
              <a:rPr lang="en-MY" dirty="0"/>
              <a:t> </a:t>
            </a:r>
            <a:r>
              <a:rPr lang="en-MY" b="1" dirty="0" err="1"/>
              <a:t>penting</a:t>
            </a:r>
            <a:r>
              <a:rPr lang="en-MY" dirty="0"/>
              <a:t> : </a:t>
            </a:r>
            <a:r>
              <a:rPr lang="en-MY" dirty="0" err="1"/>
              <a:t>Fokus</a:t>
            </a:r>
            <a:r>
              <a:rPr lang="en-MY" dirty="0"/>
              <a:t> pada </a:t>
            </a:r>
            <a:r>
              <a:rPr lang="en-MY" dirty="0" err="1"/>
              <a:t>jumlah</a:t>
            </a:r>
            <a:r>
              <a:rPr lang="en-MY" dirty="0"/>
              <a:t> roti (2) dan </a:t>
            </a:r>
            <a:r>
              <a:rPr lang="en-MY" dirty="0" err="1"/>
              <a:t>keju</a:t>
            </a:r>
            <a:r>
              <a:rPr lang="en-MY" dirty="0"/>
              <a:t> </a:t>
            </a:r>
            <a:r>
              <a:rPr lang="en-MY" dirty="0" err="1"/>
              <a:t>sebagai</a:t>
            </a:r>
            <a:r>
              <a:rPr lang="en-MY" dirty="0"/>
              <a:t> </a:t>
            </a:r>
            <a:r>
              <a:rPr lang="en-MY" dirty="0" err="1"/>
              <a:t>bahan</a:t>
            </a:r>
            <a:r>
              <a:rPr lang="en-MY" dirty="0"/>
              <a:t> </a:t>
            </a:r>
            <a:r>
              <a:rPr lang="en-MY" dirty="0" err="1"/>
              <a:t>utama</a:t>
            </a:r>
            <a:endParaRPr lang="en-MY" dirty="0"/>
          </a:p>
          <a:p>
            <a:pPr marL="0" indent="0">
              <a:lnSpc>
                <a:spcPct val="200000"/>
              </a:lnSpc>
            </a:pPr>
            <a:r>
              <a:rPr lang="en-MY" dirty="0" err="1"/>
              <a:t>Aspek</a:t>
            </a:r>
            <a:r>
              <a:rPr lang="en-MY" dirty="0"/>
              <a:t> </a:t>
            </a:r>
            <a:r>
              <a:rPr lang="en-MY" b="1" dirty="0" err="1"/>
              <a:t>kurang</a:t>
            </a:r>
            <a:r>
              <a:rPr lang="en-MY" b="1" dirty="0"/>
              <a:t> </a:t>
            </a:r>
            <a:r>
              <a:rPr lang="en-MY" b="1" dirty="0" err="1"/>
              <a:t>penting</a:t>
            </a:r>
            <a:r>
              <a:rPr lang="en-MY" b="1" dirty="0"/>
              <a:t> </a:t>
            </a:r>
            <a:r>
              <a:rPr lang="en-MY" dirty="0"/>
              <a:t>: </a:t>
            </a:r>
            <a:r>
              <a:rPr lang="en-MY" dirty="0" err="1"/>
              <a:t>Jenama</a:t>
            </a:r>
            <a:r>
              <a:rPr lang="en-MY" dirty="0"/>
              <a:t> roti dan </a:t>
            </a:r>
            <a:r>
              <a:rPr lang="en-MY" dirty="0" err="1"/>
              <a:t>Jenis</a:t>
            </a:r>
            <a:r>
              <a:rPr lang="en-MY" dirty="0"/>
              <a:t> </a:t>
            </a:r>
            <a:r>
              <a:rPr lang="en-MY" dirty="0" err="1"/>
              <a:t>keju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430651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60;p29">
            <a:extLst>
              <a:ext uri="{FF2B5EF4-FFF2-40B4-BE49-F238E27FC236}">
                <a16:creationId xmlns:a16="http://schemas.microsoft.com/office/drawing/2014/main" id="{88DCB000-B734-D4D7-FB36-CD6DFCFF8C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7193" y="423668"/>
            <a:ext cx="8317760" cy="537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Teknik Pengitlakan (</a:t>
            </a:r>
            <a:r>
              <a:rPr lang="en" sz="3000" i="1" dirty="0"/>
              <a:t>Generalisation</a:t>
            </a:r>
            <a:r>
              <a:rPr lang="en" sz="3000" dirty="0"/>
              <a:t>)</a:t>
            </a:r>
            <a:endParaRPr sz="3000" dirty="0"/>
          </a:p>
        </p:txBody>
      </p:sp>
      <p:sp>
        <p:nvSpPr>
          <p:cNvPr id="11" name="Google Shape;401;p33">
            <a:extLst>
              <a:ext uri="{FF2B5EF4-FFF2-40B4-BE49-F238E27FC236}">
                <a16:creationId xmlns:a16="http://schemas.microsoft.com/office/drawing/2014/main" id="{DB9ACFCC-5C0F-FCF1-105E-125B125CC35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09726" y="1104453"/>
            <a:ext cx="6859500" cy="33853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MY" dirty="0" err="1"/>
              <a:t>Membina</a:t>
            </a:r>
            <a:r>
              <a:rPr lang="en-MY" dirty="0"/>
              <a:t> model </a:t>
            </a:r>
            <a:r>
              <a:rPr lang="en-MY" dirty="0" err="1"/>
              <a:t>untuk</a:t>
            </a:r>
            <a:r>
              <a:rPr lang="en-MY" dirty="0"/>
              <a:t> </a:t>
            </a:r>
            <a:r>
              <a:rPr lang="en-MY" dirty="0" err="1"/>
              <a:t>menyelesaikan</a:t>
            </a:r>
            <a:r>
              <a:rPr lang="en-MY" dirty="0"/>
              <a:t> </a:t>
            </a:r>
            <a:r>
              <a:rPr lang="en-MY" dirty="0" err="1"/>
              <a:t>masalah</a:t>
            </a:r>
            <a:r>
              <a:rPr lang="en-MY" dirty="0"/>
              <a:t> </a:t>
            </a:r>
            <a:r>
              <a:rPr lang="en-MY" dirty="0" err="1"/>
              <a:t>dalam</a:t>
            </a:r>
            <a:r>
              <a:rPr lang="en-MY" dirty="0"/>
              <a:t> </a:t>
            </a:r>
            <a:r>
              <a:rPr lang="en-MY" dirty="0" err="1"/>
              <a:t>bentuk</a:t>
            </a:r>
            <a:r>
              <a:rPr lang="en-MY" dirty="0"/>
              <a:t> formula, </a:t>
            </a:r>
            <a:r>
              <a:rPr lang="en-MY" dirty="0" err="1"/>
              <a:t>teknik</a:t>
            </a:r>
            <a:r>
              <a:rPr lang="en-MY" dirty="0"/>
              <a:t>, </a:t>
            </a:r>
            <a:r>
              <a:rPr lang="en-MY" dirty="0" err="1"/>
              <a:t>peraturan</a:t>
            </a:r>
            <a:r>
              <a:rPr lang="en-MY" dirty="0"/>
              <a:t> </a:t>
            </a:r>
            <a:r>
              <a:rPr lang="en-MY" dirty="0" err="1"/>
              <a:t>atau</a:t>
            </a:r>
            <a:r>
              <a:rPr lang="en-MY" dirty="0"/>
              <a:t> </a:t>
            </a:r>
            <a:r>
              <a:rPr lang="en-MY" dirty="0" err="1"/>
              <a:t>langkah-langkah</a:t>
            </a:r>
            <a:r>
              <a:rPr lang="en-MY" dirty="0"/>
              <a:t>. 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MY" dirty="0"/>
              <a:t>Model </a:t>
            </a:r>
            <a:r>
              <a:rPr lang="en-MY" dirty="0" err="1"/>
              <a:t>dibina</a:t>
            </a:r>
            <a:r>
              <a:rPr lang="en-MY" dirty="0"/>
              <a:t> </a:t>
            </a:r>
            <a:r>
              <a:rPr lang="en-MY" dirty="0" err="1"/>
              <a:t>selepas</a:t>
            </a:r>
            <a:r>
              <a:rPr lang="en-MY" dirty="0"/>
              <a:t> </a:t>
            </a:r>
            <a:r>
              <a:rPr lang="en-MY" dirty="0" err="1"/>
              <a:t>pengecaman</a:t>
            </a:r>
            <a:r>
              <a:rPr lang="en-MY" dirty="0"/>
              <a:t> </a:t>
            </a:r>
            <a:r>
              <a:rPr lang="en-MY" dirty="0" err="1"/>
              <a:t>corak</a:t>
            </a:r>
            <a:r>
              <a:rPr lang="en-MY" dirty="0"/>
              <a:t> dan </a:t>
            </a:r>
            <a:r>
              <a:rPr lang="en-MY" dirty="0" err="1"/>
              <a:t>peniskalaan</a:t>
            </a:r>
            <a:r>
              <a:rPr lang="en-MY" dirty="0"/>
              <a:t> </a:t>
            </a:r>
            <a:r>
              <a:rPr lang="en-MY" dirty="0" err="1"/>
              <a:t>dilakukan</a:t>
            </a:r>
            <a:r>
              <a:rPr lang="en-MY" dirty="0"/>
              <a:t> </a:t>
            </a:r>
            <a:r>
              <a:rPr lang="en-MY" dirty="0" err="1"/>
              <a:t>ke</a:t>
            </a:r>
            <a:r>
              <a:rPr lang="en-MY" dirty="0"/>
              <a:t> </a:t>
            </a:r>
            <a:r>
              <a:rPr lang="en-MY" dirty="0" err="1"/>
              <a:t>atas</a:t>
            </a:r>
            <a:r>
              <a:rPr lang="en-MY" dirty="0"/>
              <a:t> </a:t>
            </a:r>
            <a:r>
              <a:rPr lang="en-MY" dirty="0" err="1"/>
              <a:t>masalah</a:t>
            </a:r>
            <a:r>
              <a:rPr lang="en-MY" dirty="0"/>
              <a:t> yang </a:t>
            </a:r>
            <a:r>
              <a:rPr lang="en-MY" dirty="0" err="1"/>
              <a:t>serupa</a:t>
            </a:r>
            <a:r>
              <a:rPr lang="en-MY" dirty="0"/>
              <a:t>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MY" dirty="0"/>
              <a:t>Model yang </a:t>
            </a:r>
            <a:r>
              <a:rPr lang="en-MY" dirty="0" err="1"/>
              <a:t>dihasilkan</a:t>
            </a:r>
            <a:r>
              <a:rPr lang="en-MY" dirty="0"/>
              <a:t> </a:t>
            </a:r>
            <a:r>
              <a:rPr lang="en-MY" dirty="0" err="1"/>
              <a:t>boleh</a:t>
            </a:r>
            <a:r>
              <a:rPr lang="en-MY" dirty="0"/>
              <a:t> </a:t>
            </a:r>
            <a:r>
              <a:rPr lang="en-MY" dirty="0" err="1"/>
              <a:t>digunakan</a:t>
            </a:r>
            <a:r>
              <a:rPr lang="en-MY" dirty="0"/>
              <a:t> </a:t>
            </a:r>
            <a:r>
              <a:rPr lang="en-MY" dirty="0" err="1"/>
              <a:t>untuk</a:t>
            </a:r>
            <a:r>
              <a:rPr lang="en-MY" dirty="0"/>
              <a:t> </a:t>
            </a:r>
            <a:r>
              <a:rPr lang="en-MY" dirty="0" err="1"/>
              <a:t>menyelesaikan</a:t>
            </a:r>
            <a:r>
              <a:rPr lang="en-MY" dirty="0"/>
              <a:t> </a:t>
            </a:r>
            <a:r>
              <a:rPr lang="en-MY" dirty="0" err="1"/>
              <a:t>masalah</a:t>
            </a:r>
            <a:r>
              <a:rPr lang="en-MY" dirty="0"/>
              <a:t> lain yang </a:t>
            </a:r>
            <a:r>
              <a:rPr lang="en-MY" dirty="0" err="1"/>
              <a:t>sama</a:t>
            </a:r>
            <a:r>
              <a:rPr lang="en-MY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7637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60;p29">
            <a:extLst>
              <a:ext uri="{FF2B5EF4-FFF2-40B4-BE49-F238E27FC236}">
                <a16:creationId xmlns:a16="http://schemas.microsoft.com/office/drawing/2014/main" id="{88DCB000-B734-D4D7-FB36-CD6DFCFF8C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7193" y="423668"/>
            <a:ext cx="8317760" cy="537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Teknik Pengitlakan (</a:t>
            </a:r>
            <a:r>
              <a:rPr lang="en" sz="3000" i="1" dirty="0"/>
              <a:t>Generalisation</a:t>
            </a:r>
            <a:r>
              <a:rPr lang="en" sz="3000" dirty="0"/>
              <a:t>)</a:t>
            </a:r>
            <a:endParaRPr sz="3000" dirty="0"/>
          </a:p>
        </p:txBody>
      </p:sp>
      <p:sp>
        <p:nvSpPr>
          <p:cNvPr id="6" name="Google Shape;422;p35">
            <a:extLst>
              <a:ext uri="{FF2B5EF4-FFF2-40B4-BE49-F238E27FC236}">
                <a16:creationId xmlns:a16="http://schemas.microsoft.com/office/drawing/2014/main" id="{56A6DF60-4A21-812E-9600-8AC622A2E84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58652" y="1295451"/>
            <a:ext cx="3199640" cy="537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Mengira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segi</a:t>
            </a:r>
            <a:r>
              <a:rPr lang="en-US" dirty="0"/>
              <a:t> </a:t>
            </a:r>
            <a:r>
              <a:rPr lang="en-US" dirty="0" err="1"/>
              <a:t>empat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:</a:t>
            </a:r>
          </a:p>
        </p:txBody>
      </p:sp>
      <p:sp>
        <p:nvSpPr>
          <p:cNvPr id="7" name="Google Shape;390;p32">
            <a:extLst>
              <a:ext uri="{FF2B5EF4-FFF2-40B4-BE49-F238E27FC236}">
                <a16:creationId xmlns:a16="http://schemas.microsoft.com/office/drawing/2014/main" id="{9D1DABA6-D584-9009-0107-D4738EE87727}"/>
              </a:ext>
            </a:extLst>
          </p:cNvPr>
          <p:cNvSpPr txBox="1"/>
          <p:nvPr/>
        </p:nvSpPr>
        <p:spPr>
          <a:xfrm>
            <a:off x="2976937" y="1912696"/>
            <a:ext cx="3190125" cy="50907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Formula : Luas = sisi x sisi</a:t>
            </a:r>
            <a:endParaRPr sz="1800" b="1"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" name="Google Shape;401;p33">
            <a:extLst>
              <a:ext uri="{FF2B5EF4-FFF2-40B4-BE49-F238E27FC236}">
                <a16:creationId xmlns:a16="http://schemas.microsoft.com/office/drawing/2014/main" id="{17412F63-5191-14C6-48B3-E74F9F0488E0}"/>
              </a:ext>
            </a:extLst>
          </p:cNvPr>
          <p:cNvSpPr txBox="1">
            <a:spLocks/>
          </p:cNvSpPr>
          <p:nvPr/>
        </p:nvSpPr>
        <p:spPr>
          <a:xfrm>
            <a:off x="858652" y="2440246"/>
            <a:ext cx="7756989" cy="1865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250000"/>
              </a:lnSpc>
              <a:buNone/>
            </a:pPr>
            <a:r>
              <a:rPr lang="en-MY" dirty="0" err="1"/>
              <a:t>Setelah</a:t>
            </a:r>
            <a:r>
              <a:rPr lang="en-MY" dirty="0"/>
              <a:t> </a:t>
            </a:r>
            <a:r>
              <a:rPr lang="en-MY" dirty="0" err="1"/>
              <a:t>mengenal</a:t>
            </a:r>
            <a:r>
              <a:rPr lang="en-MY" dirty="0"/>
              <a:t> </a:t>
            </a:r>
            <a:r>
              <a:rPr lang="en-MY" dirty="0" err="1"/>
              <a:t>pasti</a:t>
            </a:r>
            <a:r>
              <a:rPr lang="en-MY" dirty="0"/>
              <a:t> </a:t>
            </a:r>
            <a:r>
              <a:rPr lang="en-MY" dirty="0" err="1"/>
              <a:t>corak</a:t>
            </a:r>
            <a:r>
              <a:rPr lang="en-MY" dirty="0"/>
              <a:t> </a:t>
            </a:r>
            <a:r>
              <a:rPr lang="en-MY" dirty="0" err="1"/>
              <a:t>dalam</a:t>
            </a:r>
            <a:r>
              <a:rPr lang="en-MY" dirty="0"/>
              <a:t> </a:t>
            </a:r>
            <a:r>
              <a:rPr lang="en-MY" dirty="0" err="1"/>
              <a:t>masalah</a:t>
            </a:r>
            <a:r>
              <a:rPr lang="en-MY" dirty="0"/>
              <a:t> yang </a:t>
            </a:r>
            <a:r>
              <a:rPr lang="en-MY" dirty="0" err="1"/>
              <a:t>melibatkan</a:t>
            </a:r>
            <a:r>
              <a:rPr lang="en-MY" dirty="0"/>
              <a:t> </a:t>
            </a:r>
            <a:r>
              <a:rPr lang="en-MY" dirty="0" err="1"/>
              <a:t>segi</a:t>
            </a:r>
            <a:r>
              <a:rPr lang="en-MY" dirty="0"/>
              <a:t> </a:t>
            </a:r>
            <a:r>
              <a:rPr lang="en-MY" dirty="0" err="1"/>
              <a:t>empat</a:t>
            </a:r>
            <a:r>
              <a:rPr lang="en-MY" dirty="0"/>
              <a:t> </a:t>
            </a:r>
            <a:r>
              <a:rPr lang="en-MY" dirty="0" err="1"/>
              <a:t>sama</a:t>
            </a:r>
            <a:r>
              <a:rPr lang="en-MY" dirty="0"/>
              <a:t>, </a:t>
            </a:r>
            <a:r>
              <a:rPr lang="en-MY" dirty="0" err="1"/>
              <a:t>kita</a:t>
            </a:r>
            <a:r>
              <a:rPr lang="en-MY" dirty="0"/>
              <a:t> </a:t>
            </a:r>
            <a:r>
              <a:rPr lang="en-MY" dirty="0" err="1"/>
              <a:t>boleh</a:t>
            </a:r>
            <a:r>
              <a:rPr lang="en-MY" dirty="0"/>
              <a:t> </a:t>
            </a:r>
            <a:r>
              <a:rPr lang="en-MY" dirty="0" err="1"/>
              <a:t>menggunakan</a:t>
            </a:r>
            <a:r>
              <a:rPr lang="en-MY" dirty="0"/>
              <a:t> model </a:t>
            </a:r>
            <a:r>
              <a:rPr lang="en-MY" dirty="0" err="1"/>
              <a:t>ini</a:t>
            </a:r>
            <a:r>
              <a:rPr lang="en-MY" dirty="0"/>
              <a:t> </a:t>
            </a:r>
            <a:r>
              <a:rPr lang="en-MY" dirty="0" err="1"/>
              <a:t>untuk</a:t>
            </a:r>
            <a:r>
              <a:rPr lang="en-MY" dirty="0"/>
              <a:t> </a:t>
            </a:r>
            <a:r>
              <a:rPr lang="en-MY" dirty="0" err="1"/>
              <a:t>mengira</a:t>
            </a:r>
            <a:r>
              <a:rPr lang="en-MY" dirty="0"/>
              <a:t> </a:t>
            </a:r>
            <a:r>
              <a:rPr lang="en-MY" dirty="0" err="1"/>
              <a:t>luas</a:t>
            </a:r>
            <a:r>
              <a:rPr lang="en-MY" dirty="0"/>
              <a:t> </a:t>
            </a:r>
            <a:r>
              <a:rPr lang="en-MY" dirty="0" err="1"/>
              <a:t>bagi</a:t>
            </a:r>
            <a:r>
              <a:rPr lang="en-MY" dirty="0"/>
              <a:t> </a:t>
            </a:r>
            <a:r>
              <a:rPr lang="en-MY" dirty="0" err="1"/>
              <a:t>sebarang</a:t>
            </a:r>
            <a:r>
              <a:rPr lang="en-MY" dirty="0"/>
              <a:t> </a:t>
            </a:r>
            <a:r>
              <a:rPr lang="en-MY" dirty="0" err="1"/>
              <a:t>segi</a:t>
            </a:r>
            <a:r>
              <a:rPr lang="en-MY" dirty="0"/>
              <a:t> </a:t>
            </a:r>
            <a:r>
              <a:rPr lang="en-MY" dirty="0" err="1"/>
              <a:t>empat</a:t>
            </a:r>
            <a:r>
              <a:rPr lang="en-MY" dirty="0"/>
              <a:t> </a:t>
            </a:r>
            <a:r>
              <a:rPr lang="en-MY" dirty="0" err="1"/>
              <a:t>sama</a:t>
            </a:r>
            <a:r>
              <a:rPr lang="en-MY" dirty="0"/>
              <a:t> </a:t>
            </a:r>
            <a:r>
              <a:rPr lang="en-MY" dirty="0" err="1"/>
              <a:t>dengan</a:t>
            </a:r>
            <a:r>
              <a:rPr lang="en-MY" dirty="0"/>
              <a:t> </a:t>
            </a:r>
            <a:r>
              <a:rPr lang="en-MY" dirty="0" err="1"/>
              <a:t>sisi</a:t>
            </a:r>
            <a:r>
              <a:rPr lang="en-MY" dirty="0"/>
              <a:t> yang </a:t>
            </a:r>
            <a:r>
              <a:rPr lang="en-MY" dirty="0" err="1"/>
              <a:t>diketahui</a:t>
            </a:r>
            <a:r>
              <a:rPr lang="en-MY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07917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4"/>
          <p:cNvSpPr txBox="1">
            <a:spLocks noGrp="1"/>
          </p:cNvSpPr>
          <p:nvPr>
            <p:ph type="title"/>
          </p:nvPr>
        </p:nvSpPr>
        <p:spPr>
          <a:xfrm>
            <a:off x="2057700" y="2042625"/>
            <a:ext cx="5028600" cy="11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3000" b="1" i="1" dirty="0">
                <a:hlinkClick r:id="rId3"/>
              </a:rPr>
              <a:t>HOMEWORK</a:t>
            </a:r>
            <a:endParaRPr sz="3000" b="1" i="1" dirty="0"/>
          </a:p>
        </p:txBody>
      </p:sp>
      <p:grpSp>
        <p:nvGrpSpPr>
          <p:cNvPr id="410" name="Google Shape;410;p34"/>
          <p:cNvGrpSpPr/>
          <p:nvPr/>
        </p:nvGrpSpPr>
        <p:grpSpPr>
          <a:xfrm rot="8999956">
            <a:off x="7975973" y="3841105"/>
            <a:ext cx="1728562" cy="1789510"/>
            <a:chOff x="-433476" y="-754650"/>
            <a:chExt cx="1728600" cy="1789549"/>
          </a:xfrm>
        </p:grpSpPr>
        <p:sp>
          <p:nvSpPr>
            <p:cNvPr id="411" name="Google Shape;411;p34"/>
            <p:cNvSpPr/>
            <p:nvPr/>
          </p:nvSpPr>
          <p:spPr>
            <a:xfrm rot="-10799403">
              <a:off x="-433476" y="-754500"/>
              <a:ext cx="1728600" cy="1727700"/>
            </a:xfrm>
            <a:prstGeom prst="arc">
              <a:avLst>
                <a:gd name="adj1" fmla="val 16200000"/>
                <a:gd name="adj2" fmla="val 13291826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412" name="Google Shape;412;p34"/>
            <p:cNvSpPr/>
            <p:nvPr/>
          </p:nvSpPr>
          <p:spPr>
            <a:xfrm>
              <a:off x="361376" y="895999"/>
              <a:ext cx="138900" cy="138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413" name="Google Shape;413;p34"/>
          <p:cNvSpPr/>
          <p:nvPr/>
        </p:nvSpPr>
        <p:spPr>
          <a:xfrm rot="10800000">
            <a:off x="3626009" y="-389439"/>
            <a:ext cx="1728600" cy="1727400"/>
          </a:xfrm>
          <a:prstGeom prst="arc">
            <a:avLst>
              <a:gd name="adj1" fmla="val 19599382"/>
              <a:gd name="adj2" fmla="val 1233493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14" name="Google Shape;414;p34"/>
          <p:cNvSpPr/>
          <p:nvPr/>
        </p:nvSpPr>
        <p:spPr>
          <a:xfrm>
            <a:off x="828588" y="2420738"/>
            <a:ext cx="422700" cy="422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15" name="Google Shape;415;p34"/>
          <p:cNvCxnSpPr>
            <a:stCxn id="414" idx="6"/>
            <a:endCxn id="409" idx="1"/>
          </p:cNvCxnSpPr>
          <p:nvPr/>
        </p:nvCxnSpPr>
        <p:spPr>
          <a:xfrm>
            <a:off x="1251288" y="2632088"/>
            <a:ext cx="80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416" name="Google Shape;416;p34"/>
          <p:cNvCxnSpPr>
            <a:stCxn id="414" idx="0"/>
          </p:cNvCxnSpPr>
          <p:nvPr/>
        </p:nvCxnSpPr>
        <p:spPr>
          <a:xfrm rot="10800000">
            <a:off x="1039938" y="265838"/>
            <a:ext cx="0" cy="2154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58;p39">
            <a:extLst>
              <a:ext uri="{FF2B5EF4-FFF2-40B4-BE49-F238E27FC236}">
                <a16:creationId xmlns:a16="http://schemas.microsoft.com/office/drawing/2014/main" id="{2EC2BB7D-0B44-562B-8A4D-56BEC63AD8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2900" y="2092500"/>
            <a:ext cx="4618200" cy="95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Terima Kasih 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9"/>
          <p:cNvSpPr txBox="1"/>
          <p:nvPr/>
        </p:nvSpPr>
        <p:spPr>
          <a:xfrm>
            <a:off x="1982912" y="1750058"/>
            <a:ext cx="4448710" cy="572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Apa itu Pemikiran Komputasional ?</a:t>
            </a:r>
            <a:endParaRPr sz="1800"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63" name="Google Shape;363;p29"/>
          <p:cNvSpPr txBox="1"/>
          <p:nvPr/>
        </p:nvSpPr>
        <p:spPr>
          <a:xfrm>
            <a:off x="1850157" y="2654501"/>
            <a:ext cx="5919300" cy="160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Bukan tentang komputer atau berfikir seperti komputer.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MY" sz="1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</a:t>
            </a:r>
            <a:r>
              <a:rPr lang="en" sz="1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roses menyelesaikan masalah oleh manusia, dengan atau tanpa bantuan mesin.</a:t>
            </a:r>
            <a:endParaRPr sz="16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4" name="Google Shape;364;p29"/>
          <p:cNvSpPr/>
          <p:nvPr/>
        </p:nvSpPr>
        <p:spPr>
          <a:xfrm>
            <a:off x="910918" y="1825058"/>
            <a:ext cx="422700" cy="422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65" name="Google Shape;365;p29"/>
          <p:cNvCxnSpPr>
            <a:cxnSpLocks/>
            <a:stCxn id="364" idx="6"/>
            <a:endCxn id="362" idx="1"/>
          </p:cNvCxnSpPr>
          <p:nvPr/>
        </p:nvCxnSpPr>
        <p:spPr>
          <a:xfrm>
            <a:off x="1333618" y="2036408"/>
            <a:ext cx="64929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37" name="Google Shape;360;p29">
            <a:extLst>
              <a:ext uri="{FF2B5EF4-FFF2-40B4-BE49-F238E27FC236}">
                <a16:creationId xmlns:a16="http://schemas.microsoft.com/office/drawing/2014/main" id="{ED78A733-0F4D-F67A-4590-097B9EEDED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7741" y="733797"/>
            <a:ext cx="83177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Pengenalan Pemikiran Komputasional</a:t>
            </a:r>
            <a:endParaRPr sz="3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9"/>
          <p:cNvSpPr txBox="1"/>
          <p:nvPr/>
        </p:nvSpPr>
        <p:spPr>
          <a:xfrm>
            <a:off x="1982912" y="1750058"/>
            <a:ext cx="4448710" cy="572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Proses Pemikiran Komputasional</a:t>
            </a:r>
            <a:endParaRPr sz="1800"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63" name="Google Shape;363;p29"/>
          <p:cNvSpPr txBox="1"/>
          <p:nvPr/>
        </p:nvSpPr>
        <p:spPr>
          <a:xfrm>
            <a:off x="1850157" y="2554970"/>
            <a:ext cx="5919300" cy="2153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MY" sz="16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Pecahkan</a:t>
            </a:r>
            <a:r>
              <a:rPr lang="en-MY" sz="1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MY" sz="16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masalah</a:t>
            </a:r>
            <a:r>
              <a:rPr lang="en-MY" sz="1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MY" sz="16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besar</a:t>
            </a:r>
            <a:r>
              <a:rPr lang="en-MY" sz="1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MY" sz="16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kepada</a:t>
            </a:r>
            <a:r>
              <a:rPr lang="en-MY" sz="1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MY" sz="16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bahagian</a:t>
            </a:r>
            <a:r>
              <a:rPr lang="en-MY" sz="1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MY" sz="16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kecil</a:t>
            </a:r>
            <a:r>
              <a:rPr lang="en-MY" sz="1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MY" sz="16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Kenal</a:t>
            </a:r>
            <a:r>
              <a:rPr lang="en-MY" sz="1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MY" sz="16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pasti</a:t>
            </a:r>
            <a:r>
              <a:rPr lang="en-MY" sz="1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MY" sz="16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corak</a:t>
            </a:r>
            <a:r>
              <a:rPr lang="en-MY" sz="1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MY" sz="16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untuk</a:t>
            </a:r>
            <a:r>
              <a:rPr lang="en-MY" sz="1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MY" sz="16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penyelesaian</a:t>
            </a:r>
            <a:r>
              <a:rPr lang="en-MY" sz="1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MY" sz="16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Abaikan</a:t>
            </a:r>
            <a:r>
              <a:rPr lang="en-MY" sz="1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MY" sz="16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perkara</a:t>
            </a:r>
            <a:r>
              <a:rPr lang="en-MY" sz="1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MY" sz="16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tidak</a:t>
            </a:r>
            <a:r>
              <a:rPr lang="en-MY" sz="1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MY" sz="16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penting</a:t>
            </a:r>
            <a:r>
              <a:rPr lang="en-MY" sz="1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MY" sz="16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Bentuk</a:t>
            </a:r>
            <a:r>
              <a:rPr lang="en-MY" sz="1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model </a:t>
            </a:r>
            <a:r>
              <a:rPr lang="en-MY" sz="16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penyelesaian</a:t>
            </a:r>
            <a:r>
              <a:rPr lang="en-MY" sz="1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MY" sz="16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berdasarkan</a:t>
            </a:r>
            <a:r>
              <a:rPr lang="en-MY" sz="1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MY" sz="16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kesamaan</a:t>
            </a:r>
            <a:endParaRPr sz="16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4" name="Google Shape;364;p29"/>
          <p:cNvSpPr/>
          <p:nvPr/>
        </p:nvSpPr>
        <p:spPr>
          <a:xfrm>
            <a:off x="910918" y="1825058"/>
            <a:ext cx="422700" cy="422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65" name="Google Shape;365;p29"/>
          <p:cNvCxnSpPr>
            <a:cxnSpLocks/>
            <a:stCxn id="364" idx="6"/>
            <a:endCxn id="362" idx="1"/>
          </p:cNvCxnSpPr>
          <p:nvPr/>
        </p:nvCxnSpPr>
        <p:spPr>
          <a:xfrm>
            <a:off x="1333618" y="2036408"/>
            <a:ext cx="64929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13" name="Google Shape;360;p29">
            <a:extLst>
              <a:ext uri="{FF2B5EF4-FFF2-40B4-BE49-F238E27FC236}">
                <a16:creationId xmlns:a16="http://schemas.microsoft.com/office/drawing/2014/main" id="{DC026B0D-EB7A-E0DC-D5CD-349498F35355}"/>
              </a:ext>
            </a:extLst>
          </p:cNvPr>
          <p:cNvSpPr txBox="1">
            <a:spLocks/>
          </p:cNvSpPr>
          <p:nvPr/>
        </p:nvSpPr>
        <p:spPr>
          <a:xfrm>
            <a:off x="507741" y="733797"/>
            <a:ext cx="831776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r>
              <a:rPr lang="en-MY" sz="3000" dirty="0" err="1"/>
              <a:t>Pengenalan</a:t>
            </a:r>
            <a:r>
              <a:rPr lang="en-MY" sz="3000" dirty="0"/>
              <a:t> </a:t>
            </a:r>
            <a:r>
              <a:rPr lang="en-MY" sz="3000" dirty="0" err="1"/>
              <a:t>Pemikiran</a:t>
            </a:r>
            <a:r>
              <a:rPr lang="en-MY" sz="3000" dirty="0"/>
              <a:t> </a:t>
            </a:r>
            <a:r>
              <a:rPr lang="en-MY" sz="3000" dirty="0" err="1"/>
              <a:t>Komputasional</a:t>
            </a:r>
            <a:endParaRPr lang="en-MY" sz="3000" dirty="0"/>
          </a:p>
        </p:txBody>
      </p:sp>
    </p:spTree>
    <p:extLst>
      <p:ext uri="{BB962C8B-B14F-4D97-AF65-F5344CB8AC3E}">
        <p14:creationId xmlns:p14="http://schemas.microsoft.com/office/powerpoint/2010/main" val="2273139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9"/>
          <p:cNvSpPr txBox="1">
            <a:spLocks noGrp="1"/>
          </p:cNvSpPr>
          <p:nvPr>
            <p:ph type="title"/>
          </p:nvPr>
        </p:nvSpPr>
        <p:spPr>
          <a:xfrm>
            <a:off x="507741" y="733797"/>
            <a:ext cx="83177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Pengenalan Pemikiran Komputasional</a:t>
            </a:r>
            <a:endParaRPr sz="3000" dirty="0"/>
          </a:p>
        </p:txBody>
      </p:sp>
      <p:sp>
        <p:nvSpPr>
          <p:cNvPr id="362" name="Google Shape;362;p29"/>
          <p:cNvSpPr txBox="1"/>
          <p:nvPr/>
        </p:nvSpPr>
        <p:spPr>
          <a:xfrm>
            <a:off x="1982912" y="1750058"/>
            <a:ext cx="4448710" cy="572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Kemahiran Diperlukan</a:t>
            </a:r>
            <a:endParaRPr sz="1800"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63" name="Google Shape;363;p29"/>
          <p:cNvSpPr txBox="1"/>
          <p:nvPr/>
        </p:nvSpPr>
        <p:spPr>
          <a:xfrm>
            <a:off x="1850157" y="2554970"/>
            <a:ext cx="5919300" cy="2153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MY" sz="16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Berfikir</a:t>
            </a:r>
            <a:r>
              <a:rPr lang="en-MY" sz="1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MY" sz="16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secara</a:t>
            </a:r>
            <a:r>
              <a:rPr lang="en-MY" sz="1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MY" sz="16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logik</a:t>
            </a:r>
            <a:r>
              <a:rPr lang="en-MY" sz="1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MY" sz="16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Membina</a:t>
            </a:r>
            <a:r>
              <a:rPr lang="en-MY" sz="1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MY" sz="16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algoritma</a:t>
            </a:r>
            <a:r>
              <a:rPr lang="en-MY" sz="1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MY" sz="16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Kreativiti</a:t>
            </a:r>
            <a:r>
              <a:rPr lang="en-MY" sz="1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MY" sz="16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belajar</a:t>
            </a:r>
            <a:r>
              <a:rPr lang="en-MY" sz="1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MY" sz="16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dari</a:t>
            </a:r>
            <a:r>
              <a:rPr lang="en-MY" sz="1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MY" sz="16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kesilapan</a:t>
            </a:r>
            <a:r>
              <a:rPr lang="en-MY" sz="1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MY" sz="16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komunikasi</a:t>
            </a:r>
            <a:r>
              <a:rPr lang="en-MY" sz="1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dan </a:t>
            </a:r>
            <a:r>
              <a:rPr lang="en-MY" sz="16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kerjasama</a:t>
            </a:r>
            <a:r>
              <a:rPr lang="en-MY" sz="1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MY" sz="16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berpasukan</a:t>
            </a:r>
            <a:r>
              <a:rPr lang="en-MY" sz="1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  <p:sp>
        <p:nvSpPr>
          <p:cNvPr id="364" name="Google Shape;364;p29"/>
          <p:cNvSpPr/>
          <p:nvPr/>
        </p:nvSpPr>
        <p:spPr>
          <a:xfrm>
            <a:off x="910918" y="1825058"/>
            <a:ext cx="422700" cy="422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65" name="Google Shape;365;p29"/>
          <p:cNvCxnSpPr>
            <a:cxnSpLocks/>
            <a:stCxn id="364" idx="6"/>
            <a:endCxn id="362" idx="1"/>
          </p:cNvCxnSpPr>
          <p:nvPr/>
        </p:nvCxnSpPr>
        <p:spPr>
          <a:xfrm>
            <a:off x="1333618" y="2036408"/>
            <a:ext cx="64929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</p:spTree>
    <p:extLst>
      <p:ext uri="{BB962C8B-B14F-4D97-AF65-F5344CB8AC3E}">
        <p14:creationId xmlns:p14="http://schemas.microsoft.com/office/powerpoint/2010/main" val="3989869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98A22696-6603-F62F-E163-C2C3AF1EFFB1}"/>
              </a:ext>
            </a:extLst>
          </p:cNvPr>
          <p:cNvSpPr/>
          <p:nvPr/>
        </p:nvSpPr>
        <p:spPr>
          <a:xfrm>
            <a:off x="852755" y="1130156"/>
            <a:ext cx="2558266" cy="965771"/>
          </a:xfrm>
          <a:prstGeom prst="flowChartTerminator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scene3d>
            <a:camera prst="perspective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id="{D92DDBE5-FC3C-4034-DF46-F0B8E3A1560F}"/>
              </a:ext>
            </a:extLst>
          </p:cNvPr>
          <p:cNvSpPr/>
          <p:nvPr/>
        </p:nvSpPr>
        <p:spPr>
          <a:xfrm>
            <a:off x="4572000" y="1130157"/>
            <a:ext cx="2558266" cy="965771"/>
          </a:xfrm>
          <a:prstGeom prst="flowChartTerminator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scene3d>
            <a:camera prst="perspective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8" name="Flowchart: Terminator 17">
            <a:extLst>
              <a:ext uri="{FF2B5EF4-FFF2-40B4-BE49-F238E27FC236}">
                <a16:creationId xmlns:a16="http://schemas.microsoft.com/office/drawing/2014/main" id="{9F028714-7950-1563-90B6-F4B3DE33A8B2}"/>
              </a:ext>
            </a:extLst>
          </p:cNvPr>
          <p:cNvSpPr/>
          <p:nvPr/>
        </p:nvSpPr>
        <p:spPr>
          <a:xfrm>
            <a:off x="1857909" y="2803132"/>
            <a:ext cx="2558266" cy="965771"/>
          </a:xfrm>
          <a:prstGeom prst="flowChartTerminator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scene3d>
            <a:camera prst="perspective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9" name="Flowchart: Terminator 18">
            <a:extLst>
              <a:ext uri="{FF2B5EF4-FFF2-40B4-BE49-F238E27FC236}">
                <a16:creationId xmlns:a16="http://schemas.microsoft.com/office/drawing/2014/main" id="{4911CF36-8644-49A2-E6E2-334A61590BF2}"/>
              </a:ext>
            </a:extLst>
          </p:cNvPr>
          <p:cNvSpPr/>
          <p:nvPr/>
        </p:nvSpPr>
        <p:spPr>
          <a:xfrm>
            <a:off x="5595990" y="2803132"/>
            <a:ext cx="2558266" cy="965771"/>
          </a:xfrm>
          <a:prstGeom prst="flowChartTerminator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scene3d>
            <a:camera prst="perspective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D5DF7C1-25A0-E30C-C0AF-E0BBFC6834AD}"/>
              </a:ext>
            </a:extLst>
          </p:cNvPr>
          <p:cNvCxnSpPr>
            <a:stCxn id="6" idx="3"/>
            <a:endCxn id="17" idx="1"/>
          </p:cNvCxnSpPr>
          <p:nvPr/>
        </p:nvCxnSpPr>
        <p:spPr>
          <a:xfrm>
            <a:off x="3411021" y="1613042"/>
            <a:ext cx="116097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4DEFBA4-F06D-6CF5-A565-90C8D28C3B1D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416175" y="3286016"/>
            <a:ext cx="1179815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0CF93EB-8A5B-90E7-2C08-8AAE90F5E29C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 flipH="1">
            <a:off x="1857909" y="1613043"/>
            <a:ext cx="5272357" cy="1672975"/>
          </a:xfrm>
          <a:prstGeom prst="bentConnector5">
            <a:avLst>
              <a:gd name="adj1" fmla="val -4336"/>
              <a:gd name="adj2" fmla="val 50000"/>
              <a:gd name="adj3" fmla="val 10433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2C86864-BCC3-27F5-023D-BEA99442E63D}"/>
              </a:ext>
            </a:extLst>
          </p:cNvPr>
          <p:cNvSpPr txBox="1"/>
          <p:nvPr/>
        </p:nvSpPr>
        <p:spPr>
          <a:xfrm>
            <a:off x="986319" y="1255828"/>
            <a:ext cx="2291137" cy="714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800" dirty="0" err="1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Masalah</a:t>
            </a:r>
            <a:r>
              <a:rPr lang="en-MY" sz="1800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800" dirty="0" err="1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dipecahkan</a:t>
            </a:r>
            <a:endParaRPr lang="en-MY" sz="1800"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A750C7-FB72-37D6-3240-E89D97FF33A9}"/>
              </a:ext>
            </a:extLst>
          </p:cNvPr>
          <p:cNvSpPr txBox="1"/>
          <p:nvPr/>
        </p:nvSpPr>
        <p:spPr>
          <a:xfrm>
            <a:off x="4705564" y="1252217"/>
            <a:ext cx="2291137" cy="714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800" dirty="0" err="1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Kenal</a:t>
            </a:r>
            <a:r>
              <a:rPr lang="en-MY" sz="1800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MY" sz="1800" dirty="0" err="1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pasti</a:t>
            </a:r>
            <a:r>
              <a:rPr lang="en-MY" sz="1800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MY" sz="1800" dirty="0" err="1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corak</a:t>
            </a:r>
            <a:r>
              <a:rPr lang="en-MY" sz="1800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yang </a:t>
            </a:r>
            <a:r>
              <a:rPr lang="en-MY" sz="1800" dirty="0" err="1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sama</a:t>
            </a:r>
            <a:endParaRPr lang="en-MY" sz="1800"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E71445-5AE3-3318-CF75-D04203BE3E09}"/>
              </a:ext>
            </a:extLst>
          </p:cNvPr>
          <p:cNvSpPr txBox="1"/>
          <p:nvPr/>
        </p:nvSpPr>
        <p:spPr>
          <a:xfrm>
            <a:off x="1935822" y="2928807"/>
            <a:ext cx="2402441" cy="714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800" dirty="0" err="1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Perkara</a:t>
            </a:r>
            <a:r>
              <a:rPr lang="en-MY" sz="1800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yang </a:t>
            </a:r>
            <a:r>
              <a:rPr lang="en-MY" sz="1800" dirty="0" err="1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tidak</a:t>
            </a:r>
            <a:r>
              <a:rPr lang="en-MY" sz="1800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MY" sz="1800" dirty="0" err="1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penting</a:t>
            </a:r>
            <a:r>
              <a:rPr lang="en-MY" sz="1800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MY" sz="1800" dirty="0" err="1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diabaikan</a:t>
            </a:r>
            <a:endParaRPr lang="en-MY" sz="1800"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CB80C2-B0B2-F409-D2B2-05FE7A5BE987}"/>
              </a:ext>
            </a:extLst>
          </p:cNvPr>
          <p:cNvSpPr txBox="1"/>
          <p:nvPr/>
        </p:nvSpPr>
        <p:spPr>
          <a:xfrm>
            <a:off x="5557033" y="2769528"/>
            <a:ext cx="2636179" cy="1032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800" dirty="0" err="1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Sediakan</a:t>
            </a:r>
            <a:r>
              <a:rPr lang="en-MY" sz="1800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MY" sz="1800" dirty="0" err="1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satu</a:t>
            </a:r>
            <a:r>
              <a:rPr lang="en-MY" sz="1800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model </a:t>
            </a:r>
            <a:r>
              <a:rPr lang="en-MY" sz="1800" dirty="0" err="1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penyelesaian</a:t>
            </a:r>
            <a:r>
              <a:rPr lang="en-MY" sz="1800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MY" sz="1800" dirty="0" err="1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masalah</a:t>
            </a:r>
            <a:endParaRPr lang="en-MY" sz="1800"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1"/>
          <p:cNvSpPr txBox="1">
            <a:spLocks noGrp="1"/>
          </p:cNvSpPr>
          <p:nvPr>
            <p:ph type="subTitle" idx="1"/>
          </p:nvPr>
        </p:nvSpPr>
        <p:spPr>
          <a:xfrm>
            <a:off x="764596" y="1621639"/>
            <a:ext cx="2625876" cy="4226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b="1" dirty="0" err="1"/>
              <a:t>Empat</a:t>
            </a:r>
            <a:r>
              <a:rPr lang="en-MY" dirty="0"/>
              <a:t> </a:t>
            </a:r>
            <a:r>
              <a:rPr lang="en-MY" dirty="0" err="1"/>
              <a:t>teknik</a:t>
            </a:r>
            <a:r>
              <a:rPr lang="en-MY" dirty="0"/>
              <a:t> </a:t>
            </a:r>
            <a:r>
              <a:rPr lang="en-MY" dirty="0" err="1"/>
              <a:t>utama</a:t>
            </a:r>
            <a:r>
              <a:rPr lang="en-MY" dirty="0"/>
              <a:t> :</a:t>
            </a:r>
            <a:endParaRPr dirty="0"/>
          </a:p>
        </p:txBody>
      </p:sp>
      <p:sp>
        <p:nvSpPr>
          <p:cNvPr id="9" name="Google Shape;360;p29">
            <a:extLst>
              <a:ext uri="{FF2B5EF4-FFF2-40B4-BE49-F238E27FC236}">
                <a16:creationId xmlns:a16="http://schemas.microsoft.com/office/drawing/2014/main" id="{FEF149E7-5E68-6FB5-D19D-B4C0EAB7A1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7193" y="423668"/>
            <a:ext cx="8317760" cy="10256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Teknik dalam Pemikiran Komputasional</a:t>
            </a:r>
            <a:endParaRPr sz="3000" dirty="0"/>
          </a:p>
        </p:txBody>
      </p:sp>
      <p:sp>
        <p:nvSpPr>
          <p:cNvPr id="11" name="Google Shape;392;p32">
            <a:extLst>
              <a:ext uri="{FF2B5EF4-FFF2-40B4-BE49-F238E27FC236}">
                <a16:creationId xmlns:a16="http://schemas.microsoft.com/office/drawing/2014/main" id="{C14E78EA-A964-F73C-A027-D2ED64EC2B38}"/>
              </a:ext>
            </a:extLst>
          </p:cNvPr>
          <p:cNvSpPr/>
          <p:nvPr/>
        </p:nvSpPr>
        <p:spPr>
          <a:xfrm>
            <a:off x="1654834" y="2216604"/>
            <a:ext cx="422700" cy="4227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" name="Google Shape;390;p32">
            <a:extLst>
              <a:ext uri="{FF2B5EF4-FFF2-40B4-BE49-F238E27FC236}">
                <a16:creationId xmlns:a16="http://schemas.microsoft.com/office/drawing/2014/main" id="{D589EAE1-821E-F5C7-7593-E8E3E41050DE}"/>
              </a:ext>
            </a:extLst>
          </p:cNvPr>
          <p:cNvSpPr txBox="1"/>
          <p:nvPr/>
        </p:nvSpPr>
        <p:spPr>
          <a:xfrm>
            <a:off x="2902116" y="2216604"/>
            <a:ext cx="3241830" cy="431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Teknik Leraian </a:t>
            </a:r>
            <a:r>
              <a:rPr lang="en" b="1" i="1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(Decomposition)</a:t>
            </a:r>
            <a:endParaRPr b="1" i="1"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3" name="Google Shape;392;p32">
            <a:extLst>
              <a:ext uri="{FF2B5EF4-FFF2-40B4-BE49-F238E27FC236}">
                <a16:creationId xmlns:a16="http://schemas.microsoft.com/office/drawing/2014/main" id="{6D3588FB-5A8B-BA74-286D-11C1AD9F7080}"/>
              </a:ext>
            </a:extLst>
          </p:cNvPr>
          <p:cNvSpPr/>
          <p:nvPr/>
        </p:nvSpPr>
        <p:spPr>
          <a:xfrm>
            <a:off x="1654834" y="2913535"/>
            <a:ext cx="422700" cy="4227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808080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" name="Google Shape;390;p32">
            <a:extLst>
              <a:ext uri="{FF2B5EF4-FFF2-40B4-BE49-F238E27FC236}">
                <a16:creationId xmlns:a16="http://schemas.microsoft.com/office/drawing/2014/main" id="{78B97BA5-6CA0-492B-CC50-5DDCB9DB834C}"/>
              </a:ext>
            </a:extLst>
          </p:cNvPr>
          <p:cNvSpPr txBox="1"/>
          <p:nvPr/>
        </p:nvSpPr>
        <p:spPr>
          <a:xfrm>
            <a:off x="2902116" y="2913535"/>
            <a:ext cx="4721310" cy="431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Teknik Pengecaman Corak </a:t>
            </a:r>
            <a:r>
              <a:rPr lang="en" i="1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(Pattern Recognition)</a:t>
            </a:r>
            <a:endParaRPr i="1"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5" name="Google Shape;392;p32">
            <a:extLst>
              <a:ext uri="{FF2B5EF4-FFF2-40B4-BE49-F238E27FC236}">
                <a16:creationId xmlns:a16="http://schemas.microsoft.com/office/drawing/2014/main" id="{6D3A7E6C-EF07-537D-627D-5431A598D6D2}"/>
              </a:ext>
            </a:extLst>
          </p:cNvPr>
          <p:cNvSpPr/>
          <p:nvPr/>
        </p:nvSpPr>
        <p:spPr>
          <a:xfrm>
            <a:off x="1654834" y="3610466"/>
            <a:ext cx="422700" cy="4227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808080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" name="Google Shape;390;p32">
            <a:extLst>
              <a:ext uri="{FF2B5EF4-FFF2-40B4-BE49-F238E27FC236}">
                <a16:creationId xmlns:a16="http://schemas.microsoft.com/office/drawing/2014/main" id="{9C342B55-F87B-1313-9A79-E4A7F54AE0E4}"/>
              </a:ext>
            </a:extLst>
          </p:cNvPr>
          <p:cNvSpPr txBox="1"/>
          <p:nvPr/>
        </p:nvSpPr>
        <p:spPr>
          <a:xfrm>
            <a:off x="2902116" y="3610466"/>
            <a:ext cx="3241830" cy="431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Teknik Peniskalaan </a:t>
            </a:r>
            <a:r>
              <a:rPr lang="en" i="1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(Abstraction)</a:t>
            </a:r>
            <a:endParaRPr i="1"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7" name="Google Shape;392;p32">
            <a:extLst>
              <a:ext uri="{FF2B5EF4-FFF2-40B4-BE49-F238E27FC236}">
                <a16:creationId xmlns:a16="http://schemas.microsoft.com/office/drawing/2014/main" id="{E9D1FCBF-FF78-D472-0BCF-EF7465C2B86B}"/>
              </a:ext>
            </a:extLst>
          </p:cNvPr>
          <p:cNvSpPr/>
          <p:nvPr/>
        </p:nvSpPr>
        <p:spPr>
          <a:xfrm>
            <a:off x="1654834" y="4307397"/>
            <a:ext cx="422700" cy="4227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808080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" name="Google Shape;390;p32">
            <a:extLst>
              <a:ext uri="{FF2B5EF4-FFF2-40B4-BE49-F238E27FC236}">
                <a16:creationId xmlns:a16="http://schemas.microsoft.com/office/drawing/2014/main" id="{02282DC4-3B99-66DA-3312-ABB73F31356B}"/>
              </a:ext>
            </a:extLst>
          </p:cNvPr>
          <p:cNvSpPr txBox="1"/>
          <p:nvPr/>
        </p:nvSpPr>
        <p:spPr>
          <a:xfrm>
            <a:off x="2902116" y="4307397"/>
            <a:ext cx="3508958" cy="431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Teknik Pengitlakan </a:t>
            </a:r>
            <a:r>
              <a:rPr lang="en" i="1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(Generalisation)</a:t>
            </a:r>
            <a:endParaRPr i="1"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635C84-1284-F01D-391B-FF52FEA04CA0}"/>
              </a:ext>
            </a:extLst>
          </p:cNvPr>
          <p:cNvCxnSpPr>
            <a:stCxn id="11" idx="6"/>
            <a:endCxn id="12" idx="1"/>
          </p:cNvCxnSpPr>
          <p:nvPr/>
        </p:nvCxnSpPr>
        <p:spPr>
          <a:xfrm>
            <a:off x="2077534" y="2427954"/>
            <a:ext cx="824582" cy="4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700973D-B555-2CEC-69E0-DD48A620D77D}"/>
              </a:ext>
            </a:extLst>
          </p:cNvPr>
          <p:cNvCxnSpPr/>
          <p:nvPr/>
        </p:nvCxnSpPr>
        <p:spPr>
          <a:xfrm>
            <a:off x="2077534" y="3130196"/>
            <a:ext cx="824582" cy="4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D3E12F-55CD-F5BE-6A7F-B9AD89257DE1}"/>
              </a:ext>
            </a:extLst>
          </p:cNvPr>
          <p:cNvCxnSpPr/>
          <p:nvPr/>
        </p:nvCxnSpPr>
        <p:spPr>
          <a:xfrm>
            <a:off x="2077534" y="3828238"/>
            <a:ext cx="824582" cy="4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FA0DF94-B026-9EF2-E327-F53ACBDAEC28}"/>
              </a:ext>
            </a:extLst>
          </p:cNvPr>
          <p:cNvCxnSpPr/>
          <p:nvPr/>
        </p:nvCxnSpPr>
        <p:spPr>
          <a:xfrm>
            <a:off x="2077534" y="4533569"/>
            <a:ext cx="824582" cy="4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360;p29">
            <a:extLst>
              <a:ext uri="{FF2B5EF4-FFF2-40B4-BE49-F238E27FC236}">
                <a16:creationId xmlns:a16="http://schemas.microsoft.com/office/drawing/2014/main" id="{5E19F6BD-AD48-5FB4-073B-98D7C9D0C6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7193" y="423668"/>
            <a:ext cx="8317760" cy="10256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Teknik Leraian (</a:t>
            </a:r>
            <a:r>
              <a:rPr lang="en" sz="3000" i="1" dirty="0"/>
              <a:t>Decomposition</a:t>
            </a:r>
            <a:r>
              <a:rPr lang="en" sz="3000" dirty="0"/>
              <a:t>)</a:t>
            </a:r>
            <a:endParaRPr sz="3000" dirty="0"/>
          </a:p>
        </p:txBody>
      </p:sp>
      <p:sp>
        <p:nvSpPr>
          <p:cNvPr id="25" name="Google Shape;401;p33">
            <a:extLst>
              <a:ext uri="{FF2B5EF4-FFF2-40B4-BE49-F238E27FC236}">
                <a16:creationId xmlns:a16="http://schemas.microsoft.com/office/drawing/2014/main" id="{A4762B00-F448-C36E-E48C-E168AF9380B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453774"/>
            <a:ext cx="6859500" cy="2491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250000"/>
              </a:lnSpc>
            </a:pPr>
            <a:r>
              <a:rPr lang="en-MY" dirty="0" err="1"/>
              <a:t>Memecahkan</a:t>
            </a:r>
            <a:r>
              <a:rPr lang="en-MY" dirty="0"/>
              <a:t> </a:t>
            </a:r>
            <a:r>
              <a:rPr lang="en-MY" dirty="0" err="1"/>
              <a:t>masalah</a:t>
            </a:r>
            <a:r>
              <a:rPr lang="en-MY" dirty="0"/>
              <a:t> </a:t>
            </a:r>
            <a:r>
              <a:rPr lang="en-MY" dirty="0" err="1"/>
              <a:t>atau</a:t>
            </a:r>
            <a:r>
              <a:rPr lang="en-MY" dirty="0"/>
              <a:t> </a:t>
            </a:r>
            <a:r>
              <a:rPr lang="en-MY" dirty="0" err="1"/>
              <a:t>sistem</a:t>
            </a:r>
            <a:r>
              <a:rPr lang="en-MY" dirty="0"/>
              <a:t> </a:t>
            </a:r>
            <a:r>
              <a:rPr lang="en-MY" dirty="0" err="1"/>
              <a:t>kompleks</a:t>
            </a:r>
            <a:r>
              <a:rPr lang="en-MY" dirty="0"/>
              <a:t> </a:t>
            </a:r>
            <a:r>
              <a:rPr lang="en-MY" dirty="0" err="1"/>
              <a:t>kepada</a:t>
            </a:r>
            <a:r>
              <a:rPr lang="en-MY" dirty="0"/>
              <a:t> </a:t>
            </a:r>
            <a:r>
              <a:rPr lang="en-MY" dirty="0" err="1"/>
              <a:t>bahagian</a:t>
            </a:r>
            <a:r>
              <a:rPr lang="en-MY" dirty="0"/>
              <a:t> </a:t>
            </a:r>
            <a:r>
              <a:rPr lang="en-MY" dirty="0" err="1"/>
              <a:t>kecil</a:t>
            </a:r>
            <a:r>
              <a:rPr lang="en-MY" dirty="0"/>
              <a:t>.</a:t>
            </a:r>
          </a:p>
          <a:p>
            <a:pPr marL="285750" indent="-285750">
              <a:lnSpc>
                <a:spcPct val="250000"/>
              </a:lnSpc>
            </a:pPr>
            <a:r>
              <a:rPr lang="en-MY" dirty="0" err="1"/>
              <a:t>Membolehkan</a:t>
            </a:r>
            <a:r>
              <a:rPr lang="en-MY" dirty="0"/>
              <a:t> </a:t>
            </a:r>
            <a:r>
              <a:rPr lang="en-MY" dirty="0" err="1"/>
              <a:t>setiap</a:t>
            </a:r>
            <a:r>
              <a:rPr lang="en-MY" dirty="0"/>
              <a:t> </a:t>
            </a:r>
            <a:r>
              <a:rPr lang="en-MY" dirty="0" err="1"/>
              <a:t>bahagian</a:t>
            </a:r>
            <a:r>
              <a:rPr lang="en-MY" dirty="0"/>
              <a:t> </a:t>
            </a:r>
            <a:r>
              <a:rPr lang="en-MY" dirty="0" err="1"/>
              <a:t>diteliti</a:t>
            </a:r>
            <a:r>
              <a:rPr lang="en-MY" dirty="0"/>
              <a:t>, </a:t>
            </a:r>
            <a:r>
              <a:rPr lang="en-MY" dirty="0" err="1"/>
              <a:t>diselesaikan</a:t>
            </a:r>
            <a:r>
              <a:rPr lang="en-MY" dirty="0"/>
              <a:t>, </a:t>
            </a:r>
            <a:r>
              <a:rPr lang="en-MY" dirty="0" err="1"/>
              <a:t>atau</a:t>
            </a:r>
            <a:r>
              <a:rPr lang="en-MY" dirty="0"/>
              <a:t> </a:t>
            </a:r>
            <a:r>
              <a:rPr lang="en-MY" dirty="0" err="1"/>
              <a:t>direka</a:t>
            </a:r>
            <a:r>
              <a:rPr lang="en-MY" dirty="0"/>
              <a:t> </a:t>
            </a:r>
            <a:r>
              <a:rPr lang="en-MY" dirty="0" err="1"/>
              <a:t>bentuk</a:t>
            </a:r>
            <a:r>
              <a:rPr lang="en-MY" dirty="0"/>
              <a:t> </a:t>
            </a:r>
            <a:r>
              <a:rPr lang="en-MY" dirty="0" err="1"/>
              <a:t>secara</a:t>
            </a:r>
            <a:r>
              <a:rPr lang="en-MY" dirty="0"/>
              <a:t> </a:t>
            </a:r>
            <a:r>
              <a:rPr lang="en-MY" dirty="0" err="1"/>
              <a:t>berasingan</a:t>
            </a:r>
            <a:r>
              <a:rPr lang="en-MY" dirty="0"/>
              <a:t>.</a:t>
            </a:r>
          </a:p>
          <a:p>
            <a:pPr marL="285750" indent="-285750">
              <a:lnSpc>
                <a:spcPct val="250000"/>
              </a:lnSpc>
            </a:pPr>
            <a:r>
              <a:rPr lang="en-MY" dirty="0" err="1"/>
              <a:t>Membantu</a:t>
            </a:r>
            <a:r>
              <a:rPr lang="en-MY" dirty="0"/>
              <a:t> </a:t>
            </a:r>
            <a:r>
              <a:rPr lang="en-MY" dirty="0" err="1"/>
              <a:t>menyelesaikan</a:t>
            </a:r>
            <a:r>
              <a:rPr lang="en-MY" dirty="0"/>
              <a:t> </a:t>
            </a:r>
            <a:r>
              <a:rPr lang="en-MY" dirty="0" err="1"/>
              <a:t>masalah</a:t>
            </a:r>
            <a:r>
              <a:rPr lang="en-MY" dirty="0"/>
              <a:t> </a:t>
            </a:r>
            <a:r>
              <a:rPr lang="en-MY" dirty="0" err="1"/>
              <a:t>besar</a:t>
            </a:r>
            <a:r>
              <a:rPr lang="en-MY" dirty="0"/>
              <a:t> </a:t>
            </a:r>
            <a:r>
              <a:rPr lang="en-MY" dirty="0" err="1"/>
              <a:t>dengan</a:t>
            </a:r>
            <a:r>
              <a:rPr lang="en-MY" dirty="0"/>
              <a:t> </a:t>
            </a:r>
            <a:r>
              <a:rPr lang="en-MY" dirty="0" err="1"/>
              <a:t>lebih</a:t>
            </a:r>
            <a:r>
              <a:rPr lang="en-MY" dirty="0"/>
              <a:t> </a:t>
            </a:r>
            <a:r>
              <a:rPr lang="en-MY" dirty="0" err="1"/>
              <a:t>mudah</a:t>
            </a:r>
            <a:r>
              <a:rPr lang="en-MY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360;p29">
            <a:extLst>
              <a:ext uri="{FF2B5EF4-FFF2-40B4-BE49-F238E27FC236}">
                <a16:creationId xmlns:a16="http://schemas.microsoft.com/office/drawing/2014/main" id="{5E19F6BD-AD48-5FB4-073B-98D7C9D0C6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7193" y="423668"/>
            <a:ext cx="8317760" cy="10256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Teknik Leraian (</a:t>
            </a:r>
            <a:r>
              <a:rPr lang="en" sz="3000" i="1" dirty="0"/>
              <a:t>Decomposition</a:t>
            </a:r>
            <a:r>
              <a:rPr lang="en" sz="3000" dirty="0"/>
              <a:t>)</a:t>
            </a:r>
            <a:endParaRPr sz="3000" dirty="0"/>
          </a:p>
        </p:txBody>
      </p:sp>
      <p:sp>
        <p:nvSpPr>
          <p:cNvPr id="6" name="Google Shape;380;p31">
            <a:extLst>
              <a:ext uri="{FF2B5EF4-FFF2-40B4-BE49-F238E27FC236}">
                <a16:creationId xmlns:a16="http://schemas.microsoft.com/office/drawing/2014/main" id="{E4827EE9-55B1-AFBF-B48F-A082946F245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90830" y="1748402"/>
            <a:ext cx="6162340" cy="21415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2000" b="1" dirty="0" err="1"/>
              <a:t>Situasi</a:t>
            </a:r>
            <a:r>
              <a:rPr lang="en-MY" sz="2000" dirty="0"/>
              <a:t> : </a:t>
            </a:r>
            <a:r>
              <a:rPr lang="en-MY" sz="2000" dirty="0" err="1"/>
              <a:t>Menyediakan</a:t>
            </a:r>
            <a:r>
              <a:rPr lang="en-MY" sz="2000" dirty="0"/>
              <a:t> </a:t>
            </a:r>
            <a:r>
              <a:rPr lang="en-MY" sz="2000" dirty="0" err="1"/>
              <a:t>Sarapan</a:t>
            </a:r>
            <a:r>
              <a:rPr lang="en-MY" sz="2000" dirty="0"/>
              <a:t> Pagi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MY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2000" b="1" dirty="0" err="1"/>
              <a:t>Masalah</a:t>
            </a:r>
            <a:r>
              <a:rPr lang="en-MY" sz="2000" b="1" dirty="0"/>
              <a:t> </a:t>
            </a:r>
            <a:r>
              <a:rPr lang="en-MY" sz="2000" b="1" dirty="0" err="1"/>
              <a:t>Besar</a:t>
            </a:r>
            <a:r>
              <a:rPr lang="en-MY" sz="2000" b="1" dirty="0"/>
              <a:t> </a:t>
            </a:r>
            <a:r>
              <a:rPr lang="en-MY" sz="2000" dirty="0"/>
              <a:t>: </a:t>
            </a:r>
            <a:r>
              <a:rPr lang="en-MY" sz="2000" dirty="0" err="1"/>
              <a:t>Menyediakan</a:t>
            </a:r>
            <a:r>
              <a:rPr lang="en-MY" sz="2000" dirty="0"/>
              <a:t> </a:t>
            </a:r>
            <a:r>
              <a:rPr lang="en-MY" sz="2000" dirty="0" err="1"/>
              <a:t>sarapan</a:t>
            </a:r>
            <a:r>
              <a:rPr lang="en-MY" sz="2000" dirty="0"/>
              <a:t> </a:t>
            </a:r>
            <a:r>
              <a:rPr lang="en-MY" sz="2000" dirty="0" err="1"/>
              <a:t>pagi</a:t>
            </a:r>
            <a:r>
              <a:rPr lang="en-MY" sz="2000" dirty="0"/>
              <a:t> 		    yang </a:t>
            </a:r>
            <a:r>
              <a:rPr lang="en-MY" sz="2000" dirty="0" err="1"/>
              <a:t>mudah</a:t>
            </a:r>
            <a:r>
              <a:rPr lang="en-MY" sz="2000" dirty="0"/>
              <a:t>  dan  </a:t>
            </a:r>
            <a:r>
              <a:rPr lang="en-MY" sz="2000" dirty="0" err="1"/>
              <a:t>cepat</a:t>
            </a:r>
            <a:endParaRPr lang="en-MY" sz="2000" dirty="0"/>
          </a:p>
        </p:txBody>
      </p:sp>
    </p:spTree>
    <p:extLst>
      <p:ext uri="{BB962C8B-B14F-4D97-AF65-F5344CB8AC3E}">
        <p14:creationId xmlns:p14="http://schemas.microsoft.com/office/powerpoint/2010/main" val="3747972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360;p29">
            <a:extLst>
              <a:ext uri="{FF2B5EF4-FFF2-40B4-BE49-F238E27FC236}">
                <a16:creationId xmlns:a16="http://schemas.microsoft.com/office/drawing/2014/main" id="{5E19F6BD-AD48-5FB4-073B-98D7C9D0C6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7193" y="423668"/>
            <a:ext cx="8317760" cy="537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Teknik Leraian (</a:t>
            </a:r>
            <a:r>
              <a:rPr lang="en" sz="3000" i="1" dirty="0"/>
              <a:t>Decomposition</a:t>
            </a:r>
            <a:r>
              <a:rPr lang="en" sz="3000" dirty="0"/>
              <a:t>)</a:t>
            </a:r>
            <a:endParaRPr sz="30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438F022-06E3-93EE-1531-E256DB249B01}"/>
              </a:ext>
            </a:extLst>
          </p:cNvPr>
          <p:cNvSpPr/>
          <p:nvPr/>
        </p:nvSpPr>
        <p:spPr>
          <a:xfrm>
            <a:off x="750013" y="2034283"/>
            <a:ext cx="1643866" cy="1520575"/>
          </a:xfrm>
          <a:prstGeom prst="ellipse">
            <a:avLst/>
          </a:prstGeom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34EB91F-5A26-A9C1-BE28-66B8E7BC7842}"/>
              </a:ext>
            </a:extLst>
          </p:cNvPr>
          <p:cNvSpPr/>
          <p:nvPr/>
        </p:nvSpPr>
        <p:spPr>
          <a:xfrm>
            <a:off x="3873357" y="961367"/>
            <a:ext cx="1017142" cy="861308"/>
          </a:xfrm>
          <a:prstGeom prst="ellipse">
            <a:avLst/>
          </a:prstGeom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8C8054-83F1-749E-E71E-DF642734A36B}"/>
              </a:ext>
            </a:extLst>
          </p:cNvPr>
          <p:cNvSpPr/>
          <p:nvPr/>
        </p:nvSpPr>
        <p:spPr>
          <a:xfrm>
            <a:off x="3873357" y="1944396"/>
            <a:ext cx="1017142" cy="861308"/>
          </a:xfrm>
          <a:prstGeom prst="ellipse">
            <a:avLst/>
          </a:prstGeom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172EF48-AC59-0DF3-BEB0-51F9D1B5C2D2}"/>
              </a:ext>
            </a:extLst>
          </p:cNvPr>
          <p:cNvSpPr/>
          <p:nvPr/>
        </p:nvSpPr>
        <p:spPr>
          <a:xfrm>
            <a:off x="3873357" y="2907891"/>
            <a:ext cx="1017142" cy="861308"/>
          </a:xfrm>
          <a:prstGeom prst="ellipse">
            <a:avLst/>
          </a:prstGeom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042B3BD-5EC2-D722-008A-6DEB562EE438}"/>
              </a:ext>
            </a:extLst>
          </p:cNvPr>
          <p:cNvSpPr/>
          <p:nvPr/>
        </p:nvSpPr>
        <p:spPr>
          <a:xfrm>
            <a:off x="3873357" y="3874220"/>
            <a:ext cx="1017142" cy="861308"/>
          </a:xfrm>
          <a:prstGeom prst="ellipse">
            <a:avLst/>
          </a:prstGeom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956D468-0E42-2FB9-E2B7-DBD1040C413B}"/>
              </a:ext>
            </a:extLst>
          </p:cNvPr>
          <p:cNvSpPr/>
          <p:nvPr/>
        </p:nvSpPr>
        <p:spPr>
          <a:xfrm>
            <a:off x="6154220" y="961367"/>
            <a:ext cx="390420" cy="363999"/>
          </a:xfrm>
          <a:prstGeom prst="ellipse">
            <a:avLst/>
          </a:prstGeom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E03B93B-2171-2CB1-2E14-EE68E4CCF51E}"/>
              </a:ext>
            </a:extLst>
          </p:cNvPr>
          <p:cNvSpPr/>
          <p:nvPr/>
        </p:nvSpPr>
        <p:spPr>
          <a:xfrm>
            <a:off x="6154220" y="1392021"/>
            <a:ext cx="390420" cy="363999"/>
          </a:xfrm>
          <a:prstGeom prst="ellipse">
            <a:avLst/>
          </a:prstGeom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6622747-C7D0-CF60-9392-7AE0B22257F9}"/>
              </a:ext>
            </a:extLst>
          </p:cNvPr>
          <p:cNvSpPr/>
          <p:nvPr/>
        </p:nvSpPr>
        <p:spPr>
          <a:xfrm>
            <a:off x="6174767" y="1991515"/>
            <a:ext cx="390420" cy="363999"/>
          </a:xfrm>
          <a:prstGeom prst="ellipse">
            <a:avLst/>
          </a:prstGeom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9FC82B2-F022-01A0-0788-392DB33B6B20}"/>
              </a:ext>
            </a:extLst>
          </p:cNvPr>
          <p:cNvSpPr/>
          <p:nvPr/>
        </p:nvSpPr>
        <p:spPr>
          <a:xfrm>
            <a:off x="6185044" y="2397648"/>
            <a:ext cx="390420" cy="363999"/>
          </a:xfrm>
          <a:prstGeom prst="ellipse">
            <a:avLst/>
          </a:prstGeom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C1951FB-F519-0C5F-D52D-71B5F38F970E}"/>
              </a:ext>
            </a:extLst>
          </p:cNvPr>
          <p:cNvSpPr/>
          <p:nvPr/>
        </p:nvSpPr>
        <p:spPr>
          <a:xfrm>
            <a:off x="6185044" y="2974546"/>
            <a:ext cx="390420" cy="363999"/>
          </a:xfrm>
          <a:prstGeom prst="ellipse">
            <a:avLst/>
          </a:prstGeom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81BF45-3055-5AD3-0A06-DD76D115B31A}"/>
              </a:ext>
            </a:extLst>
          </p:cNvPr>
          <p:cNvSpPr/>
          <p:nvPr/>
        </p:nvSpPr>
        <p:spPr>
          <a:xfrm>
            <a:off x="6185044" y="3385662"/>
            <a:ext cx="390420" cy="363999"/>
          </a:xfrm>
          <a:prstGeom prst="ellipse">
            <a:avLst/>
          </a:prstGeom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ED1FAFC-C729-5DCD-39CA-DE5CD99BC0EE}"/>
              </a:ext>
            </a:extLst>
          </p:cNvPr>
          <p:cNvSpPr/>
          <p:nvPr/>
        </p:nvSpPr>
        <p:spPr>
          <a:xfrm>
            <a:off x="6154220" y="4122874"/>
            <a:ext cx="390420" cy="363999"/>
          </a:xfrm>
          <a:prstGeom prst="ellipse">
            <a:avLst/>
          </a:prstGeom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5366E48-64A7-D568-5102-3B4C4A508980}"/>
              </a:ext>
            </a:extLst>
          </p:cNvPr>
          <p:cNvCxnSpPr>
            <a:stCxn id="4" idx="6"/>
            <a:endCxn id="7" idx="2"/>
          </p:cNvCxnSpPr>
          <p:nvPr/>
        </p:nvCxnSpPr>
        <p:spPr>
          <a:xfrm flipV="1">
            <a:off x="2393879" y="1392021"/>
            <a:ext cx="1479478" cy="14025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6D3850F-D441-AE0B-58A9-0654FEC8C273}"/>
              </a:ext>
            </a:extLst>
          </p:cNvPr>
          <p:cNvCxnSpPr>
            <a:stCxn id="4" idx="6"/>
            <a:endCxn id="11" idx="2"/>
          </p:cNvCxnSpPr>
          <p:nvPr/>
        </p:nvCxnSpPr>
        <p:spPr>
          <a:xfrm flipV="1">
            <a:off x="2393879" y="2375050"/>
            <a:ext cx="1479478" cy="4195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B39F298-E638-FF71-E4ED-5B31D5618AC2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2393879" y="2794571"/>
            <a:ext cx="1479478" cy="5439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7BE219B-838E-288A-7208-7B8682CB4AD1}"/>
              </a:ext>
            </a:extLst>
          </p:cNvPr>
          <p:cNvCxnSpPr>
            <a:stCxn id="4" idx="6"/>
            <a:endCxn id="13" idx="2"/>
          </p:cNvCxnSpPr>
          <p:nvPr/>
        </p:nvCxnSpPr>
        <p:spPr>
          <a:xfrm>
            <a:off x="2393879" y="2794571"/>
            <a:ext cx="1479478" cy="15103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59F825-FC76-C4AA-2766-93DDD8096276}"/>
              </a:ext>
            </a:extLst>
          </p:cNvPr>
          <p:cNvCxnSpPr>
            <a:stCxn id="7" idx="6"/>
            <a:endCxn id="14" idx="2"/>
          </p:cNvCxnSpPr>
          <p:nvPr/>
        </p:nvCxnSpPr>
        <p:spPr>
          <a:xfrm flipV="1">
            <a:off x="4890499" y="1143367"/>
            <a:ext cx="1263721" cy="2486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5C58C26-EC35-F285-8E6F-93EBE3E9D2FF}"/>
              </a:ext>
            </a:extLst>
          </p:cNvPr>
          <p:cNvCxnSpPr>
            <a:stCxn id="7" idx="6"/>
            <a:endCxn id="15" idx="2"/>
          </p:cNvCxnSpPr>
          <p:nvPr/>
        </p:nvCxnSpPr>
        <p:spPr>
          <a:xfrm>
            <a:off x="4890499" y="1392021"/>
            <a:ext cx="1263721" cy="182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39F3315-B5D0-C507-BF4F-57337174A578}"/>
              </a:ext>
            </a:extLst>
          </p:cNvPr>
          <p:cNvCxnSpPr>
            <a:stCxn id="11" idx="6"/>
            <a:endCxn id="16" idx="2"/>
          </p:cNvCxnSpPr>
          <p:nvPr/>
        </p:nvCxnSpPr>
        <p:spPr>
          <a:xfrm flipV="1">
            <a:off x="4890499" y="2173515"/>
            <a:ext cx="1284268" cy="201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1483B0C-81B8-ED41-52D9-CC0B66685BA2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4890499" y="2375050"/>
            <a:ext cx="1294545" cy="2045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4CF87FB-2131-FFF4-BB8B-0FA561BA54BA}"/>
              </a:ext>
            </a:extLst>
          </p:cNvPr>
          <p:cNvCxnSpPr>
            <a:stCxn id="12" idx="6"/>
            <a:endCxn id="18" idx="2"/>
          </p:cNvCxnSpPr>
          <p:nvPr/>
        </p:nvCxnSpPr>
        <p:spPr>
          <a:xfrm flipV="1">
            <a:off x="4890499" y="3156546"/>
            <a:ext cx="1294545" cy="181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F796651-1D4A-F7CE-4911-12311200E82F}"/>
              </a:ext>
            </a:extLst>
          </p:cNvPr>
          <p:cNvCxnSpPr>
            <a:stCxn id="12" idx="6"/>
            <a:endCxn id="19" idx="2"/>
          </p:cNvCxnSpPr>
          <p:nvPr/>
        </p:nvCxnSpPr>
        <p:spPr>
          <a:xfrm>
            <a:off x="4890499" y="3338545"/>
            <a:ext cx="1294545" cy="229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CB8BD45-9D03-78FB-6347-13C9C7C9459B}"/>
              </a:ext>
            </a:extLst>
          </p:cNvPr>
          <p:cNvCxnSpPr>
            <a:stCxn id="13" idx="6"/>
            <a:endCxn id="20" idx="2"/>
          </p:cNvCxnSpPr>
          <p:nvPr/>
        </p:nvCxnSpPr>
        <p:spPr>
          <a:xfrm>
            <a:off x="4890499" y="4304874"/>
            <a:ext cx="12637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Google Shape;380;p31">
            <a:extLst>
              <a:ext uri="{FF2B5EF4-FFF2-40B4-BE49-F238E27FC236}">
                <a16:creationId xmlns:a16="http://schemas.microsoft.com/office/drawing/2014/main" id="{DD1B64C1-FF58-59BF-2A24-FC370B2F9BD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38005" y="2477349"/>
            <a:ext cx="1410543" cy="5518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 err="1"/>
              <a:t>Menyediakan</a:t>
            </a:r>
            <a:endParaRPr lang="en-MY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 err="1"/>
              <a:t>Sarapan</a:t>
            </a:r>
            <a:r>
              <a:rPr lang="en-MY" dirty="0"/>
              <a:t> Pagi </a:t>
            </a:r>
            <a:endParaRPr dirty="0"/>
          </a:p>
        </p:txBody>
      </p:sp>
      <p:sp>
        <p:nvSpPr>
          <p:cNvPr id="48" name="Google Shape;380;p31">
            <a:extLst>
              <a:ext uri="{FF2B5EF4-FFF2-40B4-BE49-F238E27FC236}">
                <a16:creationId xmlns:a16="http://schemas.microsoft.com/office/drawing/2014/main" id="{B81E3BFD-7B6A-FA00-15C3-6C66B83C65FC}"/>
              </a:ext>
            </a:extLst>
          </p:cNvPr>
          <p:cNvSpPr txBox="1">
            <a:spLocks/>
          </p:cNvSpPr>
          <p:nvPr/>
        </p:nvSpPr>
        <p:spPr>
          <a:xfrm>
            <a:off x="3907821" y="1098789"/>
            <a:ext cx="1095692" cy="551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buFont typeface="Nunito Light"/>
              <a:buNone/>
            </a:pPr>
            <a:r>
              <a:rPr lang="en-MY" sz="1200" dirty="0" err="1"/>
              <a:t>Pemilihan</a:t>
            </a:r>
            <a:r>
              <a:rPr lang="en-MY" sz="1200" dirty="0"/>
              <a:t> </a:t>
            </a:r>
            <a:r>
              <a:rPr lang="en-MY" sz="1200" dirty="0" err="1"/>
              <a:t>makanan</a:t>
            </a:r>
            <a:endParaRPr lang="en-MY" sz="1200" dirty="0"/>
          </a:p>
        </p:txBody>
      </p:sp>
      <p:sp>
        <p:nvSpPr>
          <p:cNvPr id="49" name="Google Shape;380;p31">
            <a:extLst>
              <a:ext uri="{FF2B5EF4-FFF2-40B4-BE49-F238E27FC236}">
                <a16:creationId xmlns:a16="http://schemas.microsoft.com/office/drawing/2014/main" id="{0BF3475C-FF15-ED6A-A59E-251F80D71F22}"/>
              </a:ext>
            </a:extLst>
          </p:cNvPr>
          <p:cNvSpPr txBox="1">
            <a:spLocks/>
          </p:cNvSpPr>
          <p:nvPr/>
        </p:nvSpPr>
        <p:spPr>
          <a:xfrm>
            <a:off x="3834082" y="2081667"/>
            <a:ext cx="1095692" cy="551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ctr">
              <a:buFont typeface="Nunito Light"/>
              <a:buNone/>
            </a:pPr>
            <a:r>
              <a:rPr lang="en-MY" sz="1200" dirty="0" err="1"/>
              <a:t>Pembelian</a:t>
            </a:r>
            <a:r>
              <a:rPr lang="en-MY" sz="1200" dirty="0"/>
              <a:t> </a:t>
            </a:r>
            <a:r>
              <a:rPr lang="en-MY" sz="1200" dirty="0" err="1"/>
              <a:t>bahan</a:t>
            </a:r>
            <a:endParaRPr lang="en-MY" sz="1200" dirty="0"/>
          </a:p>
        </p:txBody>
      </p:sp>
      <p:sp>
        <p:nvSpPr>
          <p:cNvPr id="50" name="Google Shape;380;p31">
            <a:extLst>
              <a:ext uri="{FF2B5EF4-FFF2-40B4-BE49-F238E27FC236}">
                <a16:creationId xmlns:a16="http://schemas.microsoft.com/office/drawing/2014/main" id="{98A93246-917D-0493-CB2D-348C894A552B}"/>
              </a:ext>
            </a:extLst>
          </p:cNvPr>
          <p:cNvSpPr txBox="1">
            <a:spLocks/>
          </p:cNvSpPr>
          <p:nvPr/>
        </p:nvSpPr>
        <p:spPr>
          <a:xfrm>
            <a:off x="3834082" y="3034912"/>
            <a:ext cx="1095692" cy="551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ctr">
              <a:buFont typeface="Nunito Light"/>
              <a:buNone/>
            </a:pPr>
            <a:r>
              <a:rPr lang="en-MY" sz="1200" dirty="0" err="1"/>
              <a:t>Penyediaan</a:t>
            </a:r>
            <a:r>
              <a:rPr lang="en-MY" sz="1200" dirty="0"/>
              <a:t> </a:t>
            </a:r>
            <a:r>
              <a:rPr lang="en-MY" sz="1200" dirty="0" err="1"/>
              <a:t>makanan</a:t>
            </a:r>
            <a:endParaRPr lang="en-MY" sz="1200" dirty="0"/>
          </a:p>
        </p:txBody>
      </p:sp>
      <p:sp>
        <p:nvSpPr>
          <p:cNvPr id="51" name="Google Shape;380;p31">
            <a:extLst>
              <a:ext uri="{FF2B5EF4-FFF2-40B4-BE49-F238E27FC236}">
                <a16:creationId xmlns:a16="http://schemas.microsoft.com/office/drawing/2014/main" id="{E88A71C2-3D9C-4ACB-A87D-39751B02FC38}"/>
              </a:ext>
            </a:extLst>
          </p:cNvPr>
          <p:cNvSpPr txBox="1">
            <a:spLocks/>
          </p:cNvSpPr>
          <p:nvPr/>
        </p:nvSpPr>
        <p:spPr>
          <a:xfrm>
            <a:off x="3834082" y="4083678"/>
            <a:ext cx="1095692" cy="342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ctr">
              <a:buFont typeface="Nunito Light"/>
              <a:buNone/>
            </a:pPr>
            <a:r>
              <a:rPr lang="en-MY" sz="1200" dirty="0" err="1"/>
              <a:t>Penyajian</a:t>
            </a:r>
            <a:endParaRPr lang="en-MY" sz="1200" dirty="0"/>
          </a:p>
        </p:txBody>
      </p:sp>
      <p:sp>
        <p:nvSpPr>
          <p:cNvPr id="53" name="Google Shape;380;p31">
            <a:extLst>
              <a:ext uri="{FF2B5EF4-FFF2-40B4-BE49-F238E27FC236}">
                <a16:creationId xmlns:a16="http://schemas.microsoft.com/office/drawing/2014/main" id="{A8FA8D83-242E-3872-0B2E-256AF03E27A7}"/>
              </a:ext>
            </a:extLst>
          </p:cNvPr>
          <p:cNvSpPr txBox="1">
            <a:spLocks/>
          </p:cNvSpPr>
          <p:nvPr/>
        </p:nvSpPr>
        <p:spPr>
          <a:xfrm>
            <a:off x="6532288" y="943892"/>
            <a:ext cx="541470" cy="33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buFont typeface="Nunito Light"/>
              <a:buNone/>
            </a:pPr>
            <a:r>
              <a:rPr lang="en-MY" sz="1200" dirty="0"/>
              <a:t>Roti</a:t>
            </a:r>
          </a:p>
        </p:txBody>
      </p:sp>
      <p:sp>
        <p:nvSpPr>
          <p:cNvPr id="54" name="Google Shape;380;p31">
            <a:extLst>
              <a:ext uri="{FF2B5EF4-FFF2-40B4-BE49-F238E27FC236}">
                <a16:creationId xmlns:a16="http://schemas.microsoft.com/office/drawing/2014/main" id="{6CA4C315-ED8D-F728-5925-44BE4E8ED167}"/>
              </a:ext>
            </a:extLst>
          </p:cNvPr>
          <p:cNvSpPr txBox="1">
            <a:spLocks/>
          </p:cNvSpPr>
          <p:nvPr/>
        </p:nvSpPr>
        <p:spPr>
          <a:xfrm>
            <a:off x="6532288" y="1378109"/>
            <a:ext cx="604610" cy="33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buFont typeface="Nunito Light"/>
              <a:buNone/>
            </a:pPr>
            <a:r>
              <a:rPr lang="en-MY" sz="1200" dirty="0" err="1"/>
              <a:t>Telur</a:t>
            </a:r>
            <a:endParaRPr lang="en-MY" sz="1200" dirty="0"/>
          </a:p>
        </p:txBody>
      </p:sp>
      <p:sp>
        <p:nvSpPr>
          <p:cNvPr id="55" name="Google Shape;380;p31">
            <a:extLst>
              <a:ext uri="{FF2B5EF4-FFF2-40B4-BE49-F238E27FC236}">
                <a16:creationId xmlns:a16="http://schemas.microsoft.com/office/drawing/2014/main" id="{2E1C6FBA-20AF-AF14-4838-A0C9F024B16B}"/>
              </a:ext>
            </a:extLst>
          </p:cNvPr>
          <p:cNvSpPr txBox="1">
            <a:spLocks/>
          </p:cNvSpPr>
          <p:nvPr/>
        </p:nvSpPr>
        <p:spPr>
          <a:xfrm>
            <a:off x="6550464" y="1986767"/>
            <a:ext cx="604609" cy="33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buFont typeface="Nunito Light"/>
              <a:buNone/>
            </a:pPr>
            <a:r>
              <a:rPr lang="en-MY" sz="1200" dirty="0"/>
              <a:t>Susu</a:t>
            </a:r>
          </a:p>
        </p:txBody>
      </p:sp>
      <p:sp>
        <p:nvSpPr>
          <p:cNvPr id="56" name="Google Shape;380;p31">
            <a:extLst>
              <a:ext uri="{FF2B5EF4-FFF2-40B4-BE49-F238E27FC236}">
                <a16:creationId xmlns:a16="http://schemas.microsoft.com/office/drawing/2014/main" id="{A88C9D8B-8EA8-21E7-475F-CA99F832F4B9}"/>
              </a:ext>
            </a:extLst>
          </p:cNvPr>
          <p:cNvSpPr txBox="1">
            <a:spLocks/>
          </p:cNvSpPr>
          <p:nvPr/>
        </p:nvSpPr>
        <p:spPr>
          <a:xfrm>
            <a:off x="6542235" y="2378250"/>
            <a:ext cx="898079" cy="25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buFont typeface="Nunito Light"/>
              <a:buNone/>
            </a:pPr>
            <a:r>
              <a:rPr lang="en-MY" sz="1200" dirty="0" err="1"/>
              <a:t>Mentega</a:t>
            </a:r>
            <a:endParaRPr lang="en-MY" sz="1200" dirty="0"/>
          </a:p>
        </p:txBody>
      </p:sp>
      <p:sp>
        <p:nvSpPr>
          <p:cNvPr id="59" name="Rectangle 1">
            <a:extLst>
              <a:ext uri="{FF2B5EF4-FFF2-40B4-BE49-F238E27FC236}">
                <a16:creationId xmlns:a16="http://schemas.microsoft.com/office/drawing/2014/main" id="{63429E32-983A-806C-0433-F70D516AF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61" name="Google Shape;380;p31">
            <a:extLst>
              <a:ext uri="{FF2B5EF4-FFF2-40B4-BE49-F238E27FC236}">
                <a16:creationId xmlns:a16="http://schemas.microsoft.com/office/drawing/2014/main" id="{FAC39ADC-1352-DE35-E6B3-F667B88164B9}"/>
              </a:ext>
            </a:extLst>
          </p:cNvPr>
          <p:cNvSpPr txBox="1">
            <a:spLocks/>
          </p:cNvSpPr>
          <p:nvPr/>
        </p:nvSpPr>
        <p:spPr>
          <a:xfrm>
            <a:off x="6565187" y="2973788"/>
            <a:ext cx="1017142" cy="25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buFont typeface="Nunito Light"/>
              <a:buNone/>
            </a:pPr>
            <a:r>
              <a:rPr lang="en-MY" sz="1200" dirty="0"/>
              <a:t>Bakar roti</a:t>
            </a:r>
          </a:p>
        </p:txBody>
      </p:sp>
      <p:sp>
        <p:nvSpPr>
          <p:cNvPr id="62" name="Google Shape;380;p31">
            <a:extLst>
              <a:ext uri="{FF2B5EF4-FFF2-40B4-BE49-F238E27FC236}">
                <a16:creationId xmlns:a16="http://schemas.microsoft.com/office/drawing/2014/main" id="{8A0939B9-6D19-0555-BBC8-CF77380C213B}"/>
              </a:ext>
            </a:extLst>
          </p:cNvPr>
          <p:cNvSpPr txBox="1">
            <a:spLocks/>
          </p:cNvSpPr>
          <p:nvPr/>
        </p:nvSpPr>
        <p:spPr>
          <a:xfrm>
            <a:off x="6575463" y="3397505"/>
            <a:ext cx="1171251" cy="25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buFont typeface="Nunito Light"/>
              <a:buNone/>
            </a:pPr>
            <a:r>
              <a:rPr lang="en-MY" sz="1200" dirty="0"/>
              <a:t>Goreng </a:t>
            </a:r>
            <a:r>
              <a:rPr lang="en-MY" sz="1200" dirty="0" err="1"/>
              <a:t>telur</a:t>
            </a:r>
            <a:endParaRPr lang="en-MY" sz="1200" dirty="0"/>
          </a:p>
        </p:txBody>
      </p:sp>
      <p:sp>
        <p:nvSpPr>
          <p:cNvPr id="63" name="Google Shape;380;p31">
            <a:extLst>
              <a:ext uri="{FF2B5EF4-FFF2-40B4-BE49-F238E27FC236}">
                <a16:creationId xmlns:a16="http://schemas.microsoft.com/office/drawing/2014/main" id="{40D59157-BF12-FA12-0F86-415D9F9A01CC}"/>
              </a:ext>
            </a:extLst>
          </p:cNvPr>
          <p:cNvSpPr txBox="1">
            <a:spLocks/>
          </p:cNvSpPr>
          <p:nvPr/>
        </p:nvSpPr>
        <p:spPr>
          <a:xfrm>
            <a:off x="6542236" y="4112642"/>
            <a:ext cx="1171251" cy="25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buFont typeface="Nunito Light"/>
              <a:buNone/>
            </a:pPr>
            <a:r>
              <a:rPr lang="en-MY" sz="1200" dirty="0" err="1"/>
              <a:t>Hidang</a:t>
            </a:r>
            <a:endParaRPr lang="en-MY" sz="1200" dirty="0"/>
          </a:p>
        </p:txBody>
      </p:sp>
      <p:grpSp>
        <p:nvGrpSpPr>
          <p:cNvPr id="64" name="Google Shape;754;p46">
            <a:extLst>
              <a:ext uri="{FF2B5EF4-FFF2-40B4-BE49-F238E27FC236}">
                <a16:creationId xmlns:a16="http://schemas.microsoft.com/office/drawing/2014/main" id="{0F0E1668-C613-B7F8-2F90-141D5C99AE97}"/>
              </a:ext>
            </a:extLst>
          </p:cNvPr>
          <p:cNvGrpSpPr/>
          <p:nvPr/>
        </p:nvGrpSpPr>
        <p:grpSpPr>
          <a:xfrm>
            <a:off x="6312057" y="2501086"/>
            <a:ext cx="136394" cy="143810"/>
            <a:chOff x="4854075" y="2527625"/>
            <a:chExt cx="56000" cy="59050"/>
          </a:xfrm>
          <a:solidFill>
            <a:schemeClr val="bg1">
              <a:lumMod val="25000"/>
            </a:schemeClr>
          </a:solidFill>
        </p:grpSpPr>
        <p:sp>
          <p:nvSpPr>
            <p:cNvPr id="65" name="Google Shape;755;p46">
              <a:extLst>
                <a:ext uri="{FF2B5EF4-FFF2-40B4-BE49-F238E27FC236}">
                  <a16:creationId xmlns:a16="http://schemas.microsoft.com/office/drawing/2014/main" id="{498BC802-CCA6-D13D-A0F9-6148B64BDD41}"/>
                </a:ext>
              </a:extLst>
            </p:cNvPr>
            <p:cNvSpPr/>
            <p:nvPr/>
          </p:nvSpPr>
          <p:spPr>
            <a:xfrm>
              <a:off x="4872325" y="2527625"/>
              <a:ext cx="37750" cy="59050"/>
            </a:xfrm>
            <a:custGeom>
              <a:avLst/>
              <a:gdLst/>
              <a:ahLst/>
              <a:cxnLst/>
              <a:rect l="l" t="t" r="r" b="b"/>
              <a:pathLst>
                <a:path w="1510" h="2362" extrusionOk="0">
                  <a:moveTo>
                    <a:pt x="305" y="1"/>
                  </a:moveTo>
                  <a:cubicBezTo>
                    <a:pt x="141" y="1"/>
                    <a:pt x="1" y="210"/>
                    <a:pt x="146" y="371"/>
                  </a:cubicBezTo>
                  <a:lnTo>
                    <a:pt x="961" y="1179"/>
                  </a:lnTo>
                  <a:lnTo>
                    <a:pt x="146" y="1994"/>
                  </a:lnTo>
                  <a:cubicBezTo>
                    <a:pt x="0" y="2151"/>
                    <a:pt x="143" y="2361"/>
                    <a:pt x="308" y="2361"/>
                  </a:cubicBezTo>
                  <a:cubicBezTo>
                    <a:pt x="355" y="2361"/>
                    <a:pt x="404" y="2344"/>
                    <a:pt x="449" y="2304"/>
                  </a:cubicBezTo>
                  <a:lnTo>
                    <a:pt x="1423" y="1338"/>
                  </a:lnTo>
                  <a:cubicBezTo>
                    <a:pt x="1509" y="1244"/>
                    <a:pt x="1509" y="1107"/>
                    <a:pt x="1423" y="1013"/>
                  </a:cubicBezTo>
                  <a:lnTo>
                    <a:pt x="1423" y="1020"/>
                  </a:lnTo>
                  <a:lnTo>
                    <a:pt x="449" y="61"/>
                  </a:lnTo>
                  <a:cubicBezTo>
                    <a:pt x="403" y="19"/>
                    <a:pt x="353" y="1"/>
                    <a:pt x="30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66" name="Google Shape;756;p46">
              <a:extLst>
                <a:ext uri="{FF2B5EF4-FFF2-40B4-BE49-F238E27FC236}">
                  <a16:creationId xmlns:a16="http://schemas.microsoft.com/office/drawing/2014/main" id="{EDE14AA8-6FF8-80CD-A39C-B357397A0B99}"/>
                </a:ext>
              </a:extLst>
            </p:cNvPr>
            <p:cNvSpPr/>
            <p:nvPr/>
          </p:nvSpPr>
          <p:spPr>
            <a:xfrm>
              <a:off x="4854075" y="2539100"/>
              <a:ext cx="26075" cy="35875"/>
            </a:xfrm>
            <a:custGeom>
              <a:avLst/>
              <a:gdLst/>
              <a:ahLst/>
              <a:cxnLst/>
              <a:rect l="l" t="t" r="r" b="b"/>
              <a:pathLst>
                <a:path w="1043" h="1435" extrusionOk="0">
                  <a:moveTo>
                    <a:pt x="326" y="1"/>
                  </a:moveTo>
                  <a:cubicBezTo>
                    <a:pt x="152" y="1"/>
                    <a:pt x="1" y="234"/>
                    <a:pt x="177" y="388"/>
                  </a:cubicBezTo>
                  <a:lnTo>
                    <a:pt x="516" y="720"/>
                  </a:lnTo>
                  <a:lnTo>
                    <a:pt x="177" y="1059"/>
                  </a:lnTo>
                  <a:cubicBezTo>
                    <a:pt x="21" y="1215"/>
                    <a:pt x="165" y="1435"/>
                    <a:pt x="336" y="1435"/>
                  </a:cubicBezTo>
                  <a:cubicBezTo>
                    <a:pt x="386" y="1435"/>
                    <a:pt x="439" y="1415"/>
                    <a:pt x="487" y="1369"/>
                  </a:cubicBezTo>
                  <a:lnTo>
                    <a:pt x="977" y="886"/>
                  </a:lnTo>
                  <a:cubicBezTo>
                    <a:pt x="1020" y="843"/>
                    <a:pt x="1042" y="785"/>
                    <a:pt x="1042" y="720"/>
                  </a:cubicBezTo>
                  <a:cubicBezTo>
                    <a:pt x="1042" y="662"/>
                    <a:pt x="1013" y="605"/>
                    <a:pt x="977" y="561"/>
                  </a:cubicBezTo>
                  <a:lnTo>
                    <a:pt x="487" y="78"/>
                  </a:lnTo>
                  <a:cubicBezTo>
                    <a:pt x="437" y="23"/>
                    <a:pt x="380" y="1"/>
                    <a:pt x="32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67" name="Google Shape;754;p46">
            <a:extLst>
              <a:ext uri="{FF2B5EF4-FFF2-40B4-BE49-F238E27FC236}">
                <a16:creationId xmlns:a16="http://schemas.microsoft.com/office/drawing/2014/main" id="{9F3D49A3-F80F-F0EB-A2E7-8FA60B4F0826}"/>
              </a:ext>
            </a:extLst>
          </p:cNvPr>
          <p:cNvGrpSpPr/>
          <p:nvPr/>
        </p:nvGrpSpPr>
        <p:grpSpPr>
          <a:xfrm>
            <a:off x="6334282" y="3085271"/>
            <a:ext cx="136394" cy="143810"/>
            <a:chOff x="4854075" y="2527625"/>
            <a:chExt cx="56000" cy="59050"/>
          </a:xfrm>
          <a:solidFill>
            <a:schemeClr val="bg1">
              <a:lumMod val="25000"/>
            </a:schemeClr>
          </a:solidFill>
        </p:grpSpPr>
        <p:sp>
          <p:nvSpPr>
            <p:cNvPr id="68" name="Google Shape;755;p46">
              <a:extLst>
                <a:ext uri="{FF2B5EF4-FFF2-40B4-BE49-F238E27FC236}">
                  <a16:creationId xmlns:a16="http://schemas.microsoft.com/office/drawing/2014/main" id="{67DFE842-5F5A-2FD9-0C1B-13754C67AAFD}"/>
                </a:ext>
              </a:extLst>
            </p:cNvPr>
            <p:cNvSpPr/>
            <p:nvPr/>
          </p:nvSpPr>
          <p:spPr>
            <a:xfrm>
              <a:off x="4872325" y="2527625"/>
              <a:ext cx="37750" cy="59050"/>
            </a:xfrm>
            <a:custGeom>
              <a:avLst/>
              <a:gdLst/>
              <a:ahLst/>
              <a:cxnLst/>
              <a:rect l="l" t="t" r="r" b="b"/>
              <a:pathLst>
                <a:path w="1510" h="2362" extrusionOk="0">
                  <a:moveTo>
                    <a:pt x="305" y="1"/>
                  </a:moveTo>
                  <a:cubicBezTo>
                    <a:pt x="141" y="1"/>
                    <a:pt x="1" y="210"/>
                    <a:pt x="146" y="371"/>
                  </a:cubicBezTo>
                  <a:lnTo>
                    <a:pt x="961" y="1179"/>
                  </a:lnTo>
                  <a:lnTo>
                    <a:pt x="146" y="1994"/>
                  </a:lnTo>
                  <a:cubicBezTo>
                    <a:pt x="0" y="2151"/>
                    <a:pt x="143" y="2361"/>
                    <a:pt x="308" y="2361"/>
                  </a:cubicBezTo>
                  <a:cubicBezTo>
                    <a:pt x="355" y="2361"/>
                    <a:pt x="404" y="2344"/>
                    <a:pt x="449" y="2304"/>
                  </a:cubicBezTo>
                  <a:lnTo>
                    <a:pt x="1423" y="1338"/>
                  </a:lnTo>
                  <a:cubicBezTo>
                    <a:pt x="1509" y="1244"/>
                    <a:pt x="1509" y="1107"/>
                    <a:pt x="1423" y="1013"/>
                  </a:cubicBezTo>
                  <a:lnTo>
                    <a:pt x="1423" y="1020"/>
                  </a:lnTo>
                  <a:lnTo>
                    <a:pt x="449" y="61"/>
                  </a:lnTo>
                  <a:cubicBezTo>
                    <a:pt x="403" y="19"/>
                    <a:pt x="353" y="1"/>
                    <a:pt x="30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69" name="Google Shape;756;p46">
              <a:extLst>
                <a:ext uri="{FF2B5EF4-FFF2-40B4-BE49-F238E27FC236}">
                  <a16:creationId xmlns:a16="http://schemas.microsoft.com/office/drawing/2014/main" id="{1AD9111B-9B5A-05B5-91B3-13D1019DDDE9}"/>
                </a:ext>
              </a:extLst>
            </p:cNvPr>
            <p:cNvSpPr/>
            <p:nvPr/>
          </p:nvSpPr>
          <p:spPr>
            <a:xfrm>
              <a:off x="4854075" y="2539100"/>
              <a:ext cx="26075" cy="35875"/>
            </a:xfrm>
            <a:custGeom>
              <a:avLst/>
              <a:gdLst/>
              <a:ahLst/>
              <a:cxnLst/>
              <a:rect l="l" t="t" r="r" b="b"/>
              <a:pathLst>
                <a:path w="1043" h="1435" extrusionOk="0">
                  <a:moveTo>
                    <a:pt x="326" y="1"/>
                  </a:moveTo>
                  <a:cubicBezTo>
                    <a:pt x="152" y="1"/>
                    <a:pt x="1" y="234"/>
                    <a:pt x="177" y="388"/>
                  </a:cubicBezTo>
                  <a:lnTo>
                    <a:pt x="516" y="720"/>
                  </a:lnTo>
                  <a:lnTo>
                    <a:pt x="177" y="1059"/>
                  </a:lnTo>
                  <a:cubicBezTo>
                    <a:pt x="21" y="1215"/>
                    <a:pt x="165" y="1435"/>
                    <a:pt x="336" y="1435"/>
                  </a:cubicBezTo>
                  <a:cubicBezTo>
                    <a:pt x="386" y="1435"/>
                    <a:pt x="439" y="1415"/>
                    <a:pt x="487" y="1369"/>
                  </a:cubicBezTo>
                  <a:lnTo>
                    <a:pt x="977" y="886"/>
                  </a:lnTo>
                  <a:cubicBezTo>
                    <a:pt x="1020" y="843"/>
                    <a:pt x="1042" y="785"/>
                    <a:pt x="1042" y="720"/>
                  </a:cubicBezTo>
                  <a:cubicBezTo>
                    <a:pt x="1042" y="662"/>
                    <a:pt x="1013" y="605"/>
                    <a:pt x="977" y="561"/>
                  </a:cubicBezTo>
                  <a:lnTo>
                    <a:pt x="487" y="78"/>
                  </a:lnTo>
                  <a:cubicBezTo>
                    <a:pt x="437" y="23"/>
                    <a:pt x="380" y="1"/>
                    <a:pt x="32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70" name="Google Shape;754;p46">
            <a:extLst>
              <a:ext uri="{FF2B5EF4-FFF2-40B4-BE49-F238E27FC236}">
                <a16:creationId xmlns:a16="http://schemas.microsoft.com/office/drawing/2014/main" id="{91B749AE-640F-62D8-8CEC-1C58F07A6E1F}"/>
              </a:ext>
            </a:extLst>
          </p:cNvPr>
          <p:cNvGrpSpPr/>
          <p:nvPr/>
        </p:nvGrpSpPr>
        <p:grpSpPr>
          <a:xfrm>
            <a:off x="6312056" y="3514883"/>
            <a:ext cx="136394" cy="143810"/>
            <a:chOff x="4854075" y="2527625"/>
            <a:chExt cx="56000" cy="59050"/>
          </a:xfrm>
          <a:solidFill>
            <a:schemeClr val="bg1">
              <a:lumMod val="25000"/>
            </a:schemeClr>
          </a:solidFill>
        </p:grpSpPr>
        <p:sp>
          <p:nvSpPr>
            <p:cNvPr id="71" name="Google Shape;755;p46">
              <a:extLst>
                <a:ext uri="{FF2B5EF4-FFF2-40B4-BE49-F238E27FC236}">
                  <a16:creationId xmlns:a16="http://schemas.microsoft.com/office/drawing/2014/main" id="{5FF58969-EEF3-2C06-6681-AC3EDDE6DAA7}"/>
                </a:ext>
              </a:extLst>
            </p:cNvPr>
            <p:cNvSpPr/>
            <p:nvPr/>
          </p:nvSpPr>
          <p:spPr>
            <a:xfrm>
              <a:off x="4872325" y="2527625"/>
              <a:ext cx="37750" cy="59050"/>
            </a:xfrm>
            <a:custGeom>
              <a:avLst/>
              <a:gdLst/>
              <a:ahLst/>
              <a:cxnLst/>
              <a:rect l="l" t="t" r="r" b="b"/>
              <a:pathLst>
                <a:path w="1510" h="2362" extrusionOk="0">
                  <a:moveTo>
                    <a:pt x="305" y="1"/>
                  </a:moveTo>
                  <a:cubicBezTo>
                    <a:pt x="141" y="1"/>
                    <a:pt x="1" y="210"/>
                    <a:pt x="146" y="371"/>
                  </a:cubicBezTo>
                  <a:lnTo>
                    <a:pt x="961" y="1179"/>
                  </a:lnTo>
                  <a:lnTo>
                    <a:pt x="146" y="1994"/>
                  </a:lnTo>
                  <a:cubicBezTo>
                    <a:pt x="0" y="2151"/>
                    <a:pt x="143" y="2361"/>
                    <a:pt x="308" y="2361"/>
                  </a:cubicBezTo>
                  <a:cubicBezTo>
                    <a:pt x="355" y="2361"/>
                    <a:pt x="404" y="2344"/>
                    <a:pt x="449" y="2304"/>
                  </a:cubicBezTo>
                  <a:lnTo>
                    <a:pt x="1423" y="1338"/>
                  </a:lnTo>
                  <a:cubicBezTo>
                    <a:pt x="1509" y="1244"/>
                    <a:pt x="1509" y="1107"/>
                    <a:pt x="1423" y="1013"/>
                  </a:cubicBezTo>
                  <a:lnTo>
                    <a:pt x="1423" y="1020"/>
                  </a:lnTo>
                  <a:lnTo>
                    <a:pt x="449" y="61"/>
                  </a:lnTo>
                  <a:cubicBezTo>
                    <a:pt x="403" y="19"/>
                    <a:pt x="353" y="1"/>
                    <a:pt x="30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72" name="Google Shape;756;p46">
              <a:extLst>
                <a:ext uri="{FF2B5EF4-FFF2-40B4-BE49-F238E27FC236}">
                  <a16:creationId xmlns:a16="http://schemas.microsoft.com/office/drawing/2014/main" id="{B1A9ACB1-E632-F1FB-2229-9DD8D692B9B8}"/>
                </a:ext>
              </a:extLst>
            </p:cNvPr>
            <p:cNvSpPr/>
            <p:nvPr/>
          </p:nvSpPr>
          <p:spPr>
            <a:xfrm>
              <a:off x="4854075" y="2539100"/>
              <a:ext cx="26075" cy="35875"/>
            </a:xfrm>
            <a:custGeom>
              <a:avLst/>
              <a:gdLst/>
              <a:ahLst/>
              <a:cxnLst/>
              <a:rect l="l" t="t" r="r" b="b"/>
              <a:pathLst>
                <a:path w="1043" h="1435" extrusionOk="0">
                  <a:moveTo>
                    <a:pt x="326" y="1"/>
                  </a:moveTo>
                  <a:cubicBezTo>
                    <a:pt x="152" y="1"/>
                    <a:pt x="1" y="234"/>
                    <a:pt x="177" y="388"/>
                  </a:cubicBezTo>
                  <a:lnTo>
                    <a:pt x="516" y="720"/>
                  </a:lnTo>
                  <a:lnTo>
                    <a:pt x="177" y="1059"/>
                  </a:lnTo>
                  <a:cubicBezTo>
                    <a:pt x="21" y="1215"/>
                    <a:pt x="165" y="1435"/>
                    <a:pt x="336" y="1435"/>
                  </a:cubicBezTo>
                  <a:cubicBezTo>
                    <a:pt x="386" y="1435"/>
                    <a:pt x="439" y="1415"/>
                    <a:pt x="487" y="1369"/>
                  </a:cubicBezTo>
                  <a:lnTo>
                    <a:pt x="977" y="886"/>
                  </a:lnTo>
                  <a:cubicBezTo>
                    <a:pt x="1020" y="843"/>
                    <a:pt x="1042" y="785"/>
                    <a:pt x="1042" y="720"/>
                  </a:cubicBezTo>
                  <a:cubicBezTo>
                    <a:pt x="1042" y="662"/>
                    <a:pt x="1013" y="605"/>
                    <a:pt x="977" y="561"/>
                  </a:cubicBezTo>
                  <a:lnTo>
                    <a:pt x="487" y="78"/>
                  </a:lnTo>
                  <a:cubicBezTo>
                    <a:pt x="437" y="23"/>
                    <a:pt x="380" y="1"/>
                    <a:pt x="32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73" name="Google Shape;754;p46">
            <a:extLst>
              <a:ext uri="{FF2B5EF4-FFF2-40B4-BE49-F238E27FC236}">
                <a16:creationId xmlns:a16="http://schemas.microsoft.com/office/drawing/2014/main" id="{464E69F5-A621-4115-90FF-8AEB0CF72516}"/>
              </a:ext>
            </a:extLst>
          </p:cNvPr>
          <p:cNvGrpSpPr/>
          <p:nvPr/>
        </p:nvGrpSpPr>
        <p:grpSpPr>
          <a:xfrm>
            <a:off x="6288310" y="4211337"/>
            <a:ext cx="136394" cy="143810"/>
            <a:chOff x="4854075" y="2527625"/>
            <a:chExt cx="56000" cy="59050"/>
          </a:xfrm>
          <a:solidFill>
            <a:schemeClr val="bg1">
              <a:lumMod val="25000"/>
            </a:schemeClr>
          </a:solidFill>
        </p:grpSpPr>
        <p:sp>
          <p:nvSpPr>
            <p:cNvPr id="74" name="Google Shape;755;p46">
              <a:extLst>
                <a:ext uri="{FF2B5EF4-FFF2-40B4-BE49-F238E27FC236}">
                  <a16:creationId xmlns:a16="http://schemas.microsoft.com/office/drawing/2014/main" id="{2FE366A0-D180-867B-4467-EDB9AA9B5A30}"/>
                </a:ext>
              </a:extLst>
            </p:cNvPr>
            <p:cNvSpPr/>
            <p:nvPr/>
          </p:nvSpPr>
          <p:spPr>
            <a:xfrm>
              <a:off x="4872325" y="2527625"/>
              <a:ext cx="37750" cy="59050"/>
            </a:xfrm>
            <a:custGeom>
              <a:avLst/>
              <a:gdLst/>
              <a:ahLst/>
              <a:cxnLst/>
              <a:rect l="l" t="t" r="r" b="b"/>
              <a:pathLst>
                <a:path w="1510" h="2362" extrusionOk="0">
                  <a:moveTo>
                    <a:pt x="305" y="1"/>
                  </a:moveTo>
                  <a:cubicBezTo>
                    <a:pt x="141" y="1"/>
                    <a:pt x="1" y="210"/>
                    <a:pt x="146" y="371"/>
                  </a:cubicBezTo>
                  <a:lnTo>
                    <a:pt x="961" y="1179"/>
                  </a:lnTo>
                  <a:lnTo>
                    <a:pt x="146" y="1994"/>
                  </a:lnTo>
                  <a:cubicBezTo>
                    <a:pt x="0" y="2151"/>
                    <a:pt x="143" y="2361"/>
                    <a:pt x="308" y="2361"/>
                  </a:cubicBezTo>
                  <a:cubicBezTo>
                    <a:pt x="355" y="2361"/>
                    <a:pt x="404" y="2344"/>
                    <a:pt x="449" y="2304"/>
                  </a:cubicBezTo>
                  <a:lnTo>
                    <a:pt x="1423" y="1338"/>
                  </a:lnTo>
                  <a:cubicBezTo>
                    <a:pt x="1509" y="1244"/>
                    <a:pt x="1509" y="1107"/>
                    <a:pt x="1423" y="1013"/>
                  </a:cubicBezTo>
                  <a:lnTo>
                    <a:pt x="1423" y="1020"/>
                  </a:lnTo>
                  <a:lnTo>
                    <a:pt x="449" y="61"/>
                  </a:lnTo>
                  <a:cubicBezTo>
                    <a:pt x="403" y="19"/>
                    <a:pt x="353" y="1"/>
                    <a:pt x="30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75" name="Google Shape;756;p46">
              <a:extLst>
                <a:ext uri="{FF2B5EF4-FFF2-40B4-BE49-F238E27FC236}">
                  <a16:creationId xmlns:a16="http://schemas.microsoft.com/office/drawing/2014/main" id="{5B305F95-6519-5912-329C-9D77064B376C}"/>
                </a:ext>
              </a:extLst>
            </p:cNvPr>
            <p:cNvSpPr/>
            <p:nvPr/>
          </p:nvSpPr>
          <p:spPr>
            <a:xfrm>
              <a:off x="4854075" y="2539100"/>
              <a:ext cx="26075" cy="35875"/>
            </a:xfrm>
            <a:custGeom>
              <a:avLst/>
              <a:gdLst/>
              <a:ahLst/>
              <a:cxnLst/>
              <a:rect l="l" t="t" r="r" b="b"/>
              <a:pathLst>
                <a:path w="1043" h="1435" extrusionOk="0">
                  <a:moveTo>
                    <a:pt x="326" y="1"/>
                  </a:moveTo>
                  <a:cubicBezTo>
                    <a:pt x="152" y="1"/>
                    <a:pt x="1" y="234"/>
                    <a:pt x="177" y="388"/>
                  </a:cubicBezTo>
                  <a:lnTo>
                    <a:pt x="516" y="720"/>
                  </a:lnTo>
                  <a:lnTo>
                    <a:pt x="177" y="1059"/>
                  </a:lnTo>
                  <a:cubicBezTo>
                    <a:pt x="21" y="1215"/>
                    <a:pt x="165" y="1435"/>
                    <a:pt x="336" y="1435"/>
                  </a:cubicBezTo>
                  <a:cubicBezTo>
                    <a:pt x="386" y="1435"/>
                    <a:pt x="439" y="1415"/>
                    <a:pt x="487" y="1369"/>
                  </a:cubicBezTo>
                  <a:lnTo>
                    <a:pt x="977" y="886"/>
                  </a:lnTo>
                  <a:cubicBezTo>
                    <a:pt x="1020" y="843"/>
                    <a:pt x="1042" y="785"/>
                    <a:pt x="1042" y="720"/>
                  </a:cubicBezTo>
                  <a:cubicBezTo>
                    <a:pt x="1042" y="662"/>
                    <a:pt x="1013" y="605"/>
                    <a:pt x="977" y="561"/>
                  </a:cubicBezTo>
                  <a:lnTo>
                    <a:pt x="487" y="78"/>
                  </a:lnTo>
                  <a:cubicBezTo>
                    <a:pt x="437" y="23"/>
                    <a:pt x="380" y="1"/>
                    <a:pt x="32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76" name="Google Shape;754;p46">
            <a:extLst>
              <a:ext uri="{FF2B5EF4-FFF2-40B4-BE49-F238E27FC236}">
                <a16:creationId xmlns:a16="http://schemas.microsoft.com/office/drawing/2014/main" id="{84CB794A-3014-BCE5-62EE-47485B4EA0EF}"/>
              </a:ext>
            </a:extLst>
          </p:cNvPr>
          <p:cNvGrpSpPr/>
          <p:nvPr/>
        </p:nvGrpSpPr>
        <p:grpSpPr>
          <a:xfrm>
            <a:off x="6309978" y="2121529"/>
            <a:ext cx="136394" cy="143810"/>
            <a:chOff x="4854075" y="2527625"/>
            <a:chExt cx="56000" cy="59050"/>
          </a:xfrm>
          <a:solidFill>
            <a:schemeClr val="bg1">
              <a:lumMod val="25000"/>
            </a:schemeClr>
          </a:solidFill>
        </p:grpSpPr>
        <p:sp>
          <p:nvSpPr>
            <p:cNvPr id="77" name="Google Shape;755;p46">
              <a:extLst>
                <a:ext uri="{FF2B5EF4-FFF2-40B4-BE49-F238E27FC236}">
                  <a16:creationId xmlns:a16="http://schemas.microsoft.com/office/drawing/2014/main" id="{459C9C1C-E6BE-37F3-B7E7-EBDBE9AC11A2}"/>
                </a:ext>
              </a:extLst>
            </p:cNvPr>
            <p:cNvSpPr/>
            <p:nvPr/>
          </p:nvSpPr>
          <p:spPr>
            <a:xfrm>
              <a:off x="4872325" y="2527625"/>
              <a:ext cx="37750" cy="59050"/>
            </a:xfrm>
            <a:custGeom>
              <a:avLst/>
              <a:gdLst/>
              <a:ahLst/>
              <a:cxnLst/>
              <a:rect l="l" t="t" r="r" b="b"/>
              <a:pathLst>
                <a:path w="1510" h="2362" extrusionOk="0">
                  <a:moveTo>
                    <a:pt x="305" y="1"/>
                  </a:moveTo>
                  <a:cubicBezTo>
                    <a:pt x="141" y="1"/>
                    <a:pt x="1" y="210"/>
                    <a:pt x="146" y="371"/>
                  </a:cubicBezTo>
                  <a:lnTo>
                    <a:pt x="961" y="1179"/>
                  </a:lnTo>
                  <a:lnTo>
                    <a:pt x="146" y="1994"/>
                  </a:lnTo>
                  <a:cubicBezTo>
                    <a:pt x="0" y="2151"/>
                    <a:pt x="143" y="2361"/>
                    <a:pt x="308" y="2361"/>
                  </a:cubicBezTo>
                  <a:cubicBezTo>
                    <a:pt x="355" y="2361"/>
                    <a:pt x="404" y="2344"/>
                    <a:pt x="449" y="2304"/>
                  </a:cubicBezTo>
                  <a:lnTo>
                    <a:pt x="1423" y="1338"/>
                  </a:lnTo>
                  <a:cubicBezTo>
                    <a:pt x="1509" y="1244"/>
                    <a:pt x="1509" y="1107"/>
                    <a:pt x="1423" y="1013"/>
                  </a:cubicBezTo>
                  <a:lnTo>
                    <a:pt x="1423" y="1020"/>
                  </a:lnTo>
                  <a:lnTo>
                    <a:pt x="449" y="61"/>
                  </a:lnTo>
                  <a:cubicBezTo>
                    <a:pt x="403" y="19"/>
                    <a:pt x="353" y="1"/>
                    <a:pt x="30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78" name="Google Shape;756;p46">
              <a:extLst>
                <a:ext uri="{FF2B5EF4-FFF2-40B4-BE49-F238E27FC236}">
                  <a16:creationId xmlns:a16="http://schemas.microsoft.com/office/drawing/2014/main" id="{EEAD1EF5-1A38-018E-4091-50519763A824}"/>
                </a:ext>
              </a:extLst>
            </p:cNvPr>
            <p:cNvSpPr/>
            <p:nvPr/>
          </p:nvSpPr>
          <p:spPr>
            <a:xfrm>
              <a:off x="4854075" y="2539100"/>
              <a:ext cx="26075" cy="35875"/>
            </a:xfrm>
            <a:custGeom>
              <a:avLst/>
              <a:gdLst/>
              <a:ahLst/>
              <a:cxnLst/>
              <a:rect l="l" t="t" r="r" b="b"/>
              <a:pathLst>
                <a:path w="1043" h="1435" extrusionOk="0">
                  <a:moveTo>
                    <a:pt x="326" y="1"/>
                  </a:moveTo>
                  <a:cubicBezTo>
                    <a:pt x="152" y="1"/>
                    <a:pt x="1" y="234"/>
                    <a:pt x="177" y="388"/>
                  </a:cubicBezTo>
                  <a:lnTo>
                    <a:pt x="516" y="720"/>
                  </a:lnTo>
                  <a:lnTo>
                    <a:pt x="177" y="1059"/>
                  </a:lnTo>
                  <a:cubicBezTo>
                    <a:pt x="21" y="1215"/>
                    <a:pt x="165" y="1435"/>
                    <a:pt x="336" y="1435"/>
                  </a:cubicBezTo>
                  <a:cubicBezTo>
                    <a:pt x="386" y="1435"/>
                    <a:pt x="439" y="1415"/>
                    <a:pt x="487" y="1369"/>
                  </a:cubicBezTo>
                  <a:lnTo>
                    <a:pt x="977" y="886"/>
                  </a:lnTo>
                  <a:cubicBezTo>
                    <a:pt x="1020" y="843"/>
                    <a:pt x="1042" y="785"/>
                    <a:pt x="1042" y="720"/>
                  </a:cubicBezTo>
                  <a:cubicBezTo>
                    <a:pt x="1042" y="662"/>
                    <a:pt x="1013" y="605"/>
                    <a:pt x="977" y="561"/>
                  </a:cubicBezTo>
                  <a:lnTo>
                    <a:pt x="487" y="78"/>
                  </a:lnTo>
                  <a:cubicBezTo>
                    <a:pt x="437" y="23"/>
                    <a:pt x="380" y="1"/>
                    <a:pt x="32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79" name="Google Shape;754;p46">
            <a:extLst>
              <a:ext uri="{FF2B5EF4-FFF2-40B4-BE49-F238E27FC236}">
                <a16:creationId xmlns:a16="http://schemas.microsoft.com/office/drawing/2014/main" id="{65C816EE-1C5C-CF79-F05F-E18FBE5863A8}"/>
              </a:ext>
            </a:extLst>
          </p:cNvPr>
          <p:cNvGrpSpPr/>
          <p:nvPr/>
        </p:nvGrpSpPr>
        <p:grpSpPr>
          <a:xfrm>
            <a:off x="6462378" y="2273929"/>
            <a:ext cx="136394" cy="143810"/>
            <a:chOff x="4854075" y="2527625"/>
            <a:chExt cx="56000" cy="59050"/>
          </a:xfrm>
          <a:solidFill>
            <a:schemeClr val="bg1">
              <a:lumMod val="25000"/>
            </a:schemeClr>
          </a:solidFill>
        </p:grpSpPr>
        <p:sp>
          <p:nvSpPr>
            <p:cNvPr id="80" name="Google Shape;755;p46">
              <a:extLst>
                <a:ext uri="{FF2B5EF4-FFF2-40B4-BE49-F238E27FC236}">
                  <a16:creationId xmlns:a16="http://schemas.microsoft.com/office/drawing/2014/main" id="{C6038B36-EDBC-2F84-22C8-05361F8200C2}"/>
                </a:ext>
              </a:extLst>
            </p:cNvPr>
            <p:cNvSpPr/>
            <p:nvPr/>
          </p:nvSpPr>
          <p:spPr>
            <a:xfrm>
              <a:off x="4872325" y="2527625"/>
              <a:ext cx="37750" cy="59050"/>
            </a:xfrm>
            <a:custGeom>
              <a:avLst/>
              <a:gdLst/>
              <a:ahLst/>
              <a:cxnLst/>
              <a:rect l="l" t="t" r="r" b="b"/>
              <a:pathLst>
                <a:path w="1510" h="2362" extrusionOk="0">
                  <a:moveTo>
                    <a:pt x="305" y="1"/>
                  </a:moveTo>
                  <a:cubicBezTo>
                    <a:pt x="141" y="1"/>
                    <a:pt x="1" y="210"/>
                    <a:pt x="146" y="371"/>
                  </a:cubicBezTo>
                  <a:lnTo>
                    <a:pt x="961" y="1179"/>
                  </a:lnTo>
                  <a:lnTo>
                    <a:pt x="146" y="1994"/>
                  </a:lnTo>
                  <a:cubicBezTo>
                    <a:pt x="0" y="2151"/>
                    <a:pt x="143" y="2361"/>
                    <a:pt x="308" y="2361"/>
                  </a:cubicBezTo>
                  <a:cubicBezTo>
                    <a:pt x="355" y="2361"/>
                    <a:pt x="404" y="2344"/>
                    <a:pt x="449" y="2304"/>
                  </a:cubicBezTo>
                  <a:lnTo>
                    <a:pt x="1423" y="1338"/>
                  </a:lnTo>
                  <a:cubicBezTo>
                    <a:pt x="1509" y="1244"/>
                    <a:pt x="1509" y="1107"/>
                    <a:pt x="1423" y="1013"/>
                  </a:cubicBezTo>
                  <a:lnTo>
                    <a:pt x="1423" y="1020"/>
                  </a:lnTo>
                  <a:lnTo>
                    <a:pt x="449" y="61"/>
                  </a:lnTo>
                  <a:cubicBezTo>
                    <a:pt x="403" y="19"/>
                    <a:pt x="353" y="1"/>
                    <a:pt x="30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81" name="Google Shape;756;p46">
              <a:extLst>
                <a:ext uri="{FF2B5EF4-FFF2-40B4-BE49-F238E27FC236}">
                  <a16:creationId xmlns:a16="http://schemas.microsoft.com/office/drawing/2014/main" id="{03B9EA1F-DF30-9F4D-38AB-297A86CE9356}"/>
                </a:ext>
              </a:extLst>
            </p:cNvPr>
            <p:cNvSpPr/>
            <p:nvPr/>
          </p:nvSpPr>
          <p:spPr>
            <a:xfrm>
              <a:off x="4854075" y="2539100"/>
              <a:ext cx="26075" cy="35875"/>
            </a:xfrm>
            <a:custGeom>
              <a:avLst/>
              <a:gdLst/>
              <a:ahLst/>
              <a:cxnLst/>
              <a:rect l="l" t="t" r="r" b="b"/>
              <a:pathLst>
                <a:path w="1043" h="1435" extrusionOk="0">
                  <a:moveTo>
                    <a:pt x="326" y="1"/>
                  </a:moveTo>
                  <a:cubicBezTo>
                    <a:pt x="152" y="1"/>
                    <a:pt x="1" y="234"/>
                    <a:pt x="177" y="388"/>
                  </a:cubicBezTo>
                  <a:lnTo>
                    <a:pt x="516" y="720"/>
                  </a:lnTo>
                  <a:lnTo>
                    <a:pt x="177" y="1059"/>
                  </a:lnTo>
                  <a:cubicBezTo>
                    <a:pt x="21" y="1215"/>
                    <a:pt x="165" y="1435"/>
                    <a:pt x="336" y="1435"/>
                  </a:cubicBezTo>
                  <a:cubicBezTo>
                    <a:pt x="386" y="1435"/>
                    <a:pt x="439" y="1415"/>
                    <a:pt x="487" y="1369"/>
                  </a:cubicBezTo>
                  <a:lnTo>
                    <a:pt x="977" y="886"/>
                  </a:lnTo>
                  <a:cubicBezTo>
                    <a:pt x="1020" y="843"/>
                    <a:pt x="1042" y="785"/>
                    <a:pt x="1042" y="720"/>
                  </a:cubicBezTo>
                  <a:cubicBezTo>
                    <a:pt x="1042" y="662"/>
                    <a:pt x="1013" y="605"/>
                    <a:pt x="977" y="561"/>
                  </a:cubicBezTo>
                  <a:lnTo>
                    <a:pt x="487" y="78"/>
                  </a:lnTo>
                  <a:cubicBezTo>
                    <a:pt x="437" y="23"/>
                    <a:pt x="380" y="1"/>
                    <a:pt x="32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82" name="Google Shape;754;p46">
            <a:extLst>
              <a:ext uri="{FF2B5EF4-FFF2-40B4-BE49-F238E27FC236}">
                <a16:creationId xmlns:a16="http://schemas.microsoft.com/office/drawing/2014/main" id="{1A9D69AD-5B42-EB84-6D72-EC27932EF4DD}"/>
              </a:ext>
            </a:extLst>
          </p:cNvPr>
          <p:cNvGrpSpPr/>
          <p:nvPr/>
        </p:nvGrpSpPr>
        <p:grpSpPr>
          <a:xfrm>
            <a:off x="6278565" y="1485645"/>
            <a:ext cx="136394" cy="143810"/>
            <a:chOff x="4854075" y="2527625"/>
            <a:chExt cx="56000" cy="59050"/>
          </a:xfrm>
          <a:solidFill>
            <a:schemeClr val="bg1">
              <a:lumMod val="25000"/>
            </a:schemeClr>
          </a:solidFill>
        </p:grpSpPr>
        <p:sp>
          <p:nvSpPr>
            <p:cNvPr id="83" name="Google Shape;755;p46">
              <a:extLst>
                <a:ext uri="{FF2B5EF4-FFF2-40B4-BE49-F238E27FC236}">
                  <a16:creationId xmlns:a16="http://schemas.microsoft.com/office/drawing/2014/main" id="{946F91C3-E6DC-DC54-C546-AA571C34C74B}"/>
                </a:ext>
              </a:extLst>
            </p:cNvPr>
            <p:cNvSpPr/>
            <p:nvPr/>
          </p:nvSpPr>
          <p:spPr>
            <a:xfrm>
              <a:off x="4872325" y="2527625"/>
              <a:ext cx="37750" cy="59050"/>
            </a:xfrm>
            <a:custGeom>
              <a:avLst/>
              <a:gdLst/>
              <a:ahLst/>
              <a:cxnLst/>
              <a:rect l="l" t="t" r="r" b="b"/>
              <a:pathLst>
                <a:path w="1510" h="2362" extrusionOk="0">
                  <a:moveTo>
                    <a:pt x="305" y="1"/>
                  </a:moveTo>
                  <a:cubicBezTo>
                    <a:pt x="141" y="1"/>
                    <a:pt x="1" y="210"/>
                    <a:pt x="146" y="371"/>
                  </a:cubicBezTo>
                  <a:lnTo>
                    <a:pt x="961" y="1179"/>
                  </a:lnTo>
                  <a:lnTo>
                    <a:pt x="146" y="1994"/>
                  </a:lnTo>
                  <a:cubicBezTo>
                    <a:pt x="0" y="2151"/>
                    <a:pt x="143" y="2361"/>
                    <a:pt x="308" y="2361"/>
                  </a:cubicBezTo>
                  <a:cubicBezTo>
                    <a:pt x="355" y="2361"/>
                    <a:pt x="404" y="2344"/>
                    <a:pt x="449" y="2304"/>
                  </a:cubicBezTo>
                  <a:lnTo>
                    <a:pt x="1423" y="1338"/>
                  </a:lnTo>
                  <a:cubicBezTo>
                    <a:pt x="1509" y="1244"/>
                    <a:pt x="1509" y="1107"/>
                    <a:pt x="1423" y="1013"/>
                  </a:cubicBezTo>
                  <a:lnTo>
                    <a:pt x="1423" y="1020"/>
                  </a:lnTo>
                  <a:lnTo>
                    <a:pt x="449" y="61"/>
                  </a:lnTo>
                  <a:cubicBezTo>
                    <a:pt x="403" y="19"/>
                    <a:pt x="353" y="1"/>
                    <a:pt x="30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84" name="Google Shape;756;p46">
              <a:extLst>
                <a:ext uri="{FF2B5EF4-FFF2-40B4-BE49-F238E27FC236}">
                  <a16:creationId xmlns:a16="http://schemas.microsoft.com/office/drawing/2014/main" id="{CFD54005-D343-A918-A2CA-11C16056B089}"/>
                </a:ext>
              </a:extLst>
            </p:cNvPr>
            <p:cNvSpPr/>
            <p:nvPr/>
          </p:nvSpPr>
          <p:spPr>
            <a:xfrm>
              <a:off x="4854075" y="2539100"/>
              <a:ext cx="26075" cy="35875"/>
            </a:xfrm>
            <a:custGeom>
              <a:avLst/>
              <a:gdLst/>
              <a:ahLst/>
              <a:cxnLst/>
              <a:rect l="l" t="t" r="r" b="b"/>
              <a:pathLst>
                <a:path w="1043" h="1435" extrusionOk="0">
                  <a:moveTo>
                    <a:pt x="326" y="1"/>
                  </a:moveTo>
                  <a:cubicBezTo>
                    <a:pt x="152" y="1"/>
                    <a:pt x="1" y="234"/>
                    <a:pt x="177" y="388"/>
                  </a:cubicBezTo>
                  <a:lnTo>
                    <a:pt x="516" y="720"/>
                  </a:lnTo>
                  <a:lnTo>
                    <a:pt x="177" y="1059"/>
                  </a:lnTo>
                  <a:cubicBezTo>
                    <a:pt x="21" y="1215"/>
                    <a:pt x="165" y="1435"/>
                    <a:pt x="336" y="1435"/>
                  </a:cubicBezTo>
                  <a:cubicBezTo>
                    <a:pt x="386" y="1435"/>
                    <a:pt x="439" y="1415"/>
                    <a:pt x="487" y="1369"/>
                  </a:cubicBezTo>
                  <a:lnTo>
                    <a:pt x="977" y="886"/>
                  </a:lnTo>
                  <a:cubicBezTo>
                    <a:pt x="1020" y="843"/>
                    <a:pt x="1042" y="785"/>
                    <a:pt x="1042" y="720"/>
                  </a:cubicBezTo>
                  <a:cubicBezTo>
                    <a:pt x="1042" y="662"/>
                    <a:pt x="1013" y="605"/>
                    <a:pt x="977" y="561"/>
                  </a:cubicBezTo>
                  <a:lnTo>
                    <a:pt x="487" y="78"/>
                  </a:lnTo>
                  <a:cubicBezTo>
                    <a:pt x="437" y="23"/>
                    <a:pt x="380" y="1"/>
                    <a:pt x="32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85" name="Google Shape;754;p46">
            <a:extLst>
              <a:ext uri="{FF2B5EF4-FFF2-40B4-BE49-F238E27FC236}">
                <a16:creationId xmlns:a16="http://schemas.microsoft.com/office/drawing/2014/main" id="{75CA8A8E-B813-4ADF-F9B8-CCDEFC5856DE}"/>
              </a:ext>
            </a:extLst>
          </p:cNvPr>
          <p:cNvGrpSpPr/>
          <p:nvPr/>
        </p:nvGrpSpPr>
        <p:grpSpPr>
          <a:xfrm>
            <a:off x="6288309" y="1064805"/>
            <a:ext cx="136394" cy="143810"/>
            <a:chOff x="4854075" y="2527625"/>
            <a:chExt cx="56000" cy="59050"/>
          </a:xfrm>
          <a:solidFill>
            <a:schemeClr val="bg1">
              <a:lumMod val="25000"/>
            </a:schemeClr>
          </a:solidFill>
        </p:grpSpPr>
        <p:sp>
          <p:nvSpPr>
            <p:cNvPr id="86" name="Google Shape;755;p46">
              <a:extLst>
                <a:ext uri="{FF2B5EF4-FFF2-40B4-BE49-F238E27FC236}">
                  <a16:creationId xmlns:a16="http://schemas.microsoft.com/office/drawing/2014/main" id="{C7D5DD91-94D8-772D-7E7B-1ED09AD45E56}"/>
                </a:ext>
              </a:extLst>
            </p:cNvPr>
            <p:cNvSpPr/>
            <p:nvPr/>
          </p:nvSpPr>
          <p:spPr>
            <a:xfrm>
              <a:off x="4872325" y="2527625"/>
              <a:ext cx="37750" cy="59050"/>
            </a:xfrm>
            <a:custGeom>
              <a:avLst/>
              <a:gdLst/>
              <a:ahLst/>
              <a:cxnLst/>
              <a:rect l="l" t="t" r="r" b="b"/>
              <a:pathLst>
                <a:path w="1510" h="2362" extrusionOk="0">
                  <a:moveTo>
                    <a:pt x="305" y="1"/>
                  </a:moveTo>
                  <a:cubicBezTo>
                    <a:pt x="141" y="1"/>
                    <a:pt x="1" y="210"/>
                    <a:pt x="146" y="371"/>
                  </a:cubicBezTo>
                  <a:lnTo>
                    <a:pt x="961" y="1179"/>
                  </a:lnTo>
                  <a:lnTo>
                    <a:pt x="146" y="1994"/>
                  </a:lnTo>
                  <a:cubicBezTo>
                    <a:pt x="0" y="2151"/>
                    <a:pt x="143" y="2361"/>
                    <a:pt x="308" y="2361"/>
                  </a:cubicBezTo>
                  <a:cubicBezTo>
                    <a:pt x="355" y="2361"/>
                    <a:pt x="404" y="2344"/>
                    <a:pt x="449" y="2304"/>
                  </a:cubicBezTo>
                  <a:lnTo>
                    <a:pt x="1423" y="1338"/>
                  </a:lnTo>
                  <a:cubicBezTo>
                    <a:pt x="1509" y="1244"/>
                    <a:pt x="1509" y="1107"/>
                    <a:pt x="1423" y="1013"/>
                  </a:cubicBezTo>
                  <a:lnTo>
                    <a:pt x="1423" y="1020"/>
                  </a:lnTo>
                  <a:lnTo>
                    <a:pt x="449" y="61"/>
                  </a:lnTo>
                  <a:cubicBezTo>
                    <a:pt x="403" y="19"/>
                    <a:pt x="353" y="1"/>
                    <a:pt x="30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87" name="Google Shape;756;p46">
              <a:extLst>
                <a:ext uri="{FF2B5EF4-FFF2-40B4-BE49-F238E27FC236}">
                  <a16:creationId xmlns:a16="http://schemas.microsoft.com/office/drawing/2014/main" id="{ED180992-64B0-182D-11FA-A195BADF63DA}"/>
                </a:ext>
              </a:extLst>
            </p:cNvPr>
            <p:cNvSpPr/>
            <p:nvPr/>
          </p:nvSpPr>
          <p:spPr>
            <a:xfrm>
              <a:off x="4854075" y="2539100"/>
              <a:ext cx="26075" cy="35875"/>
            </a:xfrm>
            <a:custGeom>
              <a:avLst/>
              <a:gdLst/>
              <a:ahLst/>
              <a:cxnLst/>
              <a:rect l="l" t="t" r="r" b="b"/>
              <a:pathLst>
                <a:path w="1043" h="1435" extrusionOk="0">
                  <a:moveTo>
                    <a:pt x="326" y="1"/>
                  </a:moveTo>
                  <a:cubicBezTo>
                    <a:pt x="152" y="1"/>
                    <a:pt x="1" y="234"/>
                    <a:pt x="177" y="388"/>
                  </a:cubicBezTo>
                  <a:lnTo>
                    <a:pt x="516" y="720"/>
                  </a:lnTo>
                  <a:lnTo>
                    <a:pt x="177" y="1059"/>
                  </a:lnTo>
                  <a:cubicBezTo>
                    <a:pt x="21" y="1215"/>
                    <a:pt x="165" y="1435"/>
                    <a:pt x="336" y="1435"/>
                  </a:cubicBezTo>
                  <a:cubicBezTo>
                    <a:pt x="386" y="1435"/>
                    <a:pt x="439" y="1415"/>
                    <a:pt x="487" y="1369"/>
                  </a:cubicBezTo>
                  <a:lnTo>
                    <a:pt x="977" y="886"/>
                  </a:lnTo>
                  <a:cubicBezTo>
                    <a:pt x="1020" y="843"/>
                    <a:pt x="1042" y="785"/>
                    <a:pt x="1042" y="720"/>
                  </a:cubicBezTo>
                  <a:cubicBezTo>
                    <a:pt x="1042" y="662"/>
                    <a:pt x="1013" y="605"/>
                    <a:pt x="977" y="561"/>
                  </a:cubicBezTo>
                  <a:lnTo>
                    <a:pt x="487" y="78"/>
                  </a:lnTo>
                  <a:cubicBezTo>
                    <a:pt x="437" y="23"/>
                    <a:pt x="380" y="1"/>
                    <a:pt x="32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3515090"/>
      </p:ext>
    </p:extLst>
  </p:cSld>
  <p:clrMapOvr>
    <a:masterClrMapping/>
  </p:clrMapOvr>
</p:sld>
</file>

<file path=ppt/theme/theme1.xml><?xml version="1.0" encoding="utf-8"?>
<a:theme xmlns:a="http://schemas.openxmlformats.org/drawingml/2006/main" name="Intro to Iteration by Slidesgo">
  <a:themeElements>
    <a:clrScheme name="Simple Light">
      <a:dk1>
        <a:srgbClr val="242424"/>
      </a:dk1>
      <a:lt1>
        <a:srgbClr val="F3F3F3"/>
      </a:lt1>
      <a:dk2>
        <a:srgbClr val="E496CE"/>
      </a:dk2>
      <a:lt2>
        <a:srgbClr val="E4494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4242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516</Words>
  <Application>Microsoft Office PowerPoint</Application>
  <PresentationFormat>On-screen Show (16:9)</PresentationFormat>
  <Paragraphs>82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Syne</vt:lpstr>
      <vt:lpstr>Nunito Light</vt:lpstr>
      <vt:lpstr>Poppins</vt:lpstr>
      <vt:lpstr>Anaheim</vt:lpstr>
      <vt:lpstr>Poppins SemiBold</vt:lpstr>
      <vt:lpstr>Arial</vt:lpstr>
      <vt:lpstr>Intro to Iteration by Slidesgo</vt:lpstr>
      <vt:lpstr>ASAS PEMIKIRAN KOMPUTASIONAL</vt:lpstr>
      <vt:lpstr>Pengenalan Pemikiran Komputasional</vt:lpstr>
      <vt:lpstr>PowerPoint Presentation</vt:lpstr>
      <vt:lpstr>Pengenalan Pemikiran Komputasional</vt:lpstr>
      <vt:lpstr>PowerPoint Presentation</vt:lpstr>
      <vt:lpstr>Teknik dalam Pemikiran Komputasional</vt:lpstr>
      <vt:lpstr>Teknik Leraian (Decomposition)</vt:lpstr>
      <vt:lpstr>Teknik Leraian (Decomposition)</vt:lpstr>
      <vt:lpstr>Teknik Leraian (Decomposition)</vt:lpstr>
      <vt:lpstr>Teknik Pengecaman Corak  (Pattern Recognition)</vt:lpstr>
      <vt:lpstr>Teknik Pengecaman Corak  (Pattern Recognition)</vt:lpstr>
      <vt:lpstr>Teknik Pengecaman Corak  (Pattern Recognition)</vt:lpstr>
      <vt:lpstr>Teknik Peniskalaan (Abstraction)</vt:lpstr>
      <vt:lpstr>Teknik Peniskalaan (Abstraction)</vt:lpstr>
      <vt:lpstr>Teknik Pengitlakan (Generalisation)</vt:lpstr>
      <vt:lpstr>Teknik Pengitlakan (Generalisation)</vt:lpstr>
      <vt:lpstr>HOMEWORK</vt:lpstr>
      <vt:lpstr>Terima Kasih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ASAS PEMIKIRAN KOMPUTASIONAL</dc:title>
  <cp:lastModifiedBy>Nurul Ainfitry</cp:lastModifiedBy>
  <cp:revision>1</cp:revision>
  <dcterms:modified xsi:type="dcterms:W3CDTF">2025-01-17T12:15:08Z</dcterms:modified>
</cp:coreProperties>
</file>