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12"/>
  </p:notesMasterIdLst>
  <p:sldIdLst>
    <p:sldId id="260" r:id="rId7"/>
    <p:sldId id="264" r:id="rId8"/>
    <p:sldId id="270" r:id="rId9"/>
    <p:sldId id="268" r:id="rId10"/>
    <p:sldId id="271" r:id="rId1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6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v.sh/LiveTileBindingDoc" TargetMode="External"/><Relationship Id="rId2" Type="http://schemas.openxmlformats.org/officeDocument/2006/relationships/hyperlink" Target="http://msdv.sh/MSDNTileTemplateCatalo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sdv.sh/XamlRenderBackTaskGuidance" TargetMode="External"/><Relationship Id="rId4" Type="http://schemas.openxmlformats.org/officeDocument/2006/relationships/hyperlink" Target="http://msdv.sh/XamlRenderBackTas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aschw/LiveTileDemo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smtClean="0"/>
              <a:t>Live Tiles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2114550"/>
            <a:ext cx="9372600" cy="533400"/>
          </a:xfrm>
        </p:spPr>
        <p:txBody>
          <a:bodyPr/>
          <a:lstStyle/>
          <a:p>
            <a:r>
              <a:rPr lang="en-US" dirty="0"/>
              <a:t>A Universal Window into the Soul of Your App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Carl Schweitzer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1867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Carl Schweitzer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82" y="3790950"/>
            <a:ext cx="1229033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3" y="1394828"/>
            <a:ext cx="5502394" cy="881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3" y="2562604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478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305800" cy="3657600"/>
          </a:xfrm>
        </p:spPr>
        <p:txBody>
          <a:bodyPr/>
          <a:lstStyle/>
          <a:p>
            <a:r>
              <a:rPr lang="en-US" dirty="0" smtClean="0"/>
              <a:t>Tile </a:t>
            </a:r>
            <a:r>
              <a:rPr lang="en-US" dirty="0"/>
              <a:t>Template </a:t>
            </a:r>
            <a:r>
              <a:rPr lang="en-US" dirty="0" smtClean="0"/>
              <a:t>Catalog 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msdv.sh/MSDNTileTemplateCatalog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Binding </a:t>
            </a:r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msdv.sh/LiveTileBindingDoc</a:t>
            </a:r>
            <a:endParaRPr lang="en-US" sz="2000" dirty="0" smtClean="0"/>
          </a:p>
          <a:p>
            <a:r>
              <a:rPr lang="en-US" dirty="0" err="1" smtClean="0"/>
              <a:t>Xaml</a:t>
            </a:r>
            <a:r>
              <a:rPr lang="en-US" dirty="0" smtClean="0"/>
              <a:t> </a:t>
            </a:r>
            <a:r>
              <a:rPr lang="en-US" dirty="0"/>
              <a:t>Rendering Background Task </a:t>
            </a:r>
            <a:endParaRPr lang="en-US" dirty="0" smtClean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msdv.sh/XamlRenderBackTask</a:t>
            </a:r>
            <a:endParaRPr lang="en-US" sz="2000" dirty="0"/>
          </a:p>
          <a:p>
            <a:r>
              <a:rPr lang="en-US" dirty="0" err="1" smtClean="0"/>
              <a:t>Xaml</a:t>
            </a:r>
            <a:r>
              <a:rPr lang="en-US" dirty="0" smtClean="0"/>
              <a:t> </a:t>
            </a:r>
            <a:r>
              <a:rPr lang="en-US" dirty="0"/>
              <a:t>Rendering Background Task </a:t>
            </a:r>
            <a:r>
              <a:rPr lang="en-US" dirty="0" smtClean="0"/>
              <a:t>Guidance </a:t>
            </a:r>
          </a:p>
          <a:p>
            <a:pPr lvl="1"/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msdv.sh/XamlRenderBackTaskGuidance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github.com/caschw/LiveTileDemos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51" y="1714402"/>
            <a:ext cx="3429098" cy="34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4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" id="{177D8450-F198-47A9-8E9D-D0116B904CD9}" vid="{6419E2DB-70FD-4BC1-91A5-F925C076D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" id="{177D8450-F198-47A9-8E9D-D0116B904CD9}" vid="{2AF7A85E-E134-4F23-B88B-ED8DC2D1ED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DB4CE3-4EB9-4C5B-AB3E-621993C78A6D}">
  <ds:schemaRefs>
    <ds:schemaRef ds:uri="52ad97b0-86c1-49b5-b544-c488bf38e7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e37aee8-73ad-441e-bced-8b530ad9291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82</Words>
  <Application>Microsoft Office PowerPoint</Application>
  <PresentationFormat>On-screen Show (16:9)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Custom Design</vt:lpstr>
      <vt:lpstr>Office Theme</vt:lpstr>
      <vt:lpstr>PowerPoint Presentation</vt:lpstr>
      <vt:lpstr>Carl Schweitzer</vt:lpstr>
      <vt:lpstr>Live Tiles</vt:lpstr>
      <vt:lpstr>Important Resources</vt:lpstr>
      <vt:lpstr>Any questions?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Yahr, Michele</dc:creator>
  <cp:lastModifiedBy>Carl Schweitzer</cp:lastModifiedBy>
  <cp:revision>34</cp:revision>
  <cp:lastPrinted>2013-02-22T16:36:11Z</cp:lastPrinted>
  <dcterms:created xsi:type="dcterms:W3CDTF">2013-02-22T15:05:42Z</dcterms:created>
  <dcterms:modified xsi:type="dcterms:W3CDTF">2015-04-25T03:24:13Z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