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5"/>
    <p:sldMasterId id="2147483648" r:id="rId6"/>
  </p:sldMasterIdLst>
  <p:notesMasterIdLst>
    <p:notesMasterId r:id="rId11"/>
  </p:notesMasterIdLst>
  <p:sldIdLst>
    <p:sldId id="260" r:id="rId7"/>
    <p:sldId id="264" r:id="rId8"/>
    <p:sldId id="270" r:id="rId9"/>
    <p:sldId id="268" r:id="rId10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8DEA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40" y="10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5135B-B541-411A-8615-EEF133DB8D97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14CB4-B2E9-43E5-8534-841FE795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7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cover slide only, do not use for internal pages. Presenter email, Twitter</a:t>
            </a:r>
            <a:r>
              <a:rPr lang="en-US" baseline="0" dirty="0" smtClean="0"/>
              <a:t> handle or other info can be added beneath the name if desired.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3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276350"/>
            <a:ext cx="723900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2114550"/>
            <a:ext cx="62484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i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pPr lvl="0"/>
            <a:r>
              <a:rPr lang="en-US" dirty="0" smtClean="0"/>
              <a:t>Place your subhead here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590800" y="2724150"/>
            <a:ext cx="37338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Email address</a:t>
            </a:r>
          </a:p>
          <a:p>
            <a:pPr lvl="0"/>
            <a:r>
              <a:rPr lang="en-US" dirty="0" smtClean="0"/>
              <a:t>Twitter handle (or other)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31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47750"/>
            <a:ext cx="7620000" cy="3886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Bullet Points and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 algn="ctr">
              <a:defRPr sz="4000" b="1" cap="all" baseline="0">
                <a:solidFill>
                  <a:srgbClr val="338DEA"/>
                </a:solidFill>
              </a:defRPr>
            </a:lvl1pPr>
          </a:lstStyle>
          <a:p>
            <a:r>
              <a:rPr lang="en-US" dirty="0" smtClean="0"/>
              <a:t>Slide headline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5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4000" b="1" cap="all" baseline="0">
                <a:solidFill>
                  <a:srgbClr val="338DEA"/>
                </a:solidFill>
              </a:defRPr>
            </a:lvl1pPr>
          </a:lstStyle>
          <a:p>
            <a:r>
              <a:rPr lang="en-US" dirty="0" smtClean="0"/>
              <a:t>Slide headline here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8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31933-6E70-4AFA-AB04-85E43741FC5F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1005-C096-4EEA-A0A3-286155A54AB3}" type="slidenum">
              <a:rPr lang="en-US" smtClean="0"/>
              <a:t>‹#›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254" y="3875150"/>
            <a:ext cx="2288746" cy="11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9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BE830-22A8-47E2-9905-719E7398CD17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1661-5E09-4490-8B7E-42ED2483042C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63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v.sh/LiveTileBindingDoc" TargetMode="External"/><Relationship Id="rId2" Type="http://schemas.openxmlformats.org/officeDocument/2006/relationships/hyperlink" Target="http://msdv.sh/MSDNTileTemplateCatalog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msdv.sh/XamlRenderBackTaskGuidance" TargetMode="External"/><Relationship Id="rId4" Type="http://schemas.openxmlformats.org/officeDocument/2006/relationships/hyperlink" Target="http://msdv.sh/XamlRenderBackTas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 smtClean="0"/>
              <a:t>Live Tiles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2114550"/>
            <a:ext cx="9372600" cy="533400"/>
          </a:xfrm>
        </p:spPr>
        <p:txBody>
          <a:bodyPr/>
          <a:lstStyle/>
          <a:p>
            <a:r>
              <a:rPr lang="en-US" dirty="0"/>
              <a:t>A Universal Window into the Soul of Your App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Carl Schweitzer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347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1867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Carl Schweitzer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82" y="3790950"/>
            <a:ext cx="1229033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03" y="1394828"/>
            <a:ext cx="5502394" cy="881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73" y="2562604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0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Tiles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84785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5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Resources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8305800" cy="3657600"/>
          </a:xfrm>
        </p:spPr>
        <p:txBody>
          <a:bodyPr/>
          <a:lstStyle/>
          <a:p>
            <a:r>
              <a:rPr lang="en-US" dirty="0" smtClean="0"/>
              <a:t>Tile </a:t>
            </a:r>
            <a:r>
              <a:rPr lang="en-US" dirty="0"/>
              <a:t>Template </a:t>
            </a:r>
            <a:r>
              <a:rPr lang="en-US" dirty="0" smtClean="0"/>
              <a:t>Catalog </a:t>
            </a:r>
          </a:p>
          <a:p>
            <a:pPr lvl="1"/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msdv.sh/MSDNTileTemplateCatalog</a:t>
            </a:r>
            <a:r>
              <a:rPr lang="en-US" sz="2000" dirty="0" smtClean="0"/>
              <a:t> </a:t>
            </a:r>
          </a:p>
          <a:p>
            <a:r>
              <a:rPr lang="en-US" dirty="0" smtClean="0"/>
              <a:t>Binding </a:t>
            </a:r>
          </a:p>
          <a:p>
            <a:pPr lvl="1"/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msdv.sh/LiveTileBindingDoc</a:t>
            </a:r>
            <a:endParaRPr lang="en-US" sz="2000" dirty="0" smtClean="0"/>
          </a:p>
          <a:p>
            <a:r>
              <a:rPr lang="en-US" dirty="0" err="1" smtClean="0"/>
              <a:t>Xaml</a:t>
            </a:r>
            <a:r>
              <a:rPr lang="en-US" dirty="0" smtClean="0"/>
              <a:t> </a:t>
            </a:r>
            <a:r>
              <a:rPr lang="en-US" dirty="0"/>
              <a:t>Rendering Background Task </a:t>
            </a:r>
            <a:endParaRPr lang="en-US" dirty="0" smtClean="0"/>
          </a:p>
          <a:p>
            <a:pPr lvl="1"/>
            <a:r>
              <a:rPr lang="en-US" sz="2000" dirty="0" smtClean="0">
                <a:hlinkClick r:id="rId4"/>
              </a:rPr>
              <a:t>http</a:t>
            </a:r>
            <a:r>
              <a:rPr lang="en-US" sz="2000" dirty="0">
                <a:hlinkClick r:id="rId4"/>
              </a:rPr>
              <a:t>://</a:t>
            </a:r>
            <a:r>
              <a:rPr lang="en-US" sz="2000" dirty="0" smtClean="0">
                <a:hlinkClick r:id="rId4"/>
              </a:rPr>
              <a:t>msdv.sh/XamlRenderBackTask</a:t>
            </a:r>
            <a:endParaRPr lang="en-US" sz="2000" dirty="0"/>
          </a:p>
          <a:p>
            <a:r>
              <a:rPr lang="en-US" dirty="0" err="1" smtClean="0"/>
              <a:t>Xaml</a:t>
            </a:r>
            <a:r>
              <a:rPr lang="en-US" dirty="0" smtClean="0"/>
              <a:t> </a:t>
            </a:r>
            <a:r>
              <a:rPr lang="en-US" dirty="0"/>
              <a:t>Rendering Background Task </a:t>
            </a:r>
            <a:r>
              <a:rPr lang="en-US" dirty="0" smtClean="0"/>
              <a:t>Guidance </a:t>
            </a:r>
          </a:p>
          <a:p>
            <a:pPr lvl="1"/>
            <a:r>
              <a:rPr lang="en-US" sz="2000" dirty="0" smtClean="0">
                <a:hlinkClick r:id="rId5"/>
              </a:rPr>
              <a:t>http</a:t>
            </a:r>
            <a:r>
              <a:rPr lang="en-US" sz="2000" dirty="0">
                <a:hlinkClick r:id="rId5"/>
              </a:rPr>
              <a:t>://</a:t>
            </a:r>
            <a:r>
              <a:rPr lang="en-US" sz="2000" dirty="0" smtClean="0">
                <a:hlinkClick r:id="rId5"/>
              </a:rPr>
              <a:t>msdv.sh/XamlRenderBackTaskGuidance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9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yline PowerPoint Template.potx" id="{177D8450-F198-47A9-8E9D-D0116B904CD9}" vid="{6419E2DB-70FD-4BC1-91A5-F925C076DE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yline PowerPoint Template.potx" id="{177D8450-F198-47A9-8E9D-D0116B904CD9}" vid="{2AF7A85E-E134-4F23-B88B-ED8DC2D1EDD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e37aee8-73ad-441e-bced-8b530ad9291b" xsi:nil="true"/>
    <_dlc_DocId xmlns="52ad97b0-86c1-49b5-b544-c488bf38e7c0">SAZVWXQSR7YH-3011-15</_dlc_DocId>
    <_dlc_DocIdUrl xmlns="52ad97b0-86c1-49b5-b544-c488bf38e7c0">
      <Url>https://my.skylinetechnologies.com/Support/SalesMarketingCenter/branding/_layouts/15/DocIdRedir.aspx?ID=SAZVWXQSR7YH-3011-15</Url>
      <Description>SAZVWXQSR7YH-3011-15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2E750987EE2543B234B3A674D6BE3D" ma:contentTypeVersion="105" ma:contentTypeDescription="Create a new document." ma:contentTypeScope="" ma:versionID="21dfcedbdd96fddb0fe2e2937c236050">
  <xsd:schema xmlns:xsd="http://www.w3.org/2001/XMLSchema" xmlns:xs="http://www.w3.org/2001/XMLSchema" xmlns:p="http://schemas.microsoft.com/office/2006/metadata/properties" xmlns:ns2="1e37aee8-73ad-441e-bced-8b530ad9291b" xmlns:ns3="52ad97b0-86c1-49b5-b544-c488bf38e7c0" targetNamespace="http://schemas.microsoft.com/office/2006/metadata/properties" ma:root="true" ma:fieldsID="a123537ca58bcc10f3198159b6343971" ns2:_="" ns3:_="">
    <xsd:import namespace="1e37aee8-73ad-441e-bced-8b530ad9291b"/>
    <xsd:import namespace="52ad97b0-86c1-49b5-b544-c488bf38e7c0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7aee8-73ad-441e-bced-8b530ad9291b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ad97b0-86c1-49b5-b544-c488bf38e7c0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53893B7-1751-4C4F-BDF8-1E8C6C10D5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DB4CE3-4EB9-4C5B-AB3E-621993C78A6D}">
  <ds:schemaRefs>
    <ds:schemaRef ds:uri="52ad97b0-86c1-49b5-b544-c488bf38e7c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e37aee8-73ad-441e-bced-8b530ad9291b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46EF77C-DAFD-4807-921E-74A4BB4FB1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37aee8-73ad-441e-bced-8b530ad9291b"/>
    <ds:schemaRef ds:uri="52ad97b0-86c1-49b5-b544-c488bf38e7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AB308FA-87CC-4CE5-96AF-CCE6818F8A0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76</Words>
  <Application>Microsoft Office PowerPoint</Application>
  <PresentationFormat>On-screen Show (16:9)</PresentationFormat>
  <Paragraphs>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Georgia</vt:lpstr>
      <vt:lpstr>Custom Design</vt:lpstr>
      <vt:lpstr>Office Theme</vt:lpstr>
      <vt:lpstr>PowerPoint Presentation</vt:lpstr>
      <vt:lpstr>Carl Schweitzer</vt:lpstr>
      <vt:lpstr>Live Tiles</vt:lpstr>
      <vt:lpstr>Important Resources</vt:lpstr>
    </vt:vector>
  </TitlesOfParts>
  <Company>Skyline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Yahr, Michele</dc:creator>
  <cp:lastModifiedBy>Carl Schweitzer</cp:lastModifiedBy>
  <cp:revision>32</cp:revision>
  <cp:lastPrinted>2013-02-22T16:36:11Z</cp:lastPrinted>
  <dcterms:created xsi:type="dcterms:W3CDTF">2013-02-22T15:05:42Z</dcterms:created>
  <dcterms:modified xsi:type="dcterms:W3CDTF">2015-04-25T03:13:08Z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0x0101004D2E750987EE2543B234B3A674D6BE3D</vt:lpwstr>
  </property>
  <property fmtid="{D5CDD505-2E9C-101B-9397-08002B2CF9AE}" pid="3" name="_dlc_DocIdItemGuid">
    <vt:lpwstr>f3bda16d-9d80-40e7-88b7-f9e973ba2a62</vt:lpwstr>
  </property>
</Properties>
</file>