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32" r:id="rId5"/>
    <p:sldMasterId id="2147483744" r:id="rId6"/>
    <p:sldMasterId id="2147483756" r:id="rId7"/>
    <p:sldMasterId id="2147483768" r:id="rId8"/>
  </p:sldMasterIdLst>
  <p:notesMasterIdLst>
    <p:notesMasterId r:id="rId19"/>
  </p:notesMasterIdLst>
  <p:sldIdLst>
    <p:sldId id="269" r:id="rId9"/>
    <p:sldId id="257" r:id="rId10"/>
    <p:sldId id="265" r:id="rId11"/>
    <p:sldId id="264" r:id="rId12"/>
    <p:sldId id="271" r:id="rId13"/>
    <p:sldId id="272" r:id="rId14"/>
    <p:sldId id="258" r:id="rId15"/>
    <p:sldId id="266" r:id="rId16"/>
    <p:sldId id="270" r:id="rId17"/>
    <p:sldId id="267" r:id="rId18"/>
  </p:sldIdLst>
  <p:sldSz cx="9144000" cy="5143500" type="screen16x9"/>
  <p:notesSz cx="7010400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A5D"/>
    <a:srgbClr val="57C9E8"/>
    <a:srgbClr val="33B6B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83797" autoAdjust="0"/>
  </p:normalViewPr>
  <p:slideViewPr>
    <p:cSldViewPr>
      <p:cViewPr varScale="1">
        <p:scale>
          <a:sx n="115" d="100"/>
          <a:sy n="115" d="100"/>
        </p:scale>
        <p:origin x="56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1FBF9FD-3E90-4F8F-BD33-EBBDA0524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7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7D285-306E-4D15-B654-6FFC32D8B5B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337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What’s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</a:t>
            </a:r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? </a:t>
            </a:r>
            <a:endParaRPr lang="en-US" sz="2000" b="0" i="0" u="none" strike="noStrike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We all have an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—a business challenge that we’re struggling to move beyond. </a:t>
            </a:r>
          </a:p>
          <a:p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may be inhibiting your growth, stunting your productivity or clouding your communication. At Skyline, we’ll work with you to understand your unique situation and help you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see beyond 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by blending smart business strategy with powerful custom technology solutions.</a:t>
            </a:r>
            <a:endParaRPr lang="en-US" sz="2000" baseline="0" dirty="0" smtClean="0"/>
          </a:p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 dirty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4338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77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62377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3028264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94151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960038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160421" y="2826011"/>
            <a:ext cx="8791074" cy="4008521"/>
          </a:xfrm>
        </p:spPr>
        <p:txBody>
          <a:bodyPr/>
          <a:lstStyle/>
          <a:p>
            <a:r>
              <a:rPr lang="en-US" baseline="0" dirty="0" smtClean="0"/>
              <a:t>Promote that We Are Hiring! Direct attendees to the Skyline booth to speak to a Skyline associate or to our website for current openings.</a:t>
            </a:r>
          </a:p>
        </p:txBody>
      </p:sp>
    </p:spTree>
    <p:extLst>
      <p:ext uri="{BB962C8B-B14F-4D97-AF65-F5344CB8AC3E}">
        <p14:creationId xmlns:p14="http://schemas.microsoft.com/office/powerpoint/2010/main" val="245111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76AE5-BEC9-49F8-B62B-C27AE3B3B90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6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8A1AE5-060C-4E5A-8268-A8B51F23008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79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0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D61978CD-451A-4885-BF85-225F0BD5D67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ChangeArrowheads="1"/>
          </p:cNvSpPr>
          <p:nvPr>
            <p:ph type="body"/>
          </p:nvPr>
        </p:nvSpPr>
        <p:spPr>
          <a:xfrm>
            <a:off x="701675" y="4416425"/>
            <a:ext cx="5608638" cy="41830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6388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406400" y="696913"/>
            <a:ext cx="61976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6325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5A7492-773F-4C25-AD39-6C2AC5053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01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25830-97F2-4A9F-B53E-5921915DF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9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203325"/>
            <a:ext cx="2068513" cy="339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54725" cy="339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BE018-C657-463B-8251-7FCCC837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0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2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48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453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3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133A45-D59E-41AD-B1BA-7C4015683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048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981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1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439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9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92ADB2-9DCC-4000-9650-C1E54DA4B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1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D49986-51ED-4375-A2DD-DB571EDA7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37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B05ADE7-9B87-4380-84D3-40D114790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33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5F5C5F-1D3A-4BD7-97C0-177B2739C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744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59248A-81E4-4CB6-8AB7-A03D76E44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680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F89A8D-8532-4BA6-8320-FE2229E31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533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31FD6E-673A-4DFA-B27A-691A5149F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1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E8E73FC-2EB2-40A2-93D0-2DDFFD00B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07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7C3C1BC-7ABF-4A8E-A48C-64BD9420B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62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F9FA92-EACF-45A4-843C-862E7617E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35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B13E4A6-186A-407E-9991-EEA9CF29E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941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5" y="192088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8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DA2A9-903D-484C-AC20-DA3C0FBE2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14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43E604-CBD5-4687-88C4-3B04B60F62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04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D80E6A-18F6-4735-956E-63A7C08ED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846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DF43F0-9412-4985-BA4F-B6E653641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125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2288" y="4025900"/>
            <a:ext cx="2665412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4025900"/>
            <a:ext cx="2667000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BA7B5C-AD57-434E-9647-580155C42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44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C4CF77-6600-4D05-972A-67A947844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42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06205D-DBB4-4701-9DC1-57B89C74A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42F588-28B8-4FB2-994E-CA1B22F67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860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810B04-DA38-4928-BD0F-F7B0FF0E0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64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C4B771-F7A9-471E-9216-5CC336D94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3702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B5E689-EC40-4919-918C-9C93186D3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7709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1B3FD2-6C60-4864-B3A6-87A29B428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07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7088" y="3600450"/>
            <a:ext cx="1370012" cy="1027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2288" y="3600450"/>
            <a:ext cx="3962400" cy="1027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968C12-261D-44F6-8399-B2C0C914C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3203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613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4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4353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7623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703C67-FB9C-42BF-8723-04A330404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8313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375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531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9030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2391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1817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3086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000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4634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6168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11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2CFB65-2B81-4A9E-80F4-016C80DF4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0784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67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4288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5674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82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0685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7943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326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518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51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36C71C-6DD5-4BB8-9D31-9C1A029A9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977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9820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045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5586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9753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6347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4963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061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4067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80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E51E08-5617-4544-B7E3-9AAC1CAF4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2219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6065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3326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6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8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85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56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597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850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8984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92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4788"/>
            <a:ext cx="2055813" cy="439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9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0E8145-9A13-49FF-939B-7FEFCC175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2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3488" y="3538538"/>
            <a:ext cx="36893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F0EA885-F9BC-4A13-B371-8E72B9F485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57200" y="4767263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122514F-7A99-41A4-9691-FE9FFCE10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3600450"/>
            <a:ext cx="54848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2288" y="4025900"/>
            <a:ext cx="5484812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4767263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9F12543-C138-4F77-9AA1-4E9F252C5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64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1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84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3326"/>
            <a:ext cx="8228013" cy="3392488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1352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windows/apps/Mt204783.aspx" TargetMode="External"/><Relationship Id="rId3" Type="http://schemas.openxmlformats.org/officeDocument/2006/relationships/hyperlink" Target="http://blog.galasoft.ch/posts/2015/04/building-adaptive-layout-in-windows-10-with-relativepanel-and-adaptivetrigger/" TargetMode="External"/><Relationship Id="rId7" Type="http://schemas.openxmlformats.org/officeDocument/2006/relationships/hyperlink" Target="https://msdn.microsoft.com/en-us/library/windows/apps/mt227651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2.xml"/><Relationship Id="rId6" Type="http://schemas.openxmlformats.org/officeDocument/2006/relationships/hyperlink" Target="https://msdn.microsoft.com/en-us/library/windows/apps/Mt243291.aspx" TargetMode="External"/><Relationship Id="rId5" Type="http://schemas.openxmlformats.org/officeDocument/2006/relationships/hyperlink" Target="http://danielhindrikes.se/windows-10/new-controls-in-windows-10-pivot/" TargetMode="External"/><Relationship Id="rId4" Type="http://schemas.openxmlformats.org/officeDocument/2006/relationships/hyperlink" Target="http://blogs.msdn.com/b/tiles_and_toasts/archive/2015/06/30/adaptive-tile-templates-schema-and-documentation.aspx" TargetMode="Externa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dvertboy.wordpress.com/2015/05/04/modern-compositor-for-xamlc-devs-win10-tp/" TargetMode="External"/><Relationship Id="rId3" Type="http://schemas.openxmlformats.org/officeDocument/2006/relationships/hyperlink" Target="https://msdn.microsoft.com/library/windows/apps/windows.storage.applicationdata.getpublishercachefolder.aspx" TargetMode="External"/><Relationship Id="rId7" Type="http://schemas.openxmlformats.org/officeDocument/2006/relationships/hyperlink" Target="http://blogs.msdn.com/b/tiles_and_toasts/archive/2015/07/02/adaptive-and-interactive-toast-notifications-for-windows-10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Relationship Id="rId6" Type="http://schemas.openxmlformats.org/officeDocument/2006/relationships/hyperlink" Target="https://msdn.microsoft.com/en-us/library/windows/apps/Dn705792.aspx?f=255&amp;MSPPError=-2147217396" TargetMode="External"/><Relationship Id="rId5" Type="http://schemas.openxmlformats.org/officeDocument/2006/relationships/hyperlink" Target="https://github.com/Microsoft/Windows-universal-samples/tree/master/Samples/BackgroundTask" TargetMode="External"/><Relationship Id="rId10" Type="http://schemas.openxmlformats.org/officeDocument/2006/relationships/image" Target="../media/image14.gif"/><Relationship Id="rId4" Type="http://schemas.openxmlformats.org/officeDocument/2006/relationships/hyperlink" Target="https://channel9.msdn.com/events/Build/2015/3-765" TargetMode="External"/><Relationship Id="rId9" Type="http://schemas.openxmlformats.org/officeDocument/2006/relationships/hyperlink" Target="http://www.umpcportal.com/2015/05/windows-10-pen-and-touch-improvements-presented-at-bu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914401" y="1"/>
            <a:ext cx="876141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23839" y="760414"/>
            <a:ext cx="8005762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0251"/>
            <a:ext cx="4114800" cy="40259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tabLst>
                <a:tab pos="723882" algn="l"/>
                <a:tab pos="1447764" algn="l"/>
                <a:tab pos="2171646" algn="l"/>
                <a:tab pos="2895527" algn="l"/>
                <a:tab pos="3619409" algn="l"/>
                <a:tab pos="4343291" algn="l"/>
                <a:tab pos="5067173" algn="l"/>
                <a:tab pos="5791055" algn="l"/>
                <a:tab pos="6514937" algn="l"/>
                <a:tab pos="7238819" algn="l"/>
                <a:tab pos="7962701" algn="l"/>
                <a:tab pos="8686583" algn="l"/>
              </a:tabLst>
            </a:pPr>
            <a:r>
              <a:rPr lang="en-US" altLang="en-US" sz="5400" b="1" dirty="0" smtClean="0">
                <a:latin typeface="Avenir" charset="0"/>
              </a:rPr>
              <a:t>   </a:t>
            </a:r>
            <a:r>
              <a:rPr lang="en-US" altLang="en-US" sz="5400" dirty="0" smtClean="0">
                <a:latin typeface="Avenir" charset="0"/>
              </a:rPr>
              <a:t>Q&amp;A</a:t>
            </a:r>
            <a:endParaRPr lang="en-US" altLang="en-US" sz="5400" dirty="0">
              <a:latin typeface="Avenir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130300" y="4325938"/>
            <a:ext cx="7239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endParaRPr lang="en-US" altLang="en-US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457189">
              <a:lnSpc>
                <a:spcPct val="100000"/>
              </a:lnSpc>
            </a:pPr>
            <a:endParaRPr lang="en-US" alt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076" name="Picture 4" descr="kids-summer-clipart-clip-art-summer-4.jpg (750×68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58" y="800419"/>
            <a:ext cx="4264025" cy="389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69" y="1975032"/>
            <a:ext cx="2955836" cy="1857757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533899"/>
            <a:ext cx="91440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defTabSz="457189">
              <a:lnSpc>
                <a:spcPct val="100000"/>
              </a:lnSpc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https://</a:t>
            </a: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github.com/caschw/</a:t>
            </a:r>
            <a:r>
              <a:rPr lang="en-US" altLang="en-US" sz="2400" b="1" dirty="0" smtClean="0">
                <a:solidFill>
                  <a:schemeClr val="bg1"/>
                </a:solidFill>
                <a:latin typeface="Avenir" charset="0"/>
                <a:cs typeface="Arial" panose="020B0604020202020204" pitchFamily="34" charset="0"/>
              </a:rPr>
              <a:t>WelcomingWindows10</a:t>
            </a:r>
            <a:endParaRPr lang="en-US" altLang="en-US" sz="2400" dirty="0">
              <a:solidFill>
                <a:schemeClr val="bg1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11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3488" y="3738563"/>
            <a:ext cx="3690937" cy="8334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2400" b="1" dirty="0" smtClean="0">
                <a:solidFill>
                  <a:srgbClr val="FFFFFF"/>
                </a:solidFill>
                <a:latin typeface="Avenir" charset="0"/>
              </a:rPr>
              <a:t>Welcoming Windows 10</a:t>
            </a:r>
            <a:r>
              <a:rPr lang="en-US" altLang="en-US" sz="2400" b="1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2400" b="1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2400" dirty="0" smtClean="0">
                <a:solidFill>
                  <a:srgbClr val="83CAFF"/>
                </a:solidFill>
                <a:latin typeface="Avenir" charset="0"/>
              </a:rPr>
              <a:t>Carl Schweitzer</a:t>
            </a:r>
            <a:r>
              <a:rPr lang="en-US" altLang="en-US" sz="800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800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800" dirty="0" smtClean="0">
                <a:solidFill>
                  <a:srgbClr val="83CAFF"/>
                </a:solidFill>
                <a:latin typeface="Avenir" charset="0"/>
              </a:rPr>
              <a:t>@</a:t>
            </a:r>
            <a:r>
              <a:rPr lang="en-US" altLang="en-US" sz="800" dirty="0" err="1" smtClean="0">
                <a:solidFill>
                  <a:srgbClr val="83CAFF"/>
                </a:solidFill>
                <a:latin typeface="Avenir" charset="0"/>
              </a:rPr>
              <a:t>carlschweitzeer</a:t>
            </a: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endParaRPr lang="en-US" altLang="en-US" dirty="0">
              <a:solidFill>
                <a:srgbClr val="83CAFF"/>
              </a:solidFill>
              <a:latin typeface="Aveni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" y="856630"/>
            <a:ext cx="4952999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History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Founded in 1992 as a tech staffing agency </a:t>
            </a:r>
            <a:endParaRPr lang="en-US" alt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volved into a full service IT and marketing consulting firm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Associated </a:t>
            </a: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Owned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Locations: Appleton, Green Bay, Milwaukee</a:t>
            </a: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176 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Associates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25 Certified Scrum Masters (CSM)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2 Certified Scrum Practitioners (CSP)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50+ Microsoft Certified Professionals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Microsoft Partnership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Gold Certified Partner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2013 Azure Partner of the Year – Midwest Region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Microsoft Partner Advisory Council Member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105400" y="856630"/>
            <a:ext cx="3813596" cy="211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Our Difference | Our People</a:t>
            </a:r>
          </a:p>
          <a:p>
            <a:pPr marL="161925" lvl="1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</a:pPr>
            <a:r>
              <a:rPr 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Our it-</a:t>
            </a:r>
            <a:r>
              <a:rPr 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qusitive</a:t>
            </a:r>
            <a:r>
              <a:rPr 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people make a difference. 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ask why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educate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continually learn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think strategically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take the long view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Skyline</a:t>
            </a:r>
            <a:r>
              <a:rPr lang="en-US" altLang="en-US" sz="2400" b="1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3898" y="3105150"/>
            <a:ext cx="3276600" cy="1210139"/>
          </a:xfrm>
          <a:prstGeom prst="rect">
            <a:avLst/>
          </a:prstGeom>
          <a:solidFill>
            <a:srgbClr val="57C9E8"/>
          </a:solidFill>
          <a:effectLst>
            <a:outerShdw blurRad="50800" dist="38100" dir="2700000" sx="101000" sy="101000" algn="tl" rotWithShape="0">
              <a:srgbClr val="000066">
                <a:alpha val="2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6858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/>
              </a:rPr>
              <a:t>We Are Hiring!</a:t>
            </a:r>
          </a:p>
          <a:p>
            <a:pPr algn="ctr"/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Explore </a:t>
            </a:r>
            <a:r>
              <a:rPr lang="en-US" sz="1600" b="1" dirty="0">
                <a:solidFill>
                  <a:srgbClr val="003A5D"/>
                </a:solidFill>
                <a:latin typeface="Arial Narrow" panose="020B0606020202030204" pitchFamily="34" charset="0"/>
              </a:rPr>
              <a:t>our current openings today</a:t>
            </a:r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!</a:t>
            </a:r>
          </a:p>
          <a:p>
            <a:pPr algn="ctr"/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Stop by the Skyline booth or visit: </a:t>
            </a:r>
            <a:r>
              <a:rPr lang="en-US" sz="1600" b="1" dirty="0">
                <a:solidFill>
                  <a:srgbClr val="003A5D"/>
                </a:solidFill>
                <a:latin typeface="Arial Narrow" panose="020B0606020202030204" pitchFamily="34" charset="0"/>
              </a:rPr>
              <a:t>SkylineTechnologies.com/Careers</a:t>
            </a:r>
            <a:endParaRPr lang="en-US" sz="1600" dirty="0">
              <a:solidFill>
                <a:srgbClr val="003A5D"/>
              </a:solidFill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049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05" y="196874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lnSpc>
                <a:spcPct val="100000"/>
              </a:lnSpc>
              <a:buClrTx/>
              <a:buSzTx/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/>
              </a:rPr>
              <a:t>Competency 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/>
              </a:rPr>
              <a:t>Areas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47750"/>
            <a:ext cx="688931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5" y="898525"/>
            <a:ext cx="3654425" cy="3654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389062"/>
            <a:ext cx="2949575" cy="2859088"/>
          </a:xfrm>
        </p:spPr>
        <p:txBody>
          <a:bodyPr anchor="t"/>
          <a:lstStyle/>
          <a:p>
            <a:r>
              <a:rPr lang="en-US" dirty="0" smtClean="0"/>
              <a:t>First Year Counselor</a:t>
            </a:r>
          </a:p>
          <a:p>
            <a:r>
              <a:rPr lang="en-US" dirty="0" smtClean="0"/>
              <a:t>Former camper</a:t>
            </a:r>
          </a:p>
          <a:p>
            <a:r>
              <a:rPr lang="en-US" dirty="0" smtClean="0"/>
              <a:t>Senior Software Engineer</a:t>
            </a:r>
          </a:p>
          <a:p>
            <a:r>
              <a:rPr lang="en-US" dirty="0" smtClean="0"/>
              <a:t>Microsoft MVP</a:t>
            </a:r>
          </a:p>
          <a:p>
            <a:r>
              <a:rPr lang="en-US" dirty="0" smtClean="0"/>
              <a:t>Podcaster</a:t>
            </a:r>
          </a:p>
          <a:p>
            <a:r>
              <a:rPr lang="en-US" dirty="0" smtClean="0"/>
              <a:t>Five Children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47" y="3436567"/>
            <a:ext cx="2289053" cy="923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209550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lnSpc>
                <a:spcPct val="100000"/>
              </a:lnSpc>
              <a:buClrTx/>
              <a:buSzTx/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/>
              </a:rPr>
              <a:t>Counselor </a:t>
            </a:r>
            <a:r>
              <a:rPr lang="en-US" altLang="en-US" sz="2400" b="1" dirty="0" smtClean="0">
                <a:solidFill>
                  <a:schemeClr val="bg1"/>
                </a:solidFill>
                <a:latin typeface="Avenir" charset="0"/>
                <a:cs typeface="Arial"/>
              </a:rPr>
              <a:t>Carl</a:t>
            </a:r>
            <a:endParaRPr lang="en-US" altLang="en-US" sz="2400" b="1" dirty="0">
              <a:solidFill>
                <a:schemeClr val="bg1"/>
              </a:solidFill>
              <a:latin typeface="Avenir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7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09550"/>
            <a:ext cx="3941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lnSpc>
                <a:spcPct val="100000"/>
              </a:lnSpc>
              <a:buClrTx/>
              <a:buSzTx/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/>
              </a:rPr>
              <a:t>Welcoming </a:t>
            </a:r>
            <a:r>
              <a:rPr lang="en-US" altLang="en-US" sz="2400" b="1" dirty="0">
                <a:solidFill>
                  <a:schemeClr val="bg1"/>
                </a:solidFill>
                <a:latin typeface="Avenir" charset="0"/>
                <a:cs typeface="Arial"/>
              </a:rPr>
              <a:t>N</a:t>
            </a:r>
            <a:r>
              <a:rPr lang="en-US" altLang="en-US" sz="2400" b="1" dirty="0" smtClean="0">
                <a:solidFill>
                  <a:schemeClr val="bg1"/>
                </a:solidFill>
                <a:latin typeface="Avenir" charset="0"/>
                <a:cs typeface="Arial"/>
              </a:rPr>
              <a:t>ew Campers</a:t>
            </a:r>
            <a:endParaRPr lang="en-US" altLang="en-US" sz="2400" b="1" dirty="0">
              <a:solidFill>
                <a:schemeClr val="bg1"/>
              </a:solidFill>
              <a:latin typeface="Avenir" charset="0"/>
              <a:cs typeface="Arial"/>
            </a:endParaRPr>
          </a:p>
        </p:txBody>
      </p:sp>
      <p:pic>
        <p:nvPicPr>
          <p:cNvPr id="4098" name="Picture 2" descr="swimming.png (750×37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71550"/>
            <a:ext cx="71437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800600" y="1352550"/>
            <a:ext cx="5105400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Start Menu is back!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Cortana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Action Center</a:t>
            </a:r>
          </a:p>
          <a:p>
            <a:pPr marL="0" lvl="1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Notifications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Windowed Universal Apps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Virtual Desktops</a:t>
            </a:r>
          </a:p>
          <a:p>
            <a:pPr marL="0" indent="0" defTabSz="457189" eaLnBrk="0">
              <a:spcAft>
                <a:spcPts val="1425"/>
              </a:spcAft>
            </a:pPr>
            <a:r>
              <a:rPr lang="en-US" altLang="en-US" sz="1600" dirty="0">
                <a:latin typeface="+mn-lt"/>
                <a:cs typeface="+mn-cs"/>
              </a:rPr>
              <a:t>XAML, XAML Everywhere!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82563" y="-33338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Welcoming</a:t>
            </a:r>
            <a:r>
              <a:rPr lang="en-US" altLang="en-US" sz="2400" b="1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Windows 10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276350"/>
            <a:ext cx="2291085" cy="29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1123950"/>
            <a:ext cx="4479925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  <a:hlinkClick r:id="rId3"/>
              </a:rPr>
              <a:t>New layout options and Continuum</a:t>
            </a:r>
            <a:endParaRPr lang="en-US" altLang="en-US" sz="16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Windowed Universal Apps</a:t>
            </a: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  <a:hlinkClick r:id="rId4"/>
              </a:rPr>
              <a:t>Live Tiles</a:t>
            </a:r>
            <a:endParaRPr lang="en-US" altLang="en-US" sz="16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Miscellaneous 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</a:rPr>
              <a:t>APIs</a:t>
            </a: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  <a:hlinkClick r:id="rId5"/>
              </a:rPr>
              <a:t>Pivot</a:t>
            </a:r>
            <a:endParaRPr lang="en-US" altLang="en-US" sz="16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  <a:hlinkClick r:id="rId6"/>
              </a:rPr>
              <a:t>Copy/Paste</a:t>
            </a:r>
            <a:endParaRPr lang="en-US" altLang="en-US" sz="16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  <a:hlinkClick r:id="rId7"/>
              </a:rPr>
              <a:t>Drag n Drop</a:t>
            </a:r>
            <a:endParaRPr lang="en-US" altLang="en-US" sz="16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+mn-cs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cs typeface="+mn-cs"/>
                <a:hlinkClick r:id="rId8"/>
              </a:rPr>
              <a:t>x:Bind</a:t>
            </a:r>
            <a:endParaRPr lang="en-US" altLang="en-US" sz="16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Coding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Windows 10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ampground-clipart-green-tent-hi.png (600×284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57350"/>
            <a:ext cx="5715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415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0" y="1350962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numCol="2"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chemeClr val="accent6"/>
                </a:solidFill>
                <a:latin typeface="+mn-lt"/>
                <a:cs typeface="+mn-cs"/>
                <a:hlinkClick r:id="rId3"/>
              </a:rPr>
              <a:t>Publisher Folders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chemeClr val="accent6"/>
                </a:solidFill>
                <a:latin typeface="+mn-lt"/>
                <a:cs typeface="+mn-cs"/>
                <a:hlinkClick r:id="rId4"/>
              </a:rPr>
              <a:t>App to App Communications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chemeClr val="accent6"/>
                </a:solidFill>
                <a:latin typeface="+mn-lt"/>
                <a:cs typeface="+mn-cs"/>
                <a:hlinkClick r:id="rId5"/>
              </a:rPr>
              <a:t>New Background Task capabilities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>
                <a:solidFill>
                  <a:schemeClr val="accent6"/>
                </a:solidFill>
                <a:latin typeface="+mn-lt"/>
                <a:cs typeface="+mn-cs"/>
                <a:hlinkClick r:id="rId6"/>
              </a:rPr>
              <a:t>Hosted Web </a:t>
            </a:r>
            <a:r>
              <a:rPr lang="en-US" altLang="en-US" sz="1600" dirty="0" smtClean="0">
                <a:solidFill>
                  <a:schemeClr val="accent6"/>
                </a:solidFill>
                <a:latin typeface="+mn-lt"/>
                <a:cs typeface="+mn-cs"/>
                <a:hlinkClick r:id="rId6"/>
              </a:rPr>
              <a:t>Apps</a:t>
            </a:r>
            <a:endParaRPr lang="en-US" altLang="en-US" sz="1600" dirty="0" smtClean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 smtClean="0">
                <a:solidFill>
                  <a:schemeClr val="accent6"/>
                </a:solidFill>
                <a:latin typeface="+mn-lt"/>
                <a:cs typeface="+mn-cs"/>
                <a:hlinkClick r:id="rId7"/>
              </a:rPr>
              <a:t>Interactive Notifications</a:t>
            </a:r>
            <a:endParaRPr lang="en-US" altLang="en-US" sz="1600" dirty="0" smtClean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 smtClean="0">
                <a:solidFill>
                  <a:schemeClr val="accent6"/>
                </a:solidFill>
                <a:latin typeface="+mn-lt"/>
                <a:cs typeface="+mn-cs"/>
                <a:hlinkClick r:id="rId8"/>
              </a:rPr>
              <a:t>Compositing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0" indent="0" defTabSz="457189" eaLnBrk="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1600" dirty="0" err="1" smtClean="0">
                <a:solidFill>
                  <a:schemeClr val="accent6"/>
                </a:solidFill>
                <a:latin typeface="+mn-lt"/>
                <a:cs typeface="+mn-cs"/>
                <a:hlinkClick r:id="rId9"/>
              </a:rPr>
              <a:t>DirectInk</a:t>
            </a:r>
            <a:endParaRPr lang="en-US" altLang="en-US" sz="1600" dirty="0">
              <a:solidFill>
                <a:schemeClr val="accent6"/>
              </a:solidFill>
              <a:latin typeface="+mn-lt"/>
              <a:cs typeface="+mn-cs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Investigating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Windows 10 APIs further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5" name="Picture 2" descr="AcbjRyaKi.gif (484×588)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858195"/>
            <a:ext cx="3009900" cy="36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09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305</Words>
  <Application>Microsoft Office PowerPoint</Application>
  <PresentationFormat>On-screen Show (16:9)</PresentationFormat>
  <Paragraphs>72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 Unicode MS</vt:lpstr>
      <vt:lpstr>Arial</vt:lpstr>
      <vt:lpstr>Arial Narrow</vt:lpstr>
      <vt:lpstr>Avenir</vt:lpstr>
      <vt:lpstr>Calibri</vt:lpstr>
      <vt:lpstr>Times New Roman</vt:lpstr>
      <vt:lpstr>Wingdings</vt:lpstr>
      <vt:lpstr>Office Theme</vt:lpstr>
      <vt:lpstr>Office Theme</vt:lpstr>
      <vt:lpstr>Office Theme</vt:lpstr>
      <vt:lpstr>Office Theme</vt:lpstr>
      <vt:lpstr>3_Office Theme</vt:lpstr>
      <vt:lpstr>1_Office Theme</vt:lpstr>
      <vt:lpstr>4_Office Theme</vt:lpstr>
      <vt:lpstr>5_Office Theme</vt:lpstr>
      <vt:lpstr>PowerPoint Presentation</vt:lpstr>
      <vt:lpstr> Welcoming Windows 10 Carl Schweitzer @carlschweitzeer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Rhoads, Carrie</dc:creator>
  <cp:lastModifiedBy>Carl Schweitzer</cp:lastModifiedBy>
  <cp:revision>40</cp:revision>
  <cp:lastPrinted>1601-01-01T00:00:00Z</cp:lastPrinted>
  <dcterms:created xsi:type="dcterms:W3CDTF">1601-01-01T00:00:00Z</dcterms:created>
  <dcterms:modified xsi:type="dcterms:W3CDTF">2015-08-10T03:14:14Z</dcterms:modified>
</cp:coreProperties>
</file>