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25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8D84-AAB9-4878-89FD-8A77A802818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6058-C718-4057-A20C-724D388D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88"/>
            <a:ext cx="12188824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12840" y="4324644"/>
            <a:ext cx="10367972" cy="847515"/>
          </a:xfrm>
        </p:spPr>
        <p:txBody>
          <a:bodyPr anchor="b">
            <a:normAutofit/>
          </a:bodyPr>
          <a:lstStyle>
            <a:lvl1pPr algn="l"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39" y="5281153"/>
            <a:ext cx="10367973" cy="50674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800" b="1" i="1" kern="1200" dirty="0">
                <a:solidFill>
                  <a:srgbClr val="80828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b="1" i="1" dirty="0">
                <a:solidFill>
                  <a:srgbClr val="808285"/>
                </a:solidFill>
              </a:rPr>
              <a:t>Name of Presenter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28019" y="4487779"/>
            <a:ext cx="45719" cy="118511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27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17"/>
            <a:ext cx="12188824" cy="685621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63185" y="4156201"/>
            <a:ext cx="8788827" cy="847515"/>
          </a:xfrm>
        </p:spPr>
        <p:txBody>
          <a:bodyPr anchor="b">
            <a:normAutofit/>
          </a:bodyPr>
          <a:lstStyle>
            <a:lvl1pPr algn="l">
              <a:defRPr lang="en-US" sz="4000" b="1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17466" y="4325352"/>
            <a:ext cx="45719" cy="61238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9813" y="178136"/>
            <a:ext cx="10280399" cy="6936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2320" y="1186614"/>
            <a:ext cx="11497092" cy="5257799"/>
          </a:xfrm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  <a:lvl2pPr marL="685800" indent="-228600">
              <a:buFont typeface="Calibri" panose="020F0502020204030204" pitchFamily="34" charset="0"/>
              <a:buChar char="–"/>
              <a:defRPr b="1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b="1">
                <a:solidFill>
                  <a:schemeClr val="tx2"/>
                </a:solidFill>
              </a:defRPr>
            </a:lvl3pPr>
            <a:lvl4pPr marL="1600200" indent="-228600">
              <a:buFont typeface="Calibri" panose="020F0502020204030204" pitchFamily="34" charset="0"/>
              <a:buChar char="–"/>
              <a:defRPr b="1">
                <a:solidFill>
                  <a:schemeClr val="tx2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9338" y="16211"/>
            <a:ext cx="10277856" cy="69365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</p:nvPr>
        </p:nvSpPr>
        <p:spPr>
          <a:xfrm>
            <a:off x="323849" y="450676"/>
            <a:ext cx="10277991" cy="333375"/>
          </a:xfrm>
        </p:spPr>
        <p:txBody>
          <a:bodyPr>
            <a:no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4669D05-4A42-48C5-B6E2-2CE7AC72FA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06702" y="977582"/>
            <a:ext cx="7299219" cy="54232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B970273-3371-4FAE-8346-4B6714E96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63" y="6441679"/>
            <a:ext cx="10687498" cy="400110"/>
          </a:xfr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anchor="ctr"/>
          <a:lstStyle>
            <a:lvl1pPr marL="0" indent="0" algn="ctr">
              <a:buNone/>
              <a:defRPr baseline="0">
                <a:ln>
                  <a:noFill/>
                </a:ln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Comment Here</a:t>
            </a:r>
          </a:p>
        </p:txBody>
      </p:sp>
    </p:spTree>
    <p:extLst>
      <p:ext uri="{BB962C8B-B14F-4D97-AF65-F5344CB8AC3E}">
        <p14:creationId xmlns:p14="http://schemas.microsoft.com/office/powerpoint/2010/main" val="29339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80892-C9DD-4ACD-9ED9-8DCBD1E1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4642-267E-49CC-AAD4-26FD5CE54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22B9-9A8B-47A2-85C2-8FF04B79F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7748DA-7437-400A-B9C5-7FB6DA0B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38" y="16211"/>
            <a:ext cx="10277856" cy="69365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BB23C24-4803-4B3D-86F5-95029F0CD8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849" y="450676"/>
            <a:ext cx="10277991" cy="333375"/>
          </a:xfrm>
        </p:spPr>
        <p:txBody>
          <a:bodyPr>
            <a:no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BED9C6-80D8-4635-A18E-5012180A0A5C}"/>
              </a:ext>
            </a:extLst>
          </p:cNvPr>
          <p:cNvSpPr/>
          <p:nvPr userDrawn="1"/>
        </p:nvSpPr>
        <p:spPr>
          <a:xfrm>
            <a:off x="665162" y="6457890"/>
            <a:ext cx="10858500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9812" y="178136"/>
            <a:ext cx="10280399" cy="693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95274" y="1187450"/>
            <a:ext cx="5570538" cy="4556126"/>
          </a:xfrm>
        </p:spPr>
        <p:txBody>
          <a:bodyPr/>
          <a:lstStyle>
            <a:lvl1pPr>
              <a:defRPr sz="2200"/>
            </a:lvl1pPr>
            <a:lvl2pPr marL="685800" indent="-228600">
              <a:buFont typeface="Calibri" panose="020F0502020204030204" pitchFamily="34" charset="0"/>
              <a:buChar char="–"/>
              <a:defRPr sz="2000" b="1"/>
            </a:lvl2pPr>
            <a:lvl3pPr marL="1143000" indent="-228600">
              <a:buFont typeface="Arial" panose="020B0604020202020204" pitchFamily="34" charset="0"/>
              <a:buChar char="•"/>
              <a:defRPr sz="1800" b="1"/>
            </a:lvl3pPr>
            <a:lvl4pPr marL="1600200" indent="-228600">
              <a:buFont typeface="Calibri" panose="020F0502020204030204" pitchFamily="34" charset="0"/>
              <a:buChar char="–"/>
              <a:defRPr sz="1600" b="1"/>
            </a:lvl4pPr>
            <a:lvl5pPr marL="2057400" indent="-228600">
              <a:buFont typeface="Arial" panose="020B0604020202020204" pitchFamily="34" charset="0"/>
              <a:buChar char="•"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329108" y="1187450"/>
            <a:ext cx="5480304" cy="4556126"/>
          </a:xfrm>
        </p:spPr>
        <p:txBody>
          <a:bodyPr/>
          <a:lstStyle>
            <a:lvl1pPr>
              <a:defRPr sz="2200"/>
            </a:lvl1pPr>
            <a:lvl2pPr marL="685800" indent="-228600">
              <a:buFont typeface="Calibri" panose="020F0502020204030204" pitchFamily="34" charset="0"/>
              <a:buChar char="–"/>
              <a:defRPr sz="2000" b="1"/>
            </a:lvl2pPr>
            <a:lvl3pPr marL="1143000" indent="-228600">
              <a:buFont typeface="Arial" panose="020B0604020202020204" pitchFamily="34" charset="0"/>
              <a:buChar char="•"/>
              <a:defRPr sz="1800" b="1"/>
            </a:lvl3pPr>
            <a:lvl4pPr marL="1600200" indent="-228600">
              <a:buFont typeface="Calibri" panose="020F0502020204030204" pitchFamily="34" charset="0"/>
              <a:buChar char="–"/>
              <a:defRPr sz="1600" b="1"/>
            </a:lvl4pPr>
            <a:lvl5pPr marL="2057400" indent="-228600">
              <a:buFont typeface="Arial" panose="020B0604020202020204" pitchFamily="34" charset="0"/>
              <a:buChar char="•"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18288"/>
            <a:ext cx="10277856" cy="69365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323850" y="438150"/>
            <a:ext cx="10277856" cy="333375"/>
          </a:xfrm>
        </p:spPr>
        <p:txBody>
          <a:bodyPr>
            <a:no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95274" y="1187450"/>
            <a:ext cx="5570538" cy="4556126"/>
          </a:xfrm>
        </p:spPr>
        <p:txBody>
          <a:bodyPr/>
          <a:lstStyle>
            <a:lvl1pPr>
              <a:defRPr sz="2200"/>
            </a:lvl1pPr>
            <a:lvl2pPr marL="685800" indent="-228600">
              <a:buFont typeface="Calibri" panose="020F0502020204030204" pitchFamily="34" charset="0"/>
              <a:buChar char="–"/>
              <a:defRPr sz="2000" b="1"/>
            </a:lvl2pPr>
            <a:lvl3pPr marL="1143000" indent="-228600">
              <a:buFont typeface="Arial" panose="020B0604020202020204" pitchFamily="34" charset="0"/>
              <a:buChar char="•"/>
              <a:defRPr sz="1800" b="1"/>
            </a:lvl3pPr>
            <a:lvl4pPr marL="1600200" indent="-228600">
              <a:buFont typeface="Calibri" panose="020F0502020204030204" pitchFamily="34" charset="0"/>
              <a:buChar char="–"/>
              <a:defRPr sz="1600" b="1"/>
            </a:lvl4pPr>
            <a:lvl5pPr marL="2057400" indent="-228600">
              <a:buFont typeface="Arial" panose="020B0604020202020204" pitchFamily="34" charset="0"/>
              <a:buChar char="•"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329108" y="1187450"/>
            <a:ext cx="5480304" cy="4556126"/>
          </a:xfrm>
        </p:spPr>
        <p:txBody>
          <a:bodyPr/>
          <a:lstStyle>
            <a:lvl1pPr>
              <a:defRPr sz="2200"/>
            </a:lvl1pPr>
            <a:lvl2pPr marL="685800" indent="-228600">
              <a:buFont typeface="Calibri" panose="020F0502020204030204" pitchFamily="34" charset="0"/>
              <a:buChar char="–"/>
              <a:defRPr sz="2000" b="1"/>
            </a:lvl2pPr>
            <a:lvl3pPr marL="1143000" indent="-228600">
              <a:buFont typeface="Arial" panose="020B0604020202020204" pitchFamily="34" charset="0"/>
              <a:buChar char="•"/>
              <a:defRPr sz="1800" b="1"/>
            </a:lvl3pPr>
            <a:lvl4pPr marL="1600200" indent="-228600">
              <a:buFont typeface="Calibri" panose="020F0502020204030204" pitchFamily="34" charset="0"/>
              <a:buChar char="–"/>
              <a:defRPr sz="1600" b="1"/>
            </a:lvl4pPr>
            <a:lvl5pPr marL="2057400" indent="-228600">
              <a:buFont typeface="Arial" panose="020B0604020202020204" pitchFamily="34" charset="0"/>
              <a:buChar char="•"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4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813" y="178136"/>
            <a:ext cx="10280399" cy="6936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277D0-721D-4C6D-BC0D-D8FE6A858BA2}"/>
              </a:ext>
            </a:extLst>
          </p:cNvPr>
          <p:cNvSpPr/>
          <p:nvPr userDrawn="1"/>
        </p:nvSpPr>
        <p:spPr>
          <a:xfrm>
            <a:off x="665162" y="6457890"/>
            <a:ext cx="10858500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9338" y="16211"/>
            <a:ext cx="10277856" cy="69365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3"/>
          </p:nvPr>
        </p:nvSpPr>
        <p:spPr>
          <a:xfrm>
            <a:off x="323849" y="450676"/>
            <a:ext cx="10277991" cy="333375"/>
          </a:xfrm>
        </p:spPr>
        <p:txBody>
          <a:bodyPr>
            <a:no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6C37C4-2925-41AE-B3FE-687EC8FAE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94677" y="990600"/>
            <a:ext cx="8399469" cy="55106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8037698-8ABF-4584-9D14-C71E2AC6B1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663" y="6457890"/>
            <a:ext cx="10687498" cy="400110"/>
          </a:xfr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anchor="ctr"/>
          <a:lstStyle>
            <a:lvl1pPr marL="0" indent="0" algn="ctr">
              <a:buNone/>
              <a:defRPr baseline="0">
                <a:ln>
                  <a:noFill/>
                </a:ln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Comment Here</a:t>
            </a:r>
          </a:p>
        </p:txBody>
      </p:sp>
    </p:spTree>
    <p:extLst>
      <p:ext uri="{BB962C8B-B14F-4D97-AF65-F5344CB8AC3E}">
        <p14:creationId xmlns:p14="http://schemas.microsoft.com/office/powerpoint/2010/main" val="36027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"/>
            <a:ext cx="12188952" cy="932454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6294" y="6575427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168" y="6575427"/>
            <a:ext cx="2742486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B908D5-4C4E-41CE-811E-E1F99359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2794" y="1186614"/>
            <a:ext cx="11506617" cy="5257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9812" y="178136"/>
            <a:ext cx="10280399" cy="693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812" y="6575426"/>
            <a:ext cx="57150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Skyworks Solutions, Inc. Proprietary and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Calibri" panose="020F0502020204030204" pitchFamily="34" charset="0"/>
        <a:buChar char="–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Calibri" panose="020F050202020403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9CEE-B153-4CF1-9FD6-7A9B06D20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Softworks PPTX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27668-BD85-4A86-8C36-77AFA5E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4794"/>
      </p:ext>
    </p:extLst>
  </p:cSld>
  <p:clrMapOvr>
    <a:masterClrMapping/>
  </p:clrMapOvr>
</p:sld>
</file>

<file path=ppt/theme/theme1.xml><?xml version="1.0" encoding="utf-8"?>
<a:theme xmlns:a="http://schemas.openxmlformats.org/drawingml/2006/main" name="Skyworks PPT Update_Template AB v5_Updated2">
  <a:themeElements>
    <a:clrScheme name="Skyworks Template 12-9-15">
      <a:dk1>
        <a:srgbClr val="004985"/>
      </a:dk1>
      <a:lt1>
        <a:srgbClr val="FFFFFF"/>
      </a:lt1>
      <a:dk2>
        <a:srgbClr val="000000"/>
      </a:dk2>
      <a:lt2>
        <a:srgbClr val="FFFFFF"/>
      </a:lt2>
      <a:accent1>
        <a:srgbClr val="004985"/>
      </a:accent1>
      <a:accent2>
        <a:srgbClr val="E17D00"/>
      </a:accent2>
      <a:accent3>
        <a:srgbClr val="61279E"/>
      </a:accent3>
      <a:accent4>
        <a:srgbClr val="84B559"/>
      </a:accent4>
      <a:accent5>
        <a:srgbClr val="457A7C"/>
      </a:accent5>
      <a:accent6>
        <a:srgbClr val="802629"/>
      </a:accent6>
      <a:hlink>
        <a:srgbClr val="2C88B5"/>
      </a:hlink>
      <a:folHlink>
        <a:srgbClr val="BBE4F1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lIns="45720" rIns="4572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45720" rIns="4572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466E2720BB94AA6D1BDB8D8E41135" ma:contentTypeVersion="11" ma:contentTypeDescription="Create a new document." ma:contentTypeScope="" ma:versionID="0bdefeb9b1c32014f81a7814b2c65e37">
  <xsd:schema xmlns:xsd="http://www.w3.org/2001/XMLSchema" xmlns:xs="http://www.w3.org/2001/XMLSchema" xmlns:p="http://schemas.microsoft.com/office/2006/metadata/properties" xmlns:ns1="http://schemas.microsoft.com/sharepoint/v3" xmlns:ns2="ef6e011e-d913-4593-b639-d8e09c02c3f0" targetNamespace="http://schemas.microsoft.com/office/2006/metadata/properties" ma:root="true" ma:fieldsID="79ed9c11d489408240ecd696529ea478" ns1:_="" ns2:_="">
    <xsd:import namespace="http://schemas.microsoft.com/sharepoint/v3"/>
    <xsd:import namespace="ef6e011e-d913-4593-b639-d8e09c02c3f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 ma:readOnly="fals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e011e-d913-4593-b639-d8e09c02c3f0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PersistId xmlns="ef6e011e-d913-4593-b639-d8e09c02c3f0" xsi:nil="true"/>
    <PublishingExpirationDate xmlns="http://schemas.microsoft.com/sharepoint/v3" xsi:nil="true"/>
    <PublishingStartDate xmlns="http://schemas.microsoft.com/sharepoint/v3" xsi:nil="true"/>
    <_dlc_DocId xmlns="ef6e011e-d913-4593-b639-d8e09c02c3f0">ZPH6KDJVT4K4-582200924-579</_dlc_DocId>
    <_dlc_DocIdUrl xmlns="ef6e011e-d913-4593-b639-d8e09c02c3f0">
      <Url>http://skylink/Works/_layouts/15/DocIdRedir.aspx?ID=ZPH6KDJVT4K4-582200924-579</Url>
      <Description>ZPH6KDJVT4K4-582200924-579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7EB2B2-FFB4-42AC-95F0-8AD6DD79561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AE4A797-FD81-4846-8079-EA368503C8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f6e011e-d913-4593-b639-d8e09c02c3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C1AC54-11A0-4D7C-8B31-6A9A0B203C4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ef6e011e-d913-4593-b639-d8e09c02c3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F3F10CA-4E28-4992-BA8C-D77125F13E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Skyworks PPT Update_Template AB v5_Updated2</vt:lpstr>
      <vt:lpstr>Softworks PPTX Template</vt:lpstr>
    </vt:vector>
  </TitlesOfParts>
  <Company>Skyworks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Bayot</dc:creator>
  <cp:lastModifiedBy>Jaden Ciesielski</cp:lastModifiedBy>
  <cp:revision>50</cp:revision>
  <dcterms:created xsi:type="dcterms:W3CDTF">2019-01-14T23:29:56Z</dcterms:created>
  <dcterms:modified xsi:type="dcterms:W3CDTF">2021-01-07T16:05:58Z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0x010100CB6466E2720BB94AA6D1BDB8D8E41135</vt:lpwstr>
  </property>
  <property fmtid="{D5CDD505-2E9C-101B-9397-08002B2CF9AE}" pid="3" name="_dlc_DocIdItemGuid">
    <vt:lpwstr>b8b7b944-429c-4eb8-b605-a4c7a3dcce1b</vt:lpwstr>
  </property>
</Properties>
</file>