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Lato"/>
      <p:regular r:id="rId18"/>
      <p:bold r:id="rId19"/>
      <p:italic r:id="rId20"/>
      <p:boldItalic r:id="rId21"/>
    </p:embeddedFon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Montserrat-regular.fntdata"/><Relationship Id="rId21" Type="http://schemas.openxmlformats.org/officeDocument/2006/relationships/font" Target="fonts/La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e8f33802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7e8f33802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8f33802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7e8f33802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e8f33802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7e8f33802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41">
  <p:cSld name="Blank Slide 41">
    <p:spTree>
      <p:nvGrpSpPr>
        <p:cNvPr id="11" name="Shape 11"/>
        <p:cNvGrpSpPr/>
        <p:nvPr/>
      </p:nvGrpSpPr>
      <p:grpSpPr>
        <a:xfrm>
          <a:off x="0" y="0"/>
          <a:ext cx="0" cy="0"/>
          <a:chOff x="0" y="0"/>
          <a:chExt cx="0" cy="0"/>
        </a:xfrm>
      </p:grpSpPr>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3">
  <p:cSld name="Master Slide 03">
    <p:spTree>
      <p:nvGrpSpPr>
        <p:cNvPr id="31" name="Shape 31"/>
        <p:cNvGrpSpPr/>
        <p:nvPr/>
      </p:nvGrpSpPr>
      <p:grpSpPr>
        <a:xfrm>
          <a:off x="0" y="0"/>
          <a:ext cx="0" cy="0"/>
          <a:chOff x="0" y="0"/>
          <a:chExt cx="0" cy="0"/>
        </a:xfrm>
      </p:grpSpPr>
      <p:sp>
        <p:nvSpPr>
          <p:cNvPr id="32" name="Google Shape;32;p11"/>
          <p:cNvSpPr/>
          <p:nvPr>
            <p:ph idx="2" type="pic"/>
          </p:nvPr>
        </p:nvSpPr>
        <p:spPr>
          <a:xfrm>
            <a:off x="466723" y="514350"/>
            <a:ext cx="3276601" cy="41148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4">
  <p:cSld name="Master Slide 04">
    <p:spTree>
      <p:nvGrpSpPr>
        <p:cNvPr id="33" name="Shape 33"/>
        <p:cNvGrpSpPr/>
        <p:nvPr/>
      </p:nvGrpSpPr>
      <p:grpSpPr>
        <a:xfrm>
          <a:off x="0" y="0"/>
          <a:ext cx="0" cy="0"/>
          <a:chOff x="0" y="0"/>
          <a:chExt cx="0" cy="0"/>
        </a:xfrm>
      </p:grpSpPr>
      <p:sp>
        <p:nvSpPr>
          <p:cNvPr id="34" name="Google Shape;34;p12"/>
          <p:cNvSpPr/>
          <p:nvPr>
            <p:ph idx="2" type="pic"/>
          </p:nvPr>
        </p:nvSpPr>
        <p:spPr>
          <a:xfrm>
            <a:off x="1102178" y="0"/>
            <a:ext cx="6939643" cy="2993503"/>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1">
  <p:cSld name="Master Slide 11">
    <p:spTree>
      <p:nvGrpSpPr>
        <p:cNvPr id="35" name="Shape 35"/>
        <p:cNvGrpSpPr/>
        <p:nvPr/>
      </p:nvGrpSpPr>
      <p:grpSpPr>
        <a:xfrm>
          <a:off x="0" y="0"/>
          <a:ext cx="0" cy="0"/>
          <a:chOff x="0" y="0"/>
          <a:chExt cx="0" cy="0"/>
        </a:xfrm>
      </p:grpSpPr>
      <p:sp>
        <p:nvSpPr>
          <p:cNvPr id="36" name="Google Shape;36;p13"/>
          <p:cNvSpPr/>
          <p:nvPr>
            <p:ph idx="2" type="pic"/>
          </p:nvPr>
        </p:nvSpPr>
        <p:spPr>
          <a:xfrm>
            <a:off x="0" y="276124"/>
            <a:ext cx="4260044" cy="2852939"/>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2">
  <p:cSld name="Master Slide 12">
    <p:spTree>
      <p:nvGrpSpPr>
        <p:cNvPr id="37" name="Shape 37"/>
        <p:cNvGrpSpPr/>
        <p:nvPr/>
      </p:nvGrpSpPr>
      <p:grpSpPr>
        <a:xfrm>
          <a:off x="0" y="0"/>
          <a:ext cx="0" cy="0"/>
          <a:chOff x="0" y="0"/>
          <a:chExt cx="0" cy="0"/>
        </a:xfrm>
      </p:grpSpPr>
      <p:sp>
        <p:nvSpPr>
          <p:cNvPr id="38" name="Google Shape;38;p14"/>
          <p:cNvSpPr/>
          <p:nvPr>
            <p:ph idx="2" type="pic"/>
          </p:nvPr>
        </p:nvSpPr>
        <p:spPr>
          <a:xfrm>
            <a:off x="6309361" y="1"/>
            <a:ext cx="2834641" cy="5143499"/>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8">
  <p:cSld name="Master Slide 18">
    <p:spTree>
      <p:nvGrpSpPr>
        <p:cNvPr id="39" name="Shape 39"/>
        <p:cNvGrpSpPr/>
        <p:nvPr/>
      </p:nvGrpSpPr>
      <p:grpSpPr>
        <a:xfrm>
          <a:off x="0" y="0"/>
          <a:ext cx="0" cy="0"/>
          <a:chOff x="0" y="0"/>
          <a:chExt cx="0" cy="0"/>
        </a:xfrm>
      </p:grpSpPr>
      <p:sp>
        <p:nvSpPr>
          <p:cNvPr id="40" name="Google Shape;40;p15"/>
          <p:cNvSpPr/>
          <p:nvPr>
            <p:ph idx="2" type="pic"/>
          </p:nvPr>
        </p:nvSpPr>
        <p:spPr>
          <a:xfrm>
            <a:off x="-19350" y="0"/>
            <a:ext cx="7355421" cy="152288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0">
  <p:cSld name="Master Slide 20">
    <p:spTree>
      <p:nvGrpSpPr>
        <p:cNvPr id="41" name="Shape 41"/>
        <p:cNvGrpSpPr/>
        <p:nvPr/>
      </p:nvGrpSpPr>
      <p:grpSpPr>
        <a:xfrm>
          <a:off x="0" y="0"/>
          <a:ext cx="0" cy="0"/>
          <a:chOff x="0" y="0"/>
          <a:chExt cx="0" cy="0"/>
        </a:xfrm>
      </p:grpSpPr>
      <p:sp>
        <p:nvSpPr>
          <p:cNvPr id="42" name="Google Shape;42;p16"/>
          <p:cNvSpPr/>
          <p:nvPr>
            <p:ph idx="2" type="pic"/>
          </p:nvPr>
        </p:nvSpPr>
        <p:spPr>
          <a:xfrm>
            <a:off x="5255071" y="311248"/>
            <a:ext cx="3525589" cy="4521004"/>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1">
  <p:cSld name="Master Slide 21">
    <p:spTree>
      <p:nvGrpSpPr>
        <p:cNvPr id="43" name="Shape 43"/>
        <p:cNvGrpSpPr/>
        <p:nvPr/>
      </p:nvGrpSpPr>
      <p:grpSpPr>
        <a:xfrm>
          <a:off x="0" y="0"/>
          <a:ext cx="0" cy="0"/>
          <a:chOff x="0" y="0"/>
          <a:chExt cx="0" cy="0"/>
        </a:xfrm>
      </p:grpSpPr>
      <p:sp>
        <p:nvSpPr>
          <p:cNvPr id="44" name="Google Shape;44;p17"/>
          <p:cNvSpPr/>
          <p:nvPr>
            <p:ph idx="2" type="pic"/>
          </p:nvPr>
        </p:nvSpPr>
        <p:spPr>
          <a:xfrm>
            <a:off x="4981628" y="126609"/>
            <a:ext cx="3928997" cy="4890281"/>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2">
  <p:cSld name="Master Slide 22">
    <p:spTree>
      <p:nvGrpSpPr>
        <p:cNvPr id="45" name="Shape 45"/>
        <p:cNvGrpSpPr/>
        <p:nvPr/>
      </p:nvGrpSpPr>
      <p:grpSpPr>
        <a:xfrm>
          <a:off x="0" y="0"/>
          <a:ext cx="0" cy="0"/>
          <a:chOff x="0" y="0"/>
          <a:chExt cx="0" cy="0"/>
        </a:xfrm>
      </p:grpSpPr>
      <p:sp>
        <p:nvSpPr>
          <p:cNvPr id="46" name="Google Shape;46;p18"/>
          <p:cNvSpPr/>
          <p:nvPr>
            <p:ph idx="2" type="pic"/>
          </p:nvPr>
        </p:nvSpPr>
        <p:spPr>
          <a:xfrm>
            <a:off x="0" y="0"/>
            <a:ext cx="9144000" cy="2256503"/>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3">
  <p:cSld name="Master Slide 23">
    <p:spTree>
      <p:nvGrpSpPr>
        <p:cNvPr id="47" name="Shape 47"/>
        <p:cNvGrpSpPr/>
        <p:nvPr/>
      </p:nvGrpSpPr>
      <p:grpSpPr>
        <a:xfrm>
          <a:off x="0" y="0"/>
          <a:ext cx="0" cy="0"/>
          <a:chOff x="0" y="0"/>
          <a:chExt cx="0" cy="0"/>
        </a:xfrm>
      </p:grpSpPr>
      <p:sp>
        <p:nvSpPr>
          <p:cNvPr id="48" name="Google Shape;48;p19"/>
          <p:cNvSpPr/>
          <p:nvPr>
            <p:ph idx="2" type="pic"/>
          </p:nvPr>
        </p:nvSpPr>
        <p:spPr>
          <a:xfrm>
            <a:off x="169608" y="165918"/>
            <a:ext cx="4048432" cy="4811662"/>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4">
  <p:cSld name="Master Slide 24">
    <p:spTree>
      <p:nvGrpSpPr>
        <p:cNvPr id="49" name="Shape 49"/>
        <p:cNvGrpSpPr/>
        <p:nvPr/>
      </p:nvGrpSpPr>
      <p:grpSpPr>
        <a:xfrm>
          <a:off x="0" y="0"/>
          <a:ext cx="0" cy="0"/>
          <a:chOff x="0" y="0"/>
          <a:chExt cx="0" cy="0"/>
        </a:xfrm>
      </p:grpSpPr>
      <p:sp>
        <p:nvSpPr>
          <p:cNvPr id="50" name="Google Shape;50;p20"/>
          <p:cNvSpPr/>
          <p:nvPr>
            <p:ph idx="2" type="pic"/>
          </p:nvPr>
        </p:nvSpPr>
        <p:spPr>
          <a:xfrm>
            <a:off x="573484" y="2697880"/>
            <a:ext cx="7445951" cy="2245441"/>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9">
  <p:cSld name="Master Slide 09">
    <p:spTree>
      <p:nvGrpSpPr>
        <p:cNvPr id="12" name="Shape 12"/>
        <p:cNvGrpSpPr/>
        <p:nvPr/>
      </p:nvGrpSpPr>
      <p:grpSpPr>
        <a:xfrm>
          <a:off x="0" y="0"/>
          <a:ext cx="0" cy="0"/>
          <a:chOff x="0" y="0"/>
          <a:chExt cx="0" cy="0"/>
        </a:xfrm>
      </p:grpSpPr>
      <p:sp>
        <p:nvSpPr>
          <p:cNvPr id="13" name="Google Shape;13;p3"/>
          <p:cNvSpPr/>
          <p:nvPr>
            <p:ph idx="2" type="pic"/>
          </p:nvPr>
        </p:nvSpPr>
        <p:spPr>
          <a:xfrm>
            <a:off x="3691218" y="-1"/>
            <a:ext cx="5452783" cy="2904565"/>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7">
  <p:cSld name="Master Slide 27">
    <p:spTree>
      <p:nvGrpSpPr>
        <p:cNvPr id="51" name="Shape 51"/>
        <p:cNvGrpSpPr/>
        <p:nvPr/>
      </p:nvGrpSpPr>
      <p:grpSpPr>
        <a:xfrm>
          <a:off x="0" y="0"/>
          <a:ext cx="0" cy="0"/>
          <a:chOff x="0" y="0"/>
          <a:chExt cx="0" cy="0"/>
        </a:xfrm>
      </p:grpSpPr>
      <p:sp>
        <p:nvSpPr>
          <p:cNvPr id="52" name="Google Shape;52;p21"/>
          <p:cNvSpPr/>
          <p:nvPr>
            <p:ph idx="2" type="pic"/>
          </p:nvPr>
        </p:nvSpPr>
        <p:spPr>
          <a:xfrm>
            <a:off x="-1" y="461912"/>
            <a:ext cx="5516295" cy="4341642"/>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0">
  <p:cSld name="Master Slide 30">
    <p:spTree>
      <p:nvGrpSpPr>
        <p:cNvPr id="53" name="Shape 53"/>
        <p:cNvGrpSpPr/>
        <p:nvPr/>
      </p:nvGrpSpPr>
      <p:grpSpPr>
        <a:xfrm>
          <a:off x="0" y="0"/>
          <a:ext cx="0" cy="0"/>
          <a:chOff x="0" y="0"/>
          <a:chExt cx="0" cy="0"/>
        </a:xfrm>
      </p:grpSpPr>
      <p:sp>
        <p:nvSpPr>
          <p:cNvPr id="54" name="Google Shape;54;p22"/>
          <p:cNvSpPr/>
          <p:nvPr>
            <p:ph idx="2" type="pic"/>
          </p:nvPr>
        </p:nvSpPr>
        <p:spPr>
          <a:xfrm>
            <a:off x="242818" y="249442"/>
            <a:ext cx="3333712" cy="3686835"/>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3">
  <p:cSld name="Master Slide 33">
    <p:spTree>
      <p:nvGrpSpPr>
        <p:cNvPr id="55" name="Shape 55"/>
        <p:cNvGrpSpPr/>
        <p:nvPr/>
      </p:nvGrpSpPr>
      <p:grpSpPr>
        <a:xfrm>
          <a:off x="0" y="0"/>
          <a:ext cx="0" cy="0"/>
          <a:chOff x="0" y="0"/>
          <a:chExt cx="0" cy="0"/>
        </a:xfrm>
      </p:grpSpPr>
      <p:sp>
        <p:nvSpPr>
          <p:cNvPr id="56" name="Google Shape;56;p23"/>
          <p:cNvSpPr/>
          <p:nvPr>
            <p:ph idx="2" type="pic"/>
          </p:nvPr>
        </p:nvSpPr>
        <p:spPr>
          <a:xfrm>
            <a:off x="4572001" y="1095860"/>
            <a:ext cx="3964894" cy="2485547"/>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4">
  <p:cSld name="Master Slide 34">
    <p:spTree>
      <p:nvGrpSpPr>
        <p:cNvPr id="57" name="Shape 57"/>
        <p:cNvGrpSpPr/>
        <p:nvPr/>
      </p:nvGrpSpPr>
      <p:grpSpPr>
        <a:xfrm>
          <a:off x="0" y="0"/>
          <a:ext cx="0" cy="0"/>
          <a:chOff x="0" y="0"/>
          <a:chExt cx="0" cy="0"/>
        </a:xfrm>
      </p:grpSpPr>
      <p:sp>
        <p:nvSpPr>
          <p:cNvPr id="58" name="Google Shape;58;p24"/>
          <p:cNvSpPr/>
          <p:nvPr>
            <p:ph idx="2" type="pic"/>
          </p:nvPr>
        </p:nvSpPr>
        <p:spPr>
          <a:xfrm>
            <a:off x="6754444" y="0"/>
            <a:ext cx="1668292" cy="1347763"/>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24"/>
          <p:cNvSpPr/>
          <p:nvPr>
            <p:ph idx="3" type="pic"/>
          </p:nvPr>
        </p:nvSpPr>
        <p:spPr>
          <a:xfrm>
            <a:off x="690446" y="4065887"/>
            <a:ext cx="1668292" cy="109917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5">
  <p:cSld name="Master Slide 35">
    <p:spTree>
      <p:nvGrpSpPr>
        <p:cNvPr id="60" name="Shape 60"/>
        <p:cNvGrpSpPr/>
        <p:nvPr/>
      </p:nvGrpSpPr>
      <p:grpSpPr>
        <a:xfrm>
          <a:off x="0" y="0"/>
          <a:ext cx="0" cy="0"/>
          <a:chOff x="0" y="0"/>
          <a:chExt cx="0" cy="0"/>
        </a:xfrm>
      </p:grpSpPr>
      <p:sp>
        <p:nvSpPr>
          <p:cNvPr id="61" name="Google Shape;61;p25"/>
          <p:cNvSpPr/>
          <p:nvPr>
            <p:ph idx="2" type="pic"/>
          </p:nvPr>
        </p:nvSpPr>
        <p:spPr>
          <a:xfrm>
            <a:off x="439039" y="1797173"/>
            <a:ext cx="3426941" cy="2014103"/>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25"/>
          <p:cNvSpPr/>
          <p:nvPr>
            <p:ph idx="3" type="pic"/>
          </p:nvPr>
        </p:nvSpPr>
        <p:spPr>
          <a:xfrm>
            <a:off x="3061984" y="2848533"/>
            <a:ext cx="2234298" cy="1313155"/>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40">
  <p:cSld name="Master Slide 40">
    <p:spTree>
      <p:nvGrpSpPr>
        <p:cNvPr id="63" name="Shape 63"/>
        <p:cNvGrpSpPr/>
        <p:nvPr/>
      </p:nvGrpSpPr>
      <p:grpSpPr>
        <a:xfrm>
          <a:off x="0" y="0"/>
          <a:ext cx="0" cy="0"/>
          <a:chOff x="0" y="0"/>
          <a:chExt cx="0" cy="0"/>
        </a:xfrm>
      </p:grpSpPr>
      <p:sp>
        <p:nvSpPr>
          <p:cNvPr id="64" name="Google Shape;64;p26"/>
          <p:cNvSpPr/>
          <p:nvPr>
            <p:ph idx="2" type="pic"/>
          </p:nvPr>
        </p:nvSpPr>
        <p:spPr>
          <a:xfrm>
            <a:off x="4543425" y="671812"/>
            <a:ext cx="1834656" cy="183465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Google Shape;65;p26"/>
          <p:cNvSpPr/>
          <p:nvPr>
            <p:ph idx="3" type="pic"/>
          </p:nvPr>
        </p:nvSpPr>
        <p:spPr>
          <a:xfrm>
            <a:off x="6515100" y="671812"/>
            <a:ext cx="1834656" cy="183465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6" name="Google Shape;66;p26"/>
          <p:cNvSpPr/>
          <p:nvPr>
            <p:ph idx="4" type="pic"/>
          </p:nvPr>
        </p:nvSpPr>
        <p:spPr>
          <a:xfrm>
            <a:off x="4543425" y="2643487"/>
            <a:ext cx="1834656" cy="183465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7" name="Google Shape;67;p26"/>
          <p:cNvSpPr/>
          <p:nvPr>
            <p:ph idx="5" type="pic"/>
          </p:nvPr>
        </p:nvSpPr>
        <p:spPr>
          <a:xfrm>
            <a:off x="6515100" y="2643487"/>
            <a:ext cx="1834656" cy="183465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1">
  <p:cSld name="Master Slide 01">
    <p:spTree>
      <p:nvGrpSpPr>
        <p:cNvPr id="68" name="Shape 68"/>
        <p:cNvGrpSpPr/>
        <p:nvPr/>
      </p:nvGrpSpPr>
      <p:grpSpPr>
        <a:xfrm>
          <a:off x="0" y="0"/>
          <a:ext cx="0" cy="0"/>
          <a:chOff x="0" y="0"/>
          <a:chExt cx="0" cy="0"/>
        </a:xfrm>
      </p:grpSpPr>
      <p:sp>
        <p:nvSpPr>
          <p:cNvPr id="69" name="Google Shape;69;p27"/>
          <p:cNvSpPr/>
          <p:nvPr>
            <p:ph idx="2" type="pic"/>
          </p:nvPr>
        </p:nvSpPr>
        <p:spPr>
          <a:xfrm>
            <a:off x="4572000" y="9525"/>
            <a:ext cx="4572000" cy="51435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8">
  <p:cSld name="Master Slide 08">
    <p:spTree>
      <p:nvGrpSpPr>
        <p:cNvPr id="70" name="Shape 70"/>
        <p:cNvGrpSpPr/>
        <p:nvPr/>
      </p:nvGrpSpPr>
      <p:grpSpPr>
        <a:xfrm>
          <a:off x="0" y="0"/>
          <a:ext cx="0" cy="0"/>
          <a:chOff x="0" y="0"/>
          <a:chExt cx="0" cy="0"/>
        </a:xfrm>
      </p:grpSpPr>
      <p:sp>
        <p:nvSpPr>
          <p:cNvPr id="71" name="Google Shape;71;p28"/>
          <p:cNvSpPr/>
          <p:nvPr>
            <p:ph idx="2" type="pic"/>
          </p:nvPr>
        </p:nvSpPr>
        <p:spPr>
          <a:xfrm>
            <a:off x="-1" y="0"/>
            <a:ext cx="2490538" cy="51435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0">
  <p:cSld name="Master Slide 10">
    <p:spTree>
      <p:nvGrpSpPr>
        <p:cNvPr id="72" name="Shape 72"/>
        <p:cNvGrpSpPr/>
        <p:nvPr/>
      </p:nvGrpSpPr>
      <p:grpSpPr>
        <a:xfrm>
          <a:off x="0" y="0"/>
          <a:ext cx="0" cy="0"/>
          <a:chOff x="0" y="0"/>
          <a:chExt cx="0" cy="0"/>
        </a:xfrm>
      </p:grpSpPr>
      <p:sp>
        <p:nvSpPr>
          <p:cNvPr id="73" name="Google Shape;73;p29"/>
          <p:cNvSpPr/>
          <p:nvPr>
            <p:ph idx="2" type="pic"/>
          </p:nvPr>
        </p:nvSpPr>
        <p:spPr>
          <a:xfrm>
            <a:off x="5511438" y="2571750"/>
            <a:ext cx="2259622" cy="1902544"/>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4" name="Google Shape;74;p29"/>
          <p:cNvSpPr/>
          <p:nvPr>
            <p:ph idx="3" type="pic"/>
          </p:nvPr>
        </p:nvSpPr>
        <p:spPr>
          <a:xfrm>
            <a:off x="1371601" y="634366"/>
            <a:ext cx="3993886" cy="2719461"/>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5" name="Google Shape;75;p29"/>
          <p:cNvSpPr/>
          <p:nvPr>
            <p:ph idx="4" type="pic"/>
          </p:nvPr>
        </p:nvSpPr>
        <p:spPr>
          <a:xfrm>
            <a:off x="5511439" y="927150"/>
            <a:ext cx="1795388" cy="1477108"/>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3">
  <p:cSld name="Master Slide 13">
    <p:spTree>
      <p:nvGrpSpPr>
        <p:cNvPr id="76" name="Shape 76"/>
        <p:cNvGrpSpPr/>
        <p:nvPr/>
      </p:nvGrpSpPr>
      <p:grpSpPr>
        <a:xfrm>
          <a:off x="0" y="0"/>
          <a:ext cx="0" cy="0"/>
          <a:chOff x="0" y="0"/>
          <a:chExt cx="0" cy="0"/>
        </a:xfrm>
      </p:grpSpPr>
      <p:sp>
        <p:nvSpPr>
          <p:cNvPr id="77" name="Google Shape;77;p30"/>
          <p:cNvSpPr/>
          <p:nvPr>
            <p:ph idx="2" type="pic"/>
          </p:nvPr>
        </p:nvSpPr>
        <p:spPr>
          <a:xfrm>
            <a:off x="1" y="1"/>
            <a:ext cx="3734908" cy="236711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9">
  <p:cSld name="Master Slide 29">
    <p:spTree>
      <p:nvGrpSpPr>
        <p:cNvPr id="14" name="Shape 14"/>
        <p:cNvGrpSpPr/>
        <p:nvPr/>
      </p:nvGrpSpPr>
      <p:grpSpPr>
        <a:xfrm>
          <a:off x="0" y="0"/>
          <a:ext cx="0" cy="0"/>
          <a:chOff x="0" y="0"/>
          <a:chExt cx="0" cy="0"/>
        </a:xfrm>
      </p:grpSpPr>
      <p:sp>
        <p:nvSpPr>
          <p:cNvPr id="15" name="Google Shape;15;p4"/>
          <p:cNvSpPr/>
          <p:nvPr>
            <p:ph idx="2" type="pic"/>
          </p:nvPr>
        </p:nvSpPr>
        <p:spPr>
          <a:xfrm>
            <a:off x="5920972" y="1812725"/>
            <a:ext cx="2690447" cy="2175217"/>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 name="Google Shape;16;p4"/>
          <p:cNvSpPr/>
          <p:nvPr>
            <p:ph idx="3" type="pic"/>
          </p:nvPr>
        </p:nvSpPr>
        <p:spPr>
          <a:xfrm>
            <a:off x="533729" y="1812725"/>
            <a:ext cx="2690447" cy="2175217"/>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 name="Google Shape;17;p4"/>
          <p:cNvSpPr/>
          <p:nvPr>
            <p:ph idx="4" type="pic"/>
          </p:nvPr>
        </p:nvSpPr>
        <p:spPr>
          <a:xfrm>
            <a:off x="3223029" y="1812725"/>
            <a:ext cx="2697944" cy="2175217"/>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4">
  <p:cSld name="Master Slide 14">
    <p:spTree>
      <p:nvGrpSpPr>
        <p:cNvPr id="78" name="Shape 78"/>
        <p:cNvGrpSpPr/>
        <p:nvPr/>
      </p:nvGrpSpPr>
      <p:grpSpPr>
        <a:xfrm>
          <a:off x="0" y="0"/>
          <a:ext cx="0" cy="0"/>
          <a:chOff x="0" y="0"/>
          <a:chExt cx="0" cy="0"/>
        </a:xfrm>
      </p:grpSpPr>
      <p:sp>
        <p:nvSpPr>
          <p:cNvPr id="79" name="Google Shape;79;p31"/>
          <p:cNvSpPr/>
          <p:nvPr>
            <p:ph idx="2" type="pic"/>
          </p:nvPr>
        </p:nvSpPr>
        <p:spPr>
          <a:xfrm>
            <a:off x="533602" y="1703519"/>
            <a:ext cx="1840389" cy="2532469"/>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0" name="Google Shape;80;p31"/>
          <p:cNvSpPr/>
          <p:nvPr>
            <p:ph idx="3" type="pic"/>
          </p:nvPr>
        </p:nvSpPr>
        <p:spPr>
          <a:xfrm>
            <a:off x="4792697" y="2699188"/>
            <a:ext cx="2649195" cy="1760239"/>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5">
  <p:cSld name="Master Slide 15">
    <p:spTree>
      <p:nvGrpSpPr>
        <p:cNvPr id="81" name="Shape 81"/>
        <p:cNvGrpSpPr/>
        <p:nvPr/>
      </p:nvGrpSpPr>
      <p:grpSpPr>
        <a:xfrm>
          <a:off x="0" y="0"/>
          <a:ext cx="0" cy="0"/>
          <a:chOff x="0" y="0"/>
          <a:chExt cx="0" cy="0"/>
        </a:xfrm>
      </p:grpSpPr>
      <p:sp>
        <p:nvSpPr>
          <p:cNvPr id="82" name="Google Shape;82;p32"/>
          <p:cNvSpPr/>
          <p:nvPr>
            <p:ph idx="2" type="pic"/>
          </p:nvPr>
        </p:nvSpPr>
        <p:spPr>
          <a:xfrm>
            <a:off x="4795887" y="1718916"/>
            <a:ext cx="1840389" cy="2379438"/>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32"/>
          <p:cNvSpPr/>
          <p:nvPr>
            <p:ph idx="3" type="pic"/>
          </p:nvPr>
        </p:nvSpPr>
        <p:spPr>
          <a:xfrm>
            <a:off x="536791" y="2067872"/>
            <a:ext cx="1840389" cy="2367778"/>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6">
  <p:cSld name="Master Slide 16">
    <p:spTree>
      <p:nvGrpSpPr>
        <p:cNvPr id="84" name="Shape 84"/>
        <p:cNvGrpSpPr/>
        <p:nvPr/>
      </p:nvGrpSpPr>
      <p:grpSpPr>
        <a:xfrm>
          <a:off x="0" y="0"/>
          <a:ext cx="0" cy="0"/>
          <a:chOff x="0" y="0"/>
          <a:chExt cx="0" cy="0"/>
        </a:xfrm>
      </p:grpSpPr>
      <p:sp>
        <p:nvSpPr>
          <p:cNvPr id="85" name="Google Shape;85;p33"/>
          <p:cNvSpPr/>
          <p:nvPr>
            <p:ph idx="2" type="pic"/>
          </p:nvPr>
        </p:nvSpPr>
        <p:spPr>
          <a:xfrm>
            <a:off x="4513738" y="1442290"/>
            <a:ext cx="2122538" cy="2435279"/>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6" name="Google Shape;86;p33"/>
          <p:cNvSpPr/>
          <p:nvPr>
            <p:ph idx="3" type="pic"/>
          </p:nvPr>
        </p:nvSpPr>
        <p:spPr>
          <a:xfrm>
            <a:off x="536791" y="1692342"/>
            <a:ext cx="1971248" cy="244772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7">
  <p:cSld name="Master Slide 17">
    <p:spTree>
      <p:nvGrpSpPr>
        <p:cNvPr id="87" name="Shape 87"/>
        <p:cNvGrpSpPr/>
        <p:nvPr/>
      </p:nvGrpSpPr>
      <p:grpSpPr>
        <a:xfrm>
          <a:off x="0" y="0"/>
          <a:ext cx="0" cy="0"/>
          <a:chOff x="0" y="0"/>
          <a:chExt cx="0" cy="0"/>
        </a:xfrm>
      </p:grpSpPr>
      <p:sp>
        <p:nvSpPr>
          <p:cNvPr id="88" name="Google Shape;88;p34"/>
          <p:cNvSpPr/>
          <p:nvPr>
            <p:ph idx="2" type="pic"/>
          </p:nvPr>
        </p:nvSpPr>
        <p:spPr>
          <a:xfrm>
            <a:off x="2444261" y="1"/>
            <a:ext cx="6699738" cy="5143499"/>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19">
  <p:cSld name="Master Slide 19">
    <p:spTree>
      <p:nvGrpSpPr>
        <p:cNvPr id="89" name="Shape 89"/>
        <p:cNvGrpSpPr/>
        <p:nvPr/>
      </p:nvGrpSpPr>
      <p:grpSpPr>
        <a:xfrm>
          <a:off x="0" y="0"/>
          <a:ext cx="0" cy="0"/>
          <a:chOff x="0" y="0"/>
          <a:chExt cx="0" cy="0"/>
        </a:xfrm>
      </p:grpSpPr>
      <p:sp>
        <p:nvSpPr>
          <p:cNvPr id="90" name="Google Shape;90;p35"/>
          <p:cNvSpPr/>
          <p:nvPr>
            <p:ph idx="2" type="pic"/>
          </p:nvPr>
        </p:nvSpPr>
        <p:spPr>
          <a:xfrm>
            <a:off x="0" y="0"/>
            <a:ext cx="3816146" cy="2754261"/>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5">
  <p:cSld name="Master Slide 25">
    <p:spTree>
      <p:nvGrpSpPr>
        <p:cNvPr id="91" name="Shape 91"/>
        <p:cNvGrpSpPr/>
        <p:nvPr/>
      </p:nvGrpSpPr>
      <p:grpSpPr>
        <a:xfrm>
          <a:off x="0" y="0"/>
          <a:ext cx="0" cy="0"/>
          <a:chOff x="0" y="0"/>
          <a:chExt cx="0" cy="0"/>
        </a:xfrm>
      </p:grpSpPr>
      <p:sp>
        <p:nvSpPr>
          <p:cNvPr id="92" name="Google Shape;92;p36"/>
          <p:cNvSpPr/>
          <p:nvPr>
            <p:ph idx="2" type="pic"/>
          </p:nvPr>
        </p:nvSpPr>
        <p:spPr>
          <a:xfrm>
            <a:off x="0" y="0"/>
            <a:ext cx="4441874" cy="51435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6">
  <p:cSld name="Master Slide 26">
    <p:spTree>
      <p:nvGrpSpPr>
        <p:cNvPr id="93" name="Shape 93"/>
        <p:cNvGrpSpPr/>
        <p:nvPr/>
      </p:nvGrpSpPr>
      <p:grpSpPr>
        <a:xfrm>
          <a:off x="0" y="0"/>
          <a:ext cx="0" cy="0"/>
          <a:chOff x="0" y="0"/>
          <a:chExt cx="0" cy="0"/>
        </a:xfrm>
      </p:grpSpPr>
      <p:sp>
        <p:nvSpPr>
          <p:cNvPr id="94" name="Google Shape;94;p37"/>
          <p:cNvSpPr/>
          <p:nvPr>
            <p:ph idx="2" type="pic"/>
          </p:nvPr>
        </p:nvSpPr>
        <p:spPr>
          <a:xfrm>
            <a:off x="4904508" y="-1"/>
            <a:ext cx="4239492" cy="51435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28">
  <p:cSld name="Master Slide 28">
    <p:spTree>
      <p:nvGrpSpPr>
        <p:cNvPr id="95" name="Shape 95"/>
        <p:cNvGrpSpPr/>
        <p:nvPr/>
      </p:nvGrpSpPr>
      <p:grpSpPr>
        <a:xfrm>
          <a:off x="0" y="0"/>
          <a:ext cx="0" cy="0"/>
          <a:chOff x="0" y="0"/>
          <a:chExt cx="0" cy="0"/>
        </a:xfrm>
      </p:grpSpPr>
      <p:sp>
        <p:nvSpPr>
          <p:cNvPr id="96" name="Google Shape;96;p38"/>
          <p:cNvSpPr/>
          <p:nvPr>
            <p:ph idx="2" type="pic"/>
          </p:nvPr>
        </p:nvSpPr>
        <p:spPr>
          <a:xfrm>
            <a:off x="1691640" y="1143000"/>
            <a:ext cx="6247016" cy="2734948"/>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1">
  <p:cSld name="Master Slide 31">
    <p:spTree>
      <p:nvGrpSpPr>
        <p:cNvPr id="97" name="Shape 97"/>
        <p:cNvGrpSpPr/>
        <p:nvPr/>
      </p:nvGrpSpPr>
      <p:grpSpPr>
        <a:xfrm>
          <a:off x="0" y="0"/>
          <a:ext cx="0" cy="0"/>
          <a:chOff x="0" y="0"/>
          <a:chExt cx="0" cy="0"/>
        </a:xfrm>
      </p:grpSpPr>
      <p:sp>
        <p:nvSpPr>
          <p:cNvPr id="98" name="Google Shape;98;p39"/>
          <p:cNvSpPr/>
          <p:nvPr>
            <p:ph idx="2" type="pic"/>
          </p:nvPr>
        </p:nvSpPr>
        <p:spPr>
          <a:xfrm>
            <a:off x="5096353" y="337623"/>
            <a:ext cx="3291509" cy="3618913"/>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2">
  <p:cSld name="Master Slide 32">
    <p:spTree>
      <p:nvGrpSpPr>
        <p:cNvPr id="99" name="Shape 99"/>
        <p:cNvGrpSpPr/>
        <p:nvPr/>
      </p:nvGrpSpPr>
      <p:grpSpPr>
        <a:xfrm>
          <a:off x="0" y="0"/>
          <a:ext cx="0" cy="0"/>
          <a:chOff x="0" y="0"/>
          <a:chExt cx="0" cy="0"/>
        </a:xfrm>
      </p:grpSpPr>
      <p:sp>
        <p:nvSpPr>
          <p:cNvPr id="100" name="Google Shape;100;p40"/>
          <p:cNvSpPr/>
          <p:nvPr>
            <p:ph idx="2" type="pic"/>
          </p:nvPr>
        </p:nvSpPr>
        <p:spPr>
          <a:xfrm>
            <a:off x="4864618" y="1335682"/>
            <a:ext cx="3777904" cy="3384565"/>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9">
  <p:cSld name="Master Slide 39">
    <p:spTree>
      <p:nvGrpSpPr>
        <p:cNvPr id="18" name="Shape 18"/>
        <p:cNvGrpSpPr/>
        <p:nvPr/>
      </p:nvGrpSpPr>
      <p:grpSpPr>
        <a:xfrm>
          <a:off x="0" y="0"/>
          <a:ext cx="0" cy="0"/>
          <a:chOff x="0" y="0"/>
          <a:chExt cx="0" cy="0"/>
        </a:xfrm>
      </p:grpSpPr>
      <p:sp>
        <p:nvSpPr>
          <p:cNvPr id="19" name="Google Shape;19;p5"/>
          <p:cNvSpPr/>
          <p:nvPr>
            <p:ph idx="2" type="pic"/>
          </p:nvPr>
        </p:nvSpPr>
        <p:spPr>
          <a:xfrm>
            <a:off x="4572000" y="1654422"/>
            <a:ext cx="1834656" cy="183465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 name="Google Shape;20;p5"/>
          <p:cNvSpPr/>
          <p:nvPr>
            <p:ph idx="3" type="pic"/>
          </p:nvPr>
        </p:nvSpPr>
        <p:spPr>
          <a:xfrm>
            <a:off x="6543675" y="1654422"/>
            <a:ext cx="1834656" cy="183465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6">
  <p:cSld name="Master Slide 36">
    <p:spTree>
      <p:nvGrpSpPr>
        <p:cNvPr id="101" name="Shape 101"/>
        <p:cNvGrpSpPr/>
        <p:nvPr/>
      </p:nvGrpSpPr>
      <p:grpSpPr>
        <a:xfrm>
          <a:off x="0" y="0"/>
          <a:ext cx="0" cy="0"/>
          <a:chOff x="0" y="0"/>
          <a:chExt cx="0" cy="0"/>
        </a:xfrm>
      </p:grpSpPr>
      <p:sp>
        <p:nvSpPr>
          <p:cNvPr id="102" name="Google Shape;102;p41"/>
          <p:cNvSpPr/>
          <p:nvPr>
            <p:ph idx="2" type="pic"/>
          </p:nvPr>
        </p:nvSpPr>
        <p:spPr>
          <a:xfrm>
            <a:off x="4794845" y="0"/>
            <a:ext cx="4349156" cy="51435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7">
  <p:cSld name="Master Slide 37">
    <p:spTree>
      <p:nvGrpSpPr>
        <p:cNvPr id="103" name="Shape 103"/>
        <p:cNvGrpSpPr/>
        <p:nvPr/>
      </p:nvGrpSpPr>
      <p:grpSpPr>
        <a:xfrm>
          <a:off x="0" y="0"/>
          <a:ext cx="0" cy="0"/>
          <a:chOff x="0" y="0"/>
          <a:chExt cx="0" cy="0"/>
        </a:xfrm>
      </p:grpSpPr>
      <p:sp>
        <p:nvSpPr>
          <p:cNvPr id="104" name="Google Shape;104;p42"/>
          <p:cNvSpPr/>
          <p:nvPr>
            <p:ph idx="2" type="pic"/>
          </p:nvPr>
        </p:nvSpPr>
        <p:spPr>
          <a:xfrm>
            <a:off x="4006649" y="1"/>
            <a:ext cx="5137351" cy="51435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5">
  <p:cSld name="Master Slide 05">
    <p:spTree>
      <p:nvGrpSpPr>
        <p:cNvPr id="21" name="Shape 21"/>
        <p:cNvGrpSpPr/>
        <p:nvPr/>
      </p:nvGrpSpPr>
      <p:grpSpPr>
        <a:xfrm>
          <a:off x="0" y="0"/>
          <a:ext cx="0" cy="0"/>
          <a:chOff x="0" y="0"/>
          <a:chExt cx="0" cy="0"/>
        </a:xfrm>
      </p:grpSpPr>
      <p:sp>
        <p:nvSpPr>
          <p:cNvPr id="22" name="Google Shape;22;p6"/>
          <p:cNvSpPr/>
          <p:nvPr>
            <p:ph idx="2" type="pic"/>
          </p:nvPr>
        </p:nvSpPr>
        <p:spPr>
          <a:xfrm>
            <a:off x="240847" y="-33337"/>
            <a:ext cx="8662307" cy="2863516"/>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38">
  <p:cSld name="Master Slide 38">
    <p:spTree>
      <p:nvGrpSpPr>
        <p:cNvPr id="23" name="Shape 23"/>
        <p:cNvGrpSpPr/>
        <p:nvPr/>
      </p:nvGrpSpPr>
      <p:grpSpPr>
        <a:xfrm>
          <a:off x="0" y="0"/>
          <a:ext cx="0" cy="0"/>
          <a:chOff x="0" y="0"/>
          <a:chExt cx="0" cy="0"/>
        </a:xfrm>
      </p:grpSpPr>
      <p:sp>
        <p:nvSpPr>
          <p:cNvPr id="24" name="Google Shape;24;p7"/>
          <p:cNvSpPr/>
          <p:nvPr>
            <p:ph idx="2" type="pic"/>
          </p:nvPr>
        </p:nvSpPr>
        <p:spPr>
          <a:xfrm>
            <a:off x="4421225" y="1355914"/>
            <a:ext cx="4415339" cy="3356708"/>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2">
  <p:cSld name="Master Slide 02">
    <p:spTree>
      <p:nvGrpSpPr>
        <p:cNvPr id="25" name="Shape 25"/>
        <p:cNvGrpSpPr/>
        <p:nvPr/>
      </p:nvGrpSpPr>
      <p:grpSpPr>
        <a:xfrm>
          <a:off x="0" y="0"/>
          <a:ext cx="0" cy="0"/>
          <a:chOff x="0" y="0"/>
          <a:chExt cx="0" cy="0"/>
        </a:xfrm>
      </p:grpSpPr>
      <p:sp>
        <p:nvSpPr>
          <p:cNvPr id="26" name="Google Shape;26;p8"/>
          <p:cNvSpPr/>
          <p:nvPr>
            <p:ph idx="2" type="pic"/>
          </p:nvPr>
        </p:nvSpPr>
        <p:spPr>
          <a:xfrm>
            <a:off x="1" y="0"/>
            <a:ext cx="9143999" cy="2703422"/>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7">
  <p:cSld name="Master Slide 07">
    <p:spTree>
      <p:nvGrpSpPr>
        <p:cNvPr id="27" name="Shape 27"/>
        <p:cNvGrpSpPr/>
        <p:nvPr/>
      </p:nvGrpSpPr>
      <p:grpSpPr>
        <a:xfrm>
          <a:off x="0" y="0"/>
          <a:ext cx="0" cy="0"/>
          <a:chOff x="0" y="0"/>
          <a:chExt cx="0" cy="0"/>
        </a:xfrm>
      </p:grpSpPr>
      <p:sp>
        <p:nvSpPr>
          <p:cNvPr id="28" name="Google Shape;28;p9"/>
          <p:cNvSpPr/>
          <p:nvPr>
            <p:ph idx="2" type="pic"/>
          </p:nvPr>
        </p:nvSpPr>
        <p:spPr>
          <a:xfrm>
            <a:off x="0" y="410831"/>
            <a:ext cx="2305050" cy="4321837"/>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ster Slide 06">
  <p:cSld name="Master Slide 06">
    <p:spTree>
      <p:nvGrpSpPr>
        <p:cNvPr id="29" name="Shape 29"/>
        <p:cNvGrpSpPr/>
        <p:nvPr/>
      </p:nvGrpSpPr>
      <p:grpSpPr>
        <a:xfrm>
          <a:off x="0" y="0"/>
          <a:ext cx="0" cy="0"/>
          <a:chOff x="0" y="0"/>
          <a:chExt cx="0" cy="0"/>
        </a:xfrm>
      </p:grpSpPr>
      <p:sp>
        <p:nvSpPr>
          <p:cNvPr id="30" name="Google Shape;30;p10"/>
          <p:cNvSpPr/>
          <p:nvPr>
            <p:ph idx="2" type="pic"/>
          </p:nvPr>
        </p:nvSpPr>
        <p:spPr>
          <a:xfrm>
            <a:off x="0" y="490538"/>
            <a:ext cx="3095625" cy="4162425"/>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 name="Shape 108"/>
        <p:cNvGrpSpPr/>
        <p:nvPr/>
      </p:nvGrpSpPr>
      <p:grpSpPr>
        <a:xfrm>
          <a:off x="0" y="0"/>
          <a:ext cx="0" cy="0"/>
          <a:chOff x="0" y="0"/>
          <a:chExt cx="0" cy="0"/>
        </a:xfrm>
      </p:grpSpPr>
      <p:sp>
        <p:nvSpPr>
          <p:cNvPr id="109" name="Google Shape;109;p43"/>
          <p:cNvSpPr/>
          <p:nvPr/>
        </p:nvSpPr>
        <p:spPr>
          <a:xfrm>
            <a:off x="1" y="1241267"/>
            <a:ext cx="6839700" cy="26610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10" name="Google Shape;110;p43"/>
          <p:cNvGrpSpPr/>
          <p:nvPr/>
        </p:nvGrpSpPr>
        <p:grpSpPr>
          <a:xfrm>
            <a:off x="361975" y="1729850"/>
            <a:ext cx="6282000" cy="1409550"/>
            <a:chOff x="1340690" y="2468106"/>
            <a:chExt cx="8376000" cy="1879400"/>
          </a:xfrm>
        </p:grpSpPr>
        <p:sp>
          <p:nvSpPr>
            <p:cNvPr id="111" name="Google Shape;111;p43"/>
            <p:cNvSpPr txBox="1"/>
            <p:nvPr/>
          </p:nvSpPr>
          <p:spPr>
            <a:xfrm>
              <a:off x="1340690" y="2468106"/>
              <a:ext cx="8376000" cy="15696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7200"/>
                <a:buFont typeface="Arial"/>
                <a:buNone/>
              </a:pPr>
              <a:r>
                <a:rPr b="1" lang="en" sz="7200">
                  <a:solidFill>
                    <a:schemeClr val="accent1"/>
                  </a:solidFill>
                  <a:latin typeface="Roboto Slab"/>
                  <a:ea typeface="Roboto Slab"/>
                  <a:cs typeface="Roboto Slab"/>
                  <a:sym typeface="Roboto Slab"/>
                </a:rPr>
                <a:t>SURVEILLER</a:t>
              </a:r>
              <a:endParaRPr b="1" i="0" sz="7200" u="none" cap="none" strike="noStrike">
                <a:solidFill>
                  <a:schemeClr val="accent1"/>
                </a:solidFill>
                <a:latin typeface="Roboto Slab"/>
                <a:ea typeface="Roboto Slab"/>
                <a:cs typeface="Roboto Slab"/>
                <a:sym typeface="Roboto Slab"/>
              </a:endParaRPr>
            </a:p>
          </p:txBody>
        </p:sp>
        <p:sp>
          <p:nvSpPr>
            <p:cNvPr id="112" name="Google Shape;112;p43"/>
            <p:cNvSpPr txBox="1"/>
            <p:nvPr/>
          </p:nvSpPr>
          <p:spPr>
            <a:xfrm>
              <a:off x="5012057" y="3947306"/>
              <a:ext cx="4220400" cy="4002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500"/>
                <a:buFont typeface="Arial"/>
                <a:buNone/>
              </a:pPr>
              <a:r>
                <a:rPr lang="en" sz="1500">
                  <a:solidFill>
                    <a:srgbClr val="8B8BA0"/>
                  </a:solidFill>
                  <a:latin typeface="Lato"/>
                  <a:ea typeface="Lato"/>
                  <a:cs typeface="Lato"/>
                  <a:sym typeface="Lato"/>
                </a:rPr>
                <a:t>Security and Safety guaranteed</a:t>
              </a:r>
              <a:endParaRPr sz="1500">
                <a:solidFill>
                  <a:srgbClr val="8B8BA0"/>
                </a:solidFill>
                <a:latin typeface="Lato"/>
                <a:ea typeface="Lato"/>
                <a:cs typeface="Lato"/>
                <a:sym typeface="Lato"/>
              </a:endParaRPr>
            </a:p>
            <a:p>
              <a:pPr indent="0" lvl="0" marL="0" marR="0" rtl="0" algn="r">
                <a:lnSpc>
                  <a:spcPct val="100000"/>
                </a:lnSpc>
                <a:spcBef>
                  <a:spcPts val="0"/>
                </a:spcBef>
                <a:spcAft>
                  <a:spcPts val="0"/>
                </a:spcAft>
                <a:buClr>
                  <a:srgbClr val="000000"/>
                </a:buClr>
                <a:buSzPts val="1500"/>
                <a:buFont typeface="Arial"/>
                <a:buNone/>
              </a:pPr>
              <a:r>
                <a:t/>
              </a:r>
              <a:endParaRPr sz="1500">
                <a:solidFill>
                  <a:srgbClr val="8B8BA0"/>
                </a:solidFill>
                <a:latin typeface="Lato"/>
                <a:ea typeface="Lato"/>
                <a:cs typeface="Lato"/>
                <a:sym typeface="Lato"/>
              </a:endParaRPr>
            </a:p>
          </p:txBody>
        </p:sp>
      </p:grpSp>
      <p:sp>
        <p:nvSpPr>
          <p:cNvPr id="113" name="Google Shape;113;p43"/>
          <p:cNvSpPr/>
          <p:nvPr/>
        </p:nvSpPr>
        <p:spPr>
          <a:xfrm>
            <a:off x="6839713" y="1241267"/>
            <a:ext cx="2304300" cy="2661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14" name="Google Shape;114;p43"/>
          <p:cNvPicPr preferRelativeResize="0"/>
          <p:nvPr/>
        </p:nvPicPr>
        <p:blipFill>
          <a:blip r:embed="rId3">
            <a:alphaModFix/>
          </a:blip>
          <a:stretch>
            <a:fillRect/>
          </a:stretch>
        </p:blipFill>
        <p:spPr>
          <a:xfrm>
            <a:off x="6839724" y="1419588"/>
            <a:ext cx="2304301" cy="2304322"/>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52"/>
          <p:cNvSpPr txBox="1"/>
          <p:nvPr/>
        </p:nvSpPr>
        <p:spPr>
          <a:xfrm>
            <a:off x="588454" y="2041689"/>
            <a:ext cx="3819825" cy="99247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rgbClr val="363642"/>
                </a:solidFill>
                <a:latin typeface="Roboto Slab"/>
                <a:ea typeface="Roboto Slab"/>
                <a:cs typeface="Roboto Slab"/>
                <a:sym typeface="Roboto Slab"/>
              </a:rPr>
              <a:t>THANKS</a:t>
            </a:r>
            <a:endParaRPr b="0" i="0" sz="1100" u="none" cap="none" strike="noStrike">
              <a:solidFill>
                <a:srgbClr val="000000"/>
              </a:solidFill>
              <a:latin typeface="Arial"/>
              <a:ea typeface="Arial"/>
              <a:cs typeface="Arial"/>
              <a:sym typeface="Arial"/>
            </a:endParaRPr>
          </a:p>
        </p:txBody>
      </p:sp>
      <p:grpSp>
        <p:nvGrpSpPr>
          <p:cNvPr id="191" name="Google Shape;191;p52"/>
          <p:cNvGrpSpPr/>
          <p:nvPr/>
        </p:nvGrpSpPr>
        <p:grpSpPr>
          <a:xfrm rot="5400000">
            <a:off x="4229701" y="-4229743"/>
            <a:ext cx="684556" cy="9144039"/>
            <a:chOff x="0" y="-5333995"/>
            <a:chExt cx="912741" cy="12192052"/>
          </a:xfrm>
        </p:grpSpPr>
        <p:sp>
          <p:nvSpPr>
            <p:cNvPr id="192" name="Google Shape;192;p52"/>
            <p:cNvSpPr/>
            <p:nvPr/>
          </p:nvSpPr>
          <p:spPr>
            <a:xfrm>
              <a:off x="3741" y="-5333995"/>
              <a:ext cx="909000" cy="12192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3" name="Google Shape;193;p52"/>
            <p:cNvSpPr/>
            <p:nvPr/>
          </p:nvSpPr>
          <p:spPr>
            <a:xfrm>
              <a:off x="0" y="5317257"/>
              <a:ext cx="909000" cy="15408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44"/>
          <p:cNvSpPr/>
          <p:nvPr/>
        </p:nvSpPr>
        <p:spPr>
          <a:xfrm>
            <a:off x="0" y="2076900"/>
            <a:ext cx="9144000" cy="30699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0" name="Google Shape;120;p44"/>
          <p:cNvSpPr txBox="1"/>
          <p:nvPr/>
        </p:nvSpPr>
        <p:spPr>
          <a:xfrm>
            <a:off x="471000" y="2788950"/>
            <a:ext cx="8202000" cy="16458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rPr lang="en" sz="2100">
                <a:solidFill>
                  <a:schemeClr val="lt1"/>
                </a:solidFill>
                <a:latin typeface="Roboto Slab"/>
                <a:ea typeface="Roboto Slab"/>
                <a:cs typeface="Roboto Slab"/>
                <a:sym typeface="Roboto Slab"/>
              </a:rPr>
              <a:t>	The increasing crimes in cities causes a sense of fear in the people. Automated CCTV systems that help detecting the criminal location as well as detecting weapons to help in alerting the authorities immediately. The system developed will be used by the authorities incharge.</a:t>
            </a:r>
            <a:endParaRPr b="0" i="0" sz="1100" u="none" cap="none" strike="noStrike">
              <a:solidFill>
                <a:srgbClr val="000000"/>
              </a:solidFill>
              <a:latin typeface="Arial"/>
              <a:ea typeface="Arial"/>
              <a:cs typeface="Arial"/>
              <a:sym typeface="Arial"/>
            </a:endParaRPr>
          </a:p>
        </p:txBody>
      </p:sp>
      <p:cxnSp>
        <p:nvCxnSpPr>
          <p:cNvPr id="121" name="Google Shape;121;p44"/>
          <p:cNvCxnSpPr/>
          <p:nvPr/>
        </p:nvCxnSpPr>
        <p:spPr>
          <a:xfrm>
            <a:off x="254610" y="3234396"/>
            <a:ext cx="300" cy="1645800"/>
          </a:xfrm>
          <a:prstGeom prst="straightConnector1">
            <a:avLst/>
          </a:prstGeom>
          <a:noFill/>
          <a:ln cap="flat" cmpd="sng" w="38100">
            <a:solidFill>
              <a:srgbClr val="E79A58">
                <a:alpha val="49411"/>
              </a:srgbClr>
            </a:solidFill>
            <a:prstDash val="solid"/>
            <a:miter lim="800000"/>
            <a:headEnd len="sm" w="sm" type="none"/>
            <a:tailEnd len="sm" w="sm" type="none"/>
          </a:ln>
        </p:spPr>
      </p:cxnSp>
      <p:sp>
        <p:nvSpPr>
          <p:cNvPr id="122" name="Google Shape;122;p44"/>
          <p:cNvSpPr txBox="1"/>
          <p:nvPr/>
        </p:nvSpPr>
        <p:spPr>
          <a:xfrm>
            <a:off x="2620000" y="487885"/>
            <a:ext cx="3570900" cy="1246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rgbClr val="363642"/>
                </a:solidFill>
                <a:latin typeface="Roboto Slab"/>
                <a:ea typeface="Roboto Slab"/>
                <a:cs typeface="Roboto Slab"/>
                <a:sym typeface="Roboto Slab"/>
              </a:rPr>
              <a:t>Problem Description</a:t>
            </a:r>
            <a:endParaRPr b="0" i="0" sz="1100" u="none" cap="none" strike="noStrike">
              <a:solidFill>
                <a:srgbClr val="000000"/>
              </a:solidFill>
              <a:latin typeface="Arial"/>
              <a:ea typeface="Arial"/>
              <a:cs typeface="Arial"/>
              <a:sym typeface="Arial"/>
            </a:endParaRPr>
          </a:p>
        </p:txBody>
      </p:sp>
      <p:sp>
        <p:nvSpPr>
          <p:cNvPr id="123" name="Google Shape;123;p44"/>
          <p:cNvSpPr txBox="1"/>
          <p:nvPr/>
        </p:nvSpPr>
        <p:spPr>
          <a:xfrm>
            <a:off x="2488984" y="1734665"/>
            <a:ext cx="3570900" cy="253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27" name="Shape 127"/>
        <p:cNvGrpSpPr/>
        <p:nvPr/>
      </p:nvGrpSpPr>
      <p:grpSpPr>
        <a:xfrm>
          <a:off x="0" y="0"/>
          <a:ext cx="0" cy="0"/>
          <a:chOff x="0" y="0"/>
          <a:chExt cx="0" cy="0"/>
        </a:xfrm>
      </p:grpSpPr>
      <p:sp>
        <p:nvSpPr>
          <p:cNvPr id="128" name="Google Shape;128;p45"/>
          <p:cNvSpPr/>
          <p:nvPr/>
        </p:nvSpPr>
        <p:spPr>
          <a:xfrm>
            <a:off x="0" y="3310850"/>
            <a:ext cx="9144000" cy="1832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9" name="Google Shape;129;p45"/>
          <p:cNvSpPr txBox="1"/>
          <p:nvPr/>
        </p:nvSpPr>
        <p:spPr>
          <a:xfrm>
            <a:off x="2262138" y="226962"/>
            <a:ext cx="4122300" cy="531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1100" u="none" cap="none" strike="noStrike">
              <a:solidFill>
                <a:srgbClr val="000000"/>
              </a:solidFill>
              <a:latin typeface="Arial"/>
              <a:ea typeface="Arial"/>
              <a:cs typeface="Arial"/>
              <a:sym typeface="Arial"/>
            </a:endParaRPr>
          </a:p>
        </p:txBody>
      </p:sp>
      <p:sp>
        <p:nvSpPr>
          <p:cNvPr id="130" name="Google Shape;130;p45"/>
          <p:cNvSpPr txBox="1"/>
          <p:nvPr/>
        </p:nvSpPr>
        <p:spPr>
          <a:xfrm>
            <a:off x="352480" y="4057090"/>
            <a:ext cx="26904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1100" u="none" cap="none" strike="noStrike">
              <a:solidFill>
                <a:srgbClr val="000000"/>
              </a:solidFill>
              <a:latin typeface="Arial"/>
              <a:ea typeface="Arial"/>
              <a:cs typeface="Arial"/>
              <a:sym typeface="Arial"/>
            </a:endParaRPr>
          </a:p>
        </p:txBody>
      </p:sp>
      <p:pic>
        <p:nvPicPr>
          <p:cNvPr id="131" name="Google Shape;131;p45"/>
          <p:cNvPicPr preferRelativeResize="0"/>
          <p:nvPr/>
        </p:nvPicPr>
        <p:blipFill>
          <a:blip r:embed="rId3">
            <a:alphaModFix/>
          </a:blip>
          <a:stretch>
            <a:fillRect/>
          </a:stretch>
        </p:blipFill>
        <p:spPr>
          <a:xfrm>
            <a:off x="1964500" y="834175"/>
            <a:ext cx="5076518" cy="2667150"/>
          </a:xfrm>
          <a:prstGeom prst="rect">
            <a:avLst/>
          </a:prstGeom>
          <a:noFill/>
          <a:ln>
            <a:noFill/>
          </a:ln>
        </p:spPr>
      </p:pic>
      <p:sp>
        <p:nvSpPr>
          <p:cNvPr id="132" name="Google Shape;132;p45"/>
          <p:cNvSpPr txBox="1"/>
          <p:nvPr/>
        </p:nvSpPr>
        <p:spPr>
          <a:xfrm>
            <a:off x="352475" y="3762375"/>
            <a:ext cx="8565300" cy="12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alibri"/>
                <a:ea typeface="Calibri"/>
                <a:cs typeface="Calibri"/>
                <a:sym typeface="Calibri"/>
              </a:rPr>
              <a:t>THE RECORDINGS GOT FROM THE CCTV FOOTAGE WILL BE USED TO CARRY OUT OBJECT DETECTION AND EXTRACT THE OBJECTS SUCH AS PEOPLE, GUNS, KNIFES.</a:t>
            </a:r>
            <a:endParaRPr b="1" sz="1800">
              <a:solidFill>
                <a:srgbClr val="FFFFFF"/>
              </a:solidFill>
              <a:latin typeface="Montserrat"/>
              <a:ea typeface="Montserrat"/>
              <a:cs typeface="Montserrat"/>
              <a:sym typeface="Montserra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36" name="Shape 136"/>
        <p:cNvGrpSpPr/>
        <p:nvPr/>
      </p:nvGrpSpPr>
      <p:grpSpPr>
        <a:xfrm>
          <a:off x="0" y="0"/>
          <a:ext cx="0" cy="0"/>
          <a:chOff x="0" y="0"/>
          <a:chExt cx="0" cy="0"/>
        </a:xfrm>
      </p:grpSpPr>
      <p:sp>
        <p:nvSpPr>
          <p:cNvPr id="137" name="Google Shape;137;p46"/>
          <p:cNvSpPr/>
          <p:nvPr/>
        </p:nvSpPr>
        <p:spPr>
          <a:xfrm>
            <a:off x="0" y="3310850"/>
            <a:ext cx="9144000" cy="1832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8" name="Google Shape;138;p46"/>
          <p:cNvSpPr txBox="1"/>
          <p:nvPr/>
        </p:nvSpPr>
        <p:spPr>
          <a:xfrm>
            <a:off x="352480" y="4057090"/>
            <a:ext cx="26904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1100" u="none" cap="none" strike="noStrike">
              <a:solidFill>
                <a:srgbClr val="000000"/>
              </a:solidFill>
              <a:latin typeface="Arial"/>
              <a:ea typeface="Arial"/>
              <a:cs typeface="Arial"/>
              <a:sym typeface="Arial"/>
            </a:endParaRPr>
          </a:p>
        </p:txBody>
      </p:sp>
      <p:sp>
        <p:nvSpPr>
          <p:cNvPr id="139" name="Google Shape;139;p46"/>
          <p:cNvSpPr txBox="1"/>
          <p:nvPr/>
        </p:nvSpPr>
        <p:spPr>
          <a:xfrm>
            <a:off x="352475" y="3512325"/>
            <a:ext cx="8565300" cy="12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If weapons or knifes are detected by the object detector the web-application will alert the higher authorities with the image of the person holding the object and the camera location. </a:t>
            </a:r>
            <a:endParaRPr b="1" sz="1800">
              <a:solidFill>
                <a:srgbClr val="FFFFFF"/>
              </a:solidFill>
              <a:latin typeface="Montserrat"/>
              <a:ea typeface="Montserrat"/>
              <a:cs typeface="Montserrat"/>
              <a:sym typeface="Montserrat"/>
            </a:endParaRPr>
          </a:p>
        </p:txBody>
      </p:sp>
      <p:pic>
        <p:nvPicPr>
          <p:cNvPr id="140" name="Google Shape;140;p46"/>
          <p:cNvPicPr preferRelativeResize="0"/>
          <p:nvPr/>
        </p:nvPicPr>
        <p:blipFill>
          <a:blip r:embed="rId3">
            <a:alphaModFix/>
          </a:blip>
          <a:stretch>
            <a:fillRect/>
          </a:stretch>
        </p:blipFill>
        <p:spPr>
          <a:xfrm>
            <a:off x="1512012" y="1017512"/>
            <a:ext cx="2609913" cy="1739942"/>
          </a:xfrm>
          <a:prstGeom prst="rect">
            <a:avLst/>
          </a:prstGeom>
          <a:noFill/>
          <a:ln>
            <a:noFill/>
          </a:ln>
        </p:spPr>
      </p:pic>
      <p:pic>
        <p:nvPicPr>
          <p:cNvPr id="141" name="Google Shape;141;p46"/>
          <p:cNvPicPr preferRelativeResize="0"/>
          <p:nvPr/>
        </p:nvPicPr>
        <p:blipFill>
          <a:blip r:embed="rId4">
            <a:alphaModFix/>
          </a:blip>
          <a:stretch>
            <a:fillRect/>
          </a:stretch>
        </p:blipFill>
        <p:spPr>
          <a:xfrm>
            <a:off x="5333975" y="856402"/>
            <a:ext cx="2536076" cy="190105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45" name="Shape 145"/>
        <p:cNvGrpSpPr/>
        <p:nvPr/>
      </p:nvGrpSpPr>
      <p:grpSpPr>
        <a:xfrm>
          <a:off x="0" y="0"/>
          <a:ext cx="0" cy="0"/>
          <a:chOff x="0" y="0"/>
          <a:chExt cx="0" cy="0"/>
        </a:xfrm>
      </p:grpSpPr>
      <p:sp>
        <p:nvSpPr>
          <p:cNvPr id="146" name="Google Shape;146;p47"/>
          <p:cNvSpPr/>
          <p:nvPr/>
        </p:nvSpPr>
        <p:spPr>
          <a:xfrm>
            <a:off x="0" y="2988475"/>
            <a:ext cx="9144000" cy="21552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7" name="Google Shape;147;p47"/>
          <p:cNvSpPr txBox="1"/>
          <p:nvPr/>
        </p:nvSpPr>
        <p:spPr>
          <a:xfrm>
            <a:off x="2262138" y="226962"/>
            <a:ext cx="4122300" cy="531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1100" u="none" cap="none" strike="noStrike">
              <a:solidFill>
                <a:srgbClr val="000000"/>
              </a:solidFill>
              <a:latin typeface="Arial"/>
              <a:ea typeface="Arial"/>
              <a:cs typeface="Arial"/>
              <a:sym typeface="Arial"/>
            </a:endParaRPr>
          </a:p>
        </p:txBody>
      </p:sp>
      <p:sp>
        <p:nvSpPr>
          <p:cNvPr id="148" name="Google Shape;148;p47"/>
          <p:cNvSpPr txBox="1"/>
          <p:nvPr/>
        </p:nvSpPr>
        <p:spPr>
          <a:xfrm>
            <a:off x="352480" y="4057090"/>
            <a:ext cx="26904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47"/>
          <p:cNvSpPr txBox="1"/>
          <p:nvPr/>
        </p:nvSpPr>
        <p:spPr>
          <a:xfrm>
            <a:off x="352475" y="3405200"/>
            <a:ext cx="85653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alibri"/>
                <a:ea typeface="Calibri"/>
                <a:cs typeface="Calibri"/>
                <a:sym typeface="Calibri"/>
              </a:rPr>
              <a:t>The persons extracted by the object detection model will undergo facial recognition and identify whether the person is a criminal or not using the criminal database.</a:t>
            </a:r>
            <a:endParaRPr b="1" sz="1800">
              <a:solidFill>
                <a:srgbClr val="FFFFFF"/>
              </a:solidFill>
              <a:latin typeface="Montserrat"/>
              <a:ea typeface="Montserrat"/>
              <a:cs typeface="Montserrat"/>
              <a:sym typeface="Montserrat"/>
            </a:endParaRPr>
          </a:p>
        </p:txBody>
      </p:sp>
      <p:pic>
        <p:nvPicPr>
          <p:cNvPr id="150" name="Google Shape;150;p47"/>
          <p:cNvPicPr preferRelativeResize="0"/>
          <p:nvPr/>
        </p:nvPicPr>
        <p:blipFill>
          <a:blip r:embed="rId3">
            <a:alphaModFix/>
          </a:blip>
          <a:stretch>
            <a:fillRect/>
          </a:stretch>
        </p:blipFill>
        <p:spPr>
          <a:xfrm>
            <a:off x="2557475" y="493637"/>
            <a:ext cx="3648012" cy="2248087"/>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54" name="Shape 154"/>
        <p:cNvGrpSpPr/>
        <p:nvPr/>
      </p:nvGrpSpPr>
      <p:grpSpPr>
        <a:xfrm>
          <a:off x="0" y="0"/>
          <a:ext cx="0" cy="0"/>
          <a:chOff x="0" y="0"/>
          <a:chExt cx="0" cy="0"/>
        </a:xfrm>
      </p:grpSpPr>
      <p:sp>
        <p:nvSpPr>
          <p:cNvPr id="155" name="Google Shape;155;p48"/>
          <p:cNvSpPr/>
          <p:nvPr/>
        </p:nvSpPr>
        <p:spPr>
          <a:xfrm>
            <a:off x="0" y="2815075"/>
            <a:ext cx="9144000" cy="23286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6" name="Google Shape;156;p48"/>
          <p:cNvSpPr txBox="1"/>
          <p:nvPr/>
        </p:nvSpPr>
        <p:spPr>
          <a:xfrm>
            <a:off x="2262138" y="226962"/>
            <a:ext cx="4122300" cy="531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1100" u="none" cap="none" strike="noStrike">
              <a:solidFill>
                <a:srgbClr val="000000"/>
              </a:solidFill>
              <a:latin typeface="Arial"/>
              <a:ea typeface="Arial"/>
              <a:cs typeface="Arial"/>
              <a:sym typeface="Arial"/>
            </a:endParaRPr>
          </a:p>
        </p:txBody>
      </p:sp>
      <p:sp>
        <p:nvSpPr>
          <p:cNvPr id="157" name="Google Shape;157;p48"/>
          <p:cNvSpPr txBox="1"/>
          <p:nvPr/>
        </p:nvSpPr>
        <p:spPr>
          <a:xfrm>
            <a:off x="352480" y="4057090"/>
            <a:ext cx="26904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1100" u="none" cap="none" strike="noStrike">
              <a:solidFill>
                <a:srgbClr val="000000"/>
              </a:solidFill>
              <a:latin typeface="Arial"/>
              <a:ea typeface="Arial"/>
              <a:cs typeface="Arial"/>
              <a:sym typeface="Arial"/>
            </a:endParaRPr>
          </a:p>
        </p:txBody>
      </p:sp>
      <p:sp>
        <p:nvSpPr>
          <p:cNvPr id="158" name="Google Shape;158;p48"/>
          <p:cNvSpPr txBox="1"/>
          <p:nvPr/>
        </p:nvSpPr>
        <p:spPr>
          <a:xfrm>
            <a:off x="352475" y="3184175"/>
            <a:ext cx="8565300" cy="16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alibri"/>
                <a:ea typeface="Calibri"/>
                <a:cs typeface="Calibri"/>
                <a:sym typeface="Calibri"/>
              </a:rPr>
              <a:t>The web application will be provide tracking of the particular criminal and give the live changes in his location. Thus the criminal can be tracked with ease.</a:t>
            </a:r>
            <a:endParaRPr b="1" sz="1800">
              <a:solidFill>
                <a:srgbClr val="FFFFFF"/>
              </a:solidFill>
              <a:latin typeface="Montserrat"/>
              <a:ea typeface="Montserrat"/>
              <a:cs typeface="Montserrat"/>
              <a:sym typeface="Montserrat"/>
            </a:endParaRPr>
          </a:p>
        </p:txBody>
      </p:sp>
      <p:pic>
        <p:nvPicPr>
          <p:cNvPr id="159" name="Google Shape;159;p48"/>
          <p:cNvPicPr preferRelativeResize="0"/>
          <p:nvPr/>
        </p:nvPicPr>
        <p:blipFill>
          <a:blip r:embed="rId3">
            <a:alphaModFix/>
          </a:blip>
          <a:stretch>
            <a:fillRect/>
          </a:stretch>
        </p:blipFill>
        <p:spPr>
          <a:xfrm>
            <a:off x="3261863" y="71875"/>
            <a:ext cx="2122875" cy="2578925"/>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49"/>
          <p:cNvSpPr/>
          <p:nvPr/>
        </p:nvSpPr>
        <p:spPr>
          <a:xfrm>
            <a:off x="1" y="2571750"/>
            <a:ext cx="9144000" cy="2571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5" name="Google Shape;165;p49"/>
          <p:cNvSpPr txBox="1"/>
          <p:nvPr/>
        </p:nvSpPr>
        <p:spPr>
          <a:xfrm>
            <a:off x="2510913" y="1463913"/>
            <a:ext cx="4122300" cy="531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363642"/>
              </a:solidFill>
              <a:latin typeface="Roboto Slab"/>
              <a:ea typeface="Roboto Slab"/>
              <a:cs typeface="Roboto Slab"/>
              <a:sym typeface="Roboto Slab"/>
            </a:endParaRPr>
          </a:p>
        </p:txBody>
      </p:sp>
      <p:sp>
        <p:nvSpPr>
          <p:cNvPr id="166" name="Google Shape;166;p49"/>
          <p:cNvSpPr txBox="1"/>
          <p:nvPr/>
        </p:nvSpPr>
        <p:spPr>
          <a:xfrm>
            <a:off x="904875" y="3243700"/>
            <a:ext cx="72984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EFEFEF"/>
                </a:solidFill>
                <a:latin typeface="Calibri"/>
                <a:ea typeface="Calibri"/>
                <a:cs typeface="Calibri"/>
                <a:sym typeface="Calibri"/>
              </a:rPr>
              <a:t>The system is also integrated with vehicle number plate recognition tracking to provide better security.  </a:t>
            </a:r>
            <a:endParaRPr b="1" sz="2400">
              <a:solidFill>
                <a:srgbClr val="EFEFEF"/>
              </a:solidFill>
              <a:latin typeface="Calibri"/>
              <a:ea typeface="Calibri"/>
              <a:cs typeface="Calibri"/>
              <a:sym typeface="Calibri"/>
            </a:endParaRPr>
          </a:p>
        </p:txBody>
      </p:sp>
      <p:pic>
        <p:nvPicPr>
          <p:cNvPr id="167" name="Google Shape;167;p49"/>
          <p:cNvPicPr preferRelativeResize="0"/>
          <p:nvPr/>
        </p:nvPicPr>
        <p:blipFill>
          <a:blip r:embed="rId3">
            <a:alphaModFix/>
          </a:blip>
          <a:stretch>
            <a:fillRect/>
          </a:stretch>
        </p:blipFill>
        <p:spPr>
          <a:xfrm>
            <a:off x="1893100" y="628546"/>
            <a:ext cx="5503075" cy="1428051"/>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50"/>
          <p:cNvSpPr/>
          <p:nvPr/>
        </p:nvSpPr>
        <p:spPr>
          <a:xfrm>
            <a:off x="0" y="1690700"/>
            <a:ext cx="9144000" cy="3452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3" name="Google Shape;173;p50"/>
          <p:cNvSpPr txBox="1"/>
          <p:nvPr/>
        </p:nvSpPr>
        <p:spPr>
          <a:xfrm>
            <a:off x="1607425" y="202875"/>
            <a:ext cx="6477000" cy="1047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lang="en" sz="3600">
                <a:solidFill>
                  <a:srgbClr val="363642"/>
                </a:solidFill>
                <a:latin typeface="Roboto Slab"/>
                <a:ea typeface="Roboto Slab"/>
                <a:cs typeface="Roboto Slab"/>
                <a:sym typeface="Roboto Slab"/>
              </a:rPr>
              <a:t>Enhanced Super Resolution</a:t>
            </a:r>
            <a:endParaRPr b="1" i="0" sz="3600" u="none" cap="none" strike="noStrike">
              <a:solidFill>
                <a:srgbClr val="363642"/>
              </a:solidFill>
              <a:latin typeface="Roboto Slab"/>
              <a:ea typeface="Roboto Slab"/>
              <a:cs typeface="Roboto Slab"/>
              <a:sym typeface="Roboto Slab"/>
            </a:endParaRPr>
          </a:p>
        </p:txBody>
      </p:sp>
      <p:pic>
        <p:nvPicPr>
          <p:cNvPr id="174" name="Google Shape;174;p50"/>
          <p:cNvPicPr preferRelativeResize="0"/>
          <p:nvPr/>
        </p:nvPicPr>
        <p:blipFill>
          <a:blip r:embed="rId3">
            <a:alphaModFix/>
          </a:blip>
          <a:stretch>
            <a:fillRect/>
          </a:stretch>
        </p:blipFill>
        <p:spPr>
          <a:xfrm>
            <a:off x="777300" y="1250475"/>
            <a:ext cx="7832198" cy="3291373"/>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51"/>
          <p:cNvPicPr preferRelativeResize="0"/>
          <p:nvPr/>
        </p:nvPicPr>
        <p:blipFill>
          <a:blip r:embed="rId3">
            <a:alphaModFix/>
          </a:blip>
          <a:stretch>
            <a:fillRect/>
          </a:stretch>
        </p:blipFill>
        <p:spPr>
          <a:xfrm>
            <a:off x="152400" y="152400"/>
            <a:ext cx="1732976" cy="1854303"/>
          </a:xfrm>
          <a:prstGeom prst="rect">
            <a:avLst/>
          </a:prstGeom>
          <a:noFill/>
          <a:ln>
            <a:noFill/>
          </a:ln>
        </p:spPr>
      </p:pic>
      <p:pic>
        <p:nvPicPr>
          <p:cNvPr id="180" name="Google Shape;180;p51"/>
          <p:cNvPicPr preferRelativeResize="0"/>
          <p:nvPr/>
        </p:nvPicPr>
        <p:blipFill>
          <a:blip r:embed="rId4">
            <a:alphaModFix/>
          </a:blip>
          <a:stretch>
            <a:fillRect/>
          </a:stretch>
        </p:blipFill>
        <p:spPr>
          <a:xfrm>
            <a:off x="2940875" y="420846"/>
            <a:ext cx="2845574" cy="984826"/>
          </a:xfrm>
          <a:prstGeom prst="rect">
            <a:avLst/>
          </a:prstGeom>
          <a:noFill/>
          <a:ln>
            <a:noFill/>
          </a:ln>
        </p:spPr>
      </p:pic>
      <p:pic>
        <p:nvPicPr>
          <p:cNvPr id="181" name="Google Shape;181;p51"/>
          <p:cNvPicPr preferRelativeResize="0"/>
          <p:nvPr/>
        </p:nvPicPr>
        <p:blipFill>
          <a:blip r:embed="rId5">
            <a:alphaModFix/>
          </a:blip>
          <a:stretch>
            <a:fillRect/>
          </a:stretch>
        </p:blipFill>
        <p:spPr>
          <a:xfrm>
            <a:off x="5845975" y="3583778"/>
            <a:ext cx="2670350" cy="1264250"/>
          </a:xfrm>
          <a:prstGeom prst="rect">
            <a:avLst/>
          </a:prstGeom>
          <a:noFill/>
          <a:ln>
            <a:noFill/>
          </a:ln>
        </p:spPr>
      </p:pic>
      <p:pic>
        <p:nvPicPr>
          <p:cNvPr id="182" name="Google Shape;182;p51"/>
          <p:cNvPicPr preferRelativeResize="0"/>
          <p:nvPr/>
        </p:nvPicPr>
        <p:blipFill>
          <a:blip r:embed="rId6">
            <a:alphaModFix/>
          </a:blip>
          <a:stretch>
            <a:fillRect/>
          </a:stretch>
        </p:blipFill>
        <p:spPr>
          <a:xfrm>
            <a:off x="493013" y="2365075"/>
            <a:ext cx="1857375" cy="2286000"/>
          </a:xfrm>
          <a:prstGeom prst="rect">
            <a:avLst/>
          </a:prstGeom>
          <a:noFill/>
          <a:ln>
            <a:noFill/>
          </a:ln>
        </p:spPr>
      </p:pic>
      <p:pic>
        <p:nvPicPr>
          <p:cNvPr id="183" name="Google Shape;183;p51"/>
          <p:cNvPicPr preferRelativeResize="0"/>
          <p:nvPr/>
        </p:nvPicPr>
        <p:blipFill>
          <a:blip r:embed="rId7">
            <a:alphaModFix/>
          </a:blip>
          <a:stretch>
            <a:fillRect/>
          </a:stretch>
        </p:blipFill>
        <p:spPr>
          <a:xfrm>
            <a:off x="3032135" y="2006688"/>
            <a:ext cx="1438176" cy="1435951"/>
          </a:xfrm>
          <a:prstGeom prst="rect">
            <a:avLst/>
          </a:prstGeom>
          <a:noFill/>
          <a:ln>
            <a:noFill/>
          </a:ln>
        </p:spPr>
      </p:pic>
      <p:pic>
        <p:nvPicPr>
          <p:cNvPr id="184" name="Google Shape;184;p51"/>
          <p:cNvPicPr preferRelativeResize="0"/>
          <p:nvPr/>
        </p:nvPicPr>
        <p:blipFill>
          <a:blip r:embed="rId8">
            <a:alphaModFix/>
          </a:blip>
          <a:stretch>
            <a:fillRect/>
          </a:stretch>
        </p:blipFill>
        <p:spPr>
          <a:xfrm>
            <a:off x="4879200" y="2056738"/>
            <a:ext cx="1335875" cy="1335875"/>
          </a:xfrm>
          <a:prstGeom prst="rect">
            <a:avLst/>
          </a:prstGeom>
          <a:noFill/>
          <a:ln>
            <a:noFill/>
          </a:ln>
        </p:spPr>
      </p:pic>
      <p:pic>
        <p:nvPicPr>
          <p:cNvPr id="185" name="Google Shape;185;p51"/>
          <p:cNvPicPr preferRelativeResize="0"/>
          <p:nvPr/>
        </p:nvPicPr>
        <p:blipFill>
          <a:blip r:embed="rId9">
            <a:alphaModFix/>
          </a:blip>
          <a:stretch>
            <a:fillRect/>
          </a:stretch>
        </p:blipFill>
        <p:spPr>
          <a:xfrm>
            <a:off x="6841950" y="940625"/>
            <a:ext cx="2192306" cy="984825"/>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9">
      <a:dk1>
        <a:srgbClr val="000000"/>
      </a:dk1>
      <a:lt1>
        <a:srgbClr val="FFFFFF"/>
      </a:lt1>
      <a:dk2>
        <a:srgbClr val="775F55"/>
      </a:dk2>
      <a:lt2>
        <a:srgbClr val="EBDDC3"/>
      </a:lt2>
      <a:accent1>
        <a:srgbClr val="494959"/>
      </a:accent1>
      <a:accent2>
        <a:srgbClr val="A55540"/>
      </a:accent2>
      <a:accent3>
        <a:srgbClr val="E79A58"/>
      </a:accent3>
      <a:accent4>
        <a:srgbClr val="E1D5D2"/>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