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2" r:id="rId2"/>
    <p:sldId id="326" r:id="rId3"/>
    <p:sldId id="327" r:id="rId4"/>
    <p:sldId id="328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 useBgFill="1">
        <p:nvSpPr>
          <p:cNvPr id="13" name="Rectángulo redondeado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MX" noProof="0"/>
              <a:t>Haga clic para editar el estilo de subtítulo del patrón</a:t>
            </a:r>
            <a:endParaRPr kumimoji="0" lang="es-MX" noProof="0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5652013-18B3-42B3-AB1F-884BC6CC4317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7959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1EFD884-F373-42DC-ABAE-DDF78821CFA6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725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82341D5-ACDA-4E38-8403-C1896C5D5E07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3059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2AE6BC6-9575-48B9-BA81-D788BCCB1991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435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 useBgFill="1">
        <p:nvSpPr>
          <p:cNvPr id="10" name="Rectángulo redondeado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MX" noProof="0"/>
              <a:t>Haga clic para modificar los estilos de texto del patrón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797B989-44CD-4CE8-A516-B284F63BCF7C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576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MX" noProof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4FCB601-9E6D-4334-81F9-9955EC5B4A49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684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MX" noProof="0"/>
              <a:t>Haga clic para modificar los estilos de texto del patrón</a:t>
            </a:r>
          </a:p>
        </p:txBody>
      </p:sp>
      <p:sp>
        <p:nvSpPr>
          <p:cNvPr id="13" name="Marcador de contenido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5A0F5C1-E1CE-4230-95BA-667A420EA89A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92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38A18D0-825A-4CEB-A6F4-5E6AFF5ADC76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57762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E7984C8-B46B-4F11-90BF-C1F5F5EC3C66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449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 useBgFill="1">
        <p:nvSpPr>
          <p:cNvPr id="9" name="Rectángulo redondeado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Calibri" panose="020F050202020403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s-MX" noProof="0"/>
              <a:t>Haga clic para modificar los estilos de texto del patrón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683195A-46D1-47AE-A874-1488869B13AF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3176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3" name="Marcador de posición de imagen 2" descr="Marcador de posición vacío para agregar una imagen. Haz clic en el marcador de posición y selecciona la imagen que desees agregar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kumimoji="0" lang="es-MX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D91DEF-C596-41FC-A5F9-2AA7F99CD63F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480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 useBgFill="1">
        <p:nvSpPr>
          <p:cNvPr id="8" name="Rectángulo redondeado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MX" sz="1800" noProof="0">
              <a:latin typeface="Calibri" panose="020F0502020204030204" pitchFamily="34" charset="0"/>
            </a:endParaRPr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  <a:endParaRPr kumimoji="0" lang="es-MX" noProof="0"/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es-MX" noProof="0"/>
              <a:t>Haz clic para modificar los estilos de texto del patrón</a:t>
            </a:r>
          </a:p>
          <a:p>
            <a:pPr lvl="1" rtl="0" eaLnBrk="1" latinLnBrk="0" hangingPunct="1"/>
            <a:r>
              <a:rPr lang="es-MX" noProof="0"/>
              <a:t>Segundo nivel</a:t>
            </a:r>
          </a:p>
          <a:p>
            <a:pPr lvl="2" rtl="0" eaLnBrk="1" latinLnBrk="0" hangingPunct="1"/>
            <a:r>
              <a:rPr lang="es-MX" noProof="0"/>
              <a:t>Tercer nivel</a:t>
            </a:r>
          </a:p>
          <a:p>
            <a:pPr lvl="3" rtl="0" eaLnBrk="1" latinLnBrk="0" hangingPunct="1"/>
            <a:r>
              <a:rPr lang="es-MX" noProof="0"/>
              <a:t>Cuarto nivel</a:t>
            </a:r>
          </a:p>
          <a:p>
            <a:pPr lvl="4" rtl="0" eaLnBrk="1" latinLnBrk="0" hangingPunct="1"/>
            <a:r>
              <a:rPr lang="es-MX" noProof="0"/>
              <a:t>Quinto nivel</a:t>
            </a:r>
            <a:endParaRPr kumimoji="0" lang="es-MX" noProof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s-MX" noProof="0" smtClean="0"/>
              <a:pPr/>
              <a:t>‹Nº›</a:t>
            </a:fld>
            <a:endParaRPr lang="es-MX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s-MX" noProof="0"/>
              <a:t>Agregar un pie de página</a:t>
            </a:r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20D218BD-A5EE-4BB0-AF6B-2B28941B004E}" type="datetime1">
              <a:rPr lang="es-MX" noProof="0" smtClean="0"/>
              <a:t>18/12/2023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5210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cz1988/clasificad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3FF0FF1-D9A9-46A8-304C-21DDA96CA479}"/>
              </a:ext>
            </a:extLst>
          </p:cNvPr>
          <p:cNvSpPr/>
          <p:nvPr/>
        </p:nvSpPr>
        <p:spPr>
          <a:xfrm>
            <a:off x="92765" y="1785729"/>
            <a:ext cx="12006470" cy="1643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ED478B-0297-864C-EE35-19F4D670CD50}"/>
              </a:ext>
            </a:extLst>
          </p:cNvPr>
          <p:cNvSpPr/>
          <p:nvPr/>
        </p:nvSpPr>
        <p:spPr>
          <a:xfrm>
            <a:off x="92765" y="1938130"/>
            <a:ext cx="12006470" cy="149087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796306D2-7A7E-67E3-2E68-A471687A5300}"/>
              </a:ext>
            </a:extLst>
          </p:cNvPr>
          <p:cNvSpPr txBox="1">
            <a:spLocks/>
          </p:cNvSpPr>
          <p:nvPr/>
        </p:nvSpPr>
        <p:spPr>
          <a:xfrm>
            <a:off x="1364975" y="2136787"/>
            <a:ext cx="8826194" cy="705883"/>
          </a:xfrm>
          <a:prstGeom prst="rect">
            <a:avLst/>
          </a:prstGeom>
        </p:spPr>
        <p:txBody>
          <a:bodyPr rtlCol="0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Voicebot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 con aprendizaje profundo</a:t>
            </a:r>
          </a:p>
        </p:txBody>
      </p:sp>
      <p:pic>
        <p:nvPicPr>
          <p:cNvPr id="1026" name="Picture 2" descr="Identidad Politécnica de la comunidad ENCB - IPN">
            <a:extLst>
              <a:ext uri="{FF2B5EF4-FFF2-40B4-BE49-F238E27FC236}">
                <a16:creationId xmlns:a16="http://schemas.microsoft.com/office/drawing/2014/main" id="{658E8A92-44DC-C7DE-2877-4EC6A988E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2" r="22055"/>
          <a:stretch/>
        </p:blipFill>
        <p:spPr bwMode="auto">
          <a:xfrm>
            <a:off x="185531" y="164679"/>
            <a:ext cx="1179444" cy="1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C IPN - CIC IPN added a new photo.">
            <a:extLst>
              <a:ext uri="{FF2B5EF4-FFF2-40B4-BE49-F238E27FC236}">
                <a16:creationId xmlns:a16="http://schemas.microsoft.com/office/drawing/2014/main" id="{D05E491C-188A-ED05-A8DD-71C50B872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19731" r="14136" b="13323"/>
          <a:stretch/>
        </p:blipFill>
        <p:spPr bwMode="auto">
          <a:xfrm>
            <a:off x="10310192" y="150805"/>
            <a:ext cx="1484244" cy="143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E16304C-98BE-95FA-D493-1A713DBBE751}"/>
              </a:ext>
            </a:extLst>
          </p:cNvPr>
          <p:cNvSpPr txBox="1"/>
          <p:nvPr/>
        </p:nvSpPr>
        <p:spPr>
          <a:xfrm>
            <a:off x="4234067" y="6304002"/>
            <a:ext cx="37238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Diciembre 2023</a:t>
            </a:r>
          </a:p>
        </p:txBody>
      </p:sp>
    </p:spTree>
    <p:extLst>
      <p:ext uri="{BB962C8B-B14F-4D97-AF65-F5344CB8AC3E}">
        <p14:creationId xmlns:p14="http://schemas.microsoft.com/office/powerpoint/2010/main" val="15095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C7F2DF1-D8B7-BD35-3D9E-A4E20088EC83}"/>
              </a:ext>
            </a:extLst>
          </p:cNvPr>
          <p:cNvGrpSpPr/>
          <p:nvPr/>
        </p:nvGrpSpPr>
        <p:grpSpPr>
          <a:xfrm>
            <a:off x="92765" y="500270"/>
            <a:ext cx="12006470" cy="944218"/>
            <a:chOff x="92765" y="1785729"/>
            <a:chExt cx="12006470" cy="16432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A140B96-EDB7-1CE6-66CB-62AA5D33E8AA}"/>
                </a:ext>
              </a:extLst>
            </p:cNvPr>
            <p:cNvSpPr/>
            <p:nvPr/>
          </p:nvSpPr>
          <p:spPr>
            <a:xfrm>
              <a:off x="92765" y="1785729"/>
              <a:ext cx="12006470" cy="16432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0525D61-2F08-4E50-2BEA-41A757BC6B69}"/>
                </a:ext>
              </a:extLst>
            </p:cNvPr>
            <p:cNvSpPr/>
            <p:nvPr/>
          </p:nvSpPr>
          <p:spPr>
            <a:xfrm>
              <a:off x="92765" y="1938130"/>
              <a:ext cx="12006470" cy="14908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5" name="Título 2">
            <a:extLst>
              <a:ext uri="{FF2B5EF4-FFF2-40B4-BE49-F238E27FC236}">
                <a16:creationId xmlns:a16="http://schemas.microsoft.com/office/drawing/2014/main" id="{B3AE42C3-C46D-FB59-D61E-A4D0B4BC1992}"/>
              </a:ext>
            </a:extLst>
          </p:cNvPr>
          <p:cNvSpPr txBox="1">
            <a:spLocks/>
          </p:cNvSpPr>
          <p:nvPr/>
        </p:nvSpPr>
        <p:spPr>
          <a:xfrm>
            <a:off x="2723322" y="587839"/>
            <a:ext cx="6341166" cy="856648"/>
          </a:xfrm>
          <a:prstGeom prst="rect">
            <a:avLst/>
          </a:prstGeom>
        </p:spPr>
        <p:txBody>
          <a:bodyPr rtlCol="0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C07789-E5E7-15BB-53CC-6BA5816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s-MX" noProof="0" smtClean="0"/>
              <a:pPr/>
              <a:t>2</a:t>
            </a:fld>
            <a:endParaRPr lang="es-MX" noProof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B6BAA494-BA4E-91F3-0D4F-D58C454C6F84}"/>
              </a:ext>
            </a:extLst>
          </p:cNvPr>
          <p:cNvSpPr/>
          <p:nvPr/>
        </p:nvSpPr>
        <p:spPr>
          <a:xfrm flipH="1">
            <a:off x="4439478" y="3690310"/>
            <a:ext cx="5234609" cy="904461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FineTuning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F8C401A6-5B47-4234-E2E0-10C1AD022157}"/>
              </a:ext>
            </a:extLst>
          </p:cNvPr>
          <p:cNvSpPr/>
          <p:nvPr/>
        </p:nvSpPr>
        <p:spPr>
          <a:xfrm flipH="1">
            <a:off x="5383695" y="5285959"/>
            <a:ext cx="5234609" cy="904461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Voicebot</a:t>
            </a:r>
            <a:endParaRPr lang="es-MX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9E13CEAE-A2AE-884C-30E3-CC9DBC770F53}"/>
              </a:ext>
            </a:extLst>
          </p:cNvPr>
          <p:cNvSpPr/>
          <p:nvPr/>
        </p:nvSpPr>
        <p:spPr>
          <a:xfrm flipH="1">
            <a:off x="3276600" y="2094662"/>
            <a:ext cx="5234609" cy="904461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Procesamiento del texto</a:t>
            </a:r>
            <a:endParaRPr lang="es-MX" sz="2800" kern="1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6" name="Picture 2" descr="Proceso de datos - Iconos gratis de computadora">
            <a:extLst>
              <a:ext uri="{FF2B5EF4-FFF2-40B4-BE49-F238E27FC236}">
                <a16:creationId xmlns:a16="http://schemas.microsoft.com/office/drawing/2014/main" id="{CD8BC2BF-997E-CF4E-A2A9-7129C09A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18" y="1941629"/>
            <a:ext cx="1220904" cy="12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6511D6AD-5D8E-6E51-195C-8A052511BE0C}"/>
              </a:ext>
            </a:extLst>
          </p:cNvPr>
          <p:cNvGrpSpPr/>
          <p:nvPr/>
        </p:nvGrpSpPr>
        <p:grpSpPr>
          <a:xfrm>
            <a:off x="1246992" y="3458674"/>
            <a:ext cx="2541842" cy="1367732"/>
            <a:chOff x="901150" y="3438294"/>
            <a:chExt cx="2728206" cy="1581668"/>
          </a:xfrm>
        </p:grpSpPr>
        <p:pic>
          <p:nvPicPr>
            <p:cNvPr id="1030" name="Picture 6" descr="111] 엄~청 큰 언어 모델 공장 가동기! (발표">
              <a:extLst>
                <a:ext uri="{FF2B5EF4-FFF2-40B4-BE49-F238E27FC236}">
                  <a16:creationId xmlns:a16="http://schemas.microsoft.com/office/drawing/2014/main" id="{E65DCE93-E16C-27D9-AB9C-A2D0861C5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150" y="3438294"/>
              <a:ext cx="1048624" cy="157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Fine-Tuning Large Language Models For Downstream Tasks | by Pivithuru  Amarasinghe | Medium">
              <a:extLst>
                <a:ext uri="{FF2B5EF4-FFF2-40B4-BE49-F238E27FC236}">
                  <a16:creationId xmlns:a16="http://schemas.microsoft.com/office/drawing/2014/main" id="{EED79F26-B324-EF5B-41F1-FEE0C577B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688" y="3438294"/>
              <a:ext cx="1581668" cy="1581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dore Infotech">
            <a:extLst>
              <a:ext uri="{FF2B5EF4-FFF2-40B4-BE49-F238E27FC236}">
                <a16:creationId xmlns:a16="http://schemas.microsoft.com/office/drawing/2014/main" id="{942BFB43-900B-6343-21AF-0B86D572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74" y="4982797"/>
            <a:ext cx="1684703" cy="168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C7F2DF1-D8B7-BD35-3D9E-A4E20088EC83}"/>
              </a:ext>
            </a:extLst>
          </p:cNvPr>
          <p:cNvGrpSpPr/>
          <p:nvPr/>
        </p:nvGrpSpPr>
        <p:grpSpPr>
          <a:xfrm>
            <a:off x="92765" y="500270"/>
            <a:ext cx="12006470" cy="944218"/>
            <a:chOff x="92765" y="1785729"/>
            <a:chExt cx="12006470" cy="16432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A140B96-EDB7-1CE6-66CB-62AA5D33E8AA}"/>
                </a:ext>
              </a:extLst>
            </p:cNvPr>
            <p:cNvSpPr/>
            <p:nvPr/>
          </p:nvSpPr>
          <p:spPr>
            <a:xfrm>
              <a:off x="92765" y="1785729"/>
              <a:ext cx="12006470" cy="16432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0525D61-2F08-4E50-2BEA-41A757BC6B69}"/>
                </a:ext>
              </a:extLst>
            </p:cNvPr>
            <p:cNvSpPr/>
            <p:nvPr/>
          </p:nvSpPr>
          <p:spPr>
            <a:xfrm>
              <a:off x="92765" y="1938130"/>
              <a:ext cx="12006470" cy="14908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5" name="Título 2">
            <a:extLst>
              <a:ext uri="{FF2B5EF4-FFF2-40B4-BE49-F238E27FC236}">
                <a16:creationId xmlns:a16="http://schemas.microsoft.com/office/drawing/2014/main" id="{B3AE42C3-C46D-FB59-D61E-A4D0B4BC1992}"/>
              </a:ext>
            </a:extLst>
          </p:cNvPr>
          <p:cNvSpPr txBox="1">
            <a:spLocks/>
          </p:cNvSpPr>
          <p:nvPr/>
        </p:nvSpPr>
        <p:spPr>
          <a:xfrm>
            <a:off x="2723322" y="587839"/>
            <a:ext cx="6341166" cy="856648"/>
          </a:xfrm>
          <a:prstGeom prst="rect">
            <a:avLst/>
          </a:prstGeom>
        </p:spPr>
        <p:txBody>
          <a:bodyPr rtlCol="0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Procesamiento de los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C07789-E5E7-15BB-53CC-6BA5816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s-MX" noProof="0" smtClean="0"/>
              <a:pPr/>
              <a:t>3</a:t>
            </a:fld>
            <a:endParaRPr lang="es-MX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7F66D5-9091-A05C-6310-86BCBBB0D6E3}"/>
              </a:ext>
            </a:extLst>
          </p:cNvPr>
          <p:cNvSpPr/>
          <p:nvPr/>
        </p:nvSpPr>
        <p:spPr>
          <a:xfrm>
            <a:off x="4749398" y="1989586"/>
            <a:ext cx="2438400" cy="596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Conversión a minúsculas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D08489-F54D-6818-810D-3842402FD130}"/>
              </a:ext>
            </a:extLst>
          </p:cNvPr>
          <p:cNvSpPr/>
          <p:nvPr/>
        </p:nvSpPr>
        <p:spPr>
          <a:xfrm>
            <a:off x="4749398" y="2910643"/>
            <a:ext cx="2438400" cy="596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Eliminar signos de puntuación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09451F-7F8E-C29D-B381-C6E06FFEC412}"/>
              </a:ext>
            </a:extLst>
          </p:cNvPr>
          <p:cNvSpPr/>
          <p:nvPr/>
        </p:nvSpPr>
        <p:spPr>
          <a:xfrm>
            <a:off x="4749398" y="3831700"/>
            <a:ext cx="2438400" cy="596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Corrección de texto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7AB1A7D-DBDF-6726-0855-9E20AD10F110}"/>
              </a:ext>
            </a:extLst>
          </p:cNvPr>
          <p:cNvSpPr/>
          <p:nvPr/>
        </p:nvSpPr>
        <p:spPr>
          <a:xfrm>
            <a:off x="4749398" y="4752756"/>
            <a:ext cx="2438400" cy="596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Lematización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C4F7F5C-05A4-82B0-4500-321A606C32D1}"/>
              </a:ext>
            </a:extLst>
          </p:cNvPr>
          <p:cNvSpPr/>
          <p:nvPr/>
        </p:nvSpPr>
        <p:spPr>
          <a:xfrm>
            <a:off x="4749398" y="5673813"/>
            <a:ext cx="2438400" cy="596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Stop Word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7F3904B-84DF-0E3E-1807-5085422A986C}"/>
              </a:ext>
            </a:extLst>
          </p:cNvPr>
          <p:cNvSpPr/>
          <p:nvPr/>
        </p:nvSpPr>
        <p:spPr>
          <a:xfrm>
            <a:off x="8038508" y="3831700"/>
            <a:ext cx="2438400" cy="59634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Texto Limpio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225279-B27A-E94B-CE68-94D68B50676E}"/>
              </a:ext>
            </a:extLst>
          </p:cNvPr>
          <p:cNvSpPr/>
          <p:nvPr/>
        </p:nvSpPr>
        <p:spPr>
          <a:xfrm>
            <a:off x="1159562" y="3831700"/>
            <a:ext cx="2438400" cy="59634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Estandarización del texto</a:t>
            </a:r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7BC8245F-F687-B018-9B32-6A295B64CF7C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3597962" y="2287760"/>
            <a:ext cx="1151436" cy="1842114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4402CEFB-89AB-2475-B891-CC76B1652ECE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3597962" y="3208817"/>
            <a:ext cx="1151436" cy="92105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9EA26E4-3BBC-C3C5-9FC7-A9D4DBE58924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3597962" y="4129874"/>
            <a:ext cx="1151436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4C5DD385-5349-7B4F-33B4-EF4B30DEC8DE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3597962" y="4129874"/>
            <a:ext cx="1151436" cy="92105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3FDD7F77-5CAA-CC16-E049-9D7463F35E8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3597962" y="4129874"/>
            <a:ext cx="1151436" cy="184211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5218301B-0396-60DC-3F77-33C541834B9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7187798" y="2287760"/>
            <a:ext cx="850710" cy="184211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DEBAAF13-21F3-31C3-6047-0408A9E8276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87798" y="3208817"/>
            <a:ext cx="850710" cy="92105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306010E-EA34-6399-C912-4C97CE08A35A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187798" y="4129874"/>
            <a:ext cx="85071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86BADB22-1CA4-5624-AAD6-241975B2F2D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7187798" y="4129874"/>
            <a:ext cx="850710" cy="92105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DACD0660-C134-F5E6-0872-55C6C8A23DF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187798" y="4129874"/>
            <a:ext cx="850710" cy="184211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C7F2DF1-D8B7-BD35-3D9E-A4E20088EC83}"/>
              </a:ext>
            </a:extLst>
          </p:cNvPr>
          <p:cNvGrpSpPr/>
          <p:nvPr/>
        </p:nvGrpSpPr>
        <p:grpSpPr>
          <a:xfrm>
            <a:off x="92765" y="500270"/>
            <a:ext cx="12006470" cy="944218"/>
            <a:chOff x="92765" y="1785729"/>
            <a:chExt cx="12006470" cy="16432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A140B96-EDB7-1CE6-66CB-62AA5D33E8AA}"/>
                </a:ext>
              </a:extLst>
            </p:cNvPr>
            <p:cNvSpPr/>
            <p:nvPr/>
          </p:nvSpPr>
          <p:spPr>
            <a:xfrm>
              <a:off x="92765" y="1785729"/>
              <a:ext cx="12006470" cy="16432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0525D61-2F08-4E50-2BEA-41A757BC6B69}"/>
                </a:ext>
              </a:extLst>
            </p:cNvPr>
            <p:cNvSpPr/>
            <p:nvPr/>
          </p:nvSpPr>
          <p:spPr>
            <a:xfrm>
              <a:off x="92765" y="1938130"/>
              <a:ext cx="12006470" cy="14908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5" name="Título 2">
            <a:extLst>
              <a:ext uri="{FF2B5EF4-FFF2-40B4-BE49-F238E27FC236}">
                <a16:creationId xmlns:a16="http://schemas.microsoft.com/office/drawing/2014/main" id="{B3AE42C3-C46D-FB59-D61E-A4D0B4BC1992}"/>
              </a:ext>
            </a:extLst>
          </p:cNvPr>
          <p:cNvSpPr txBox="1">
            <a:spLocks/>
          </p:cNvSpPr>
          <p:nvPr/>
        </p:nvSpPr>
        <p:spPr>
          <a:xfrm>
            <a:off x="2723322" y="587839"/>
            <a:ext cx="6341166" cy="856648"/>
          </a:xfrm>
          <a:prstGeom prst="rect">
            <a:avLst/>
          </a:prstGeom>
        </p:spPr>
        <p:txBody>
          <a:bodyPr rtlCol="0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Procesamiento de los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C07789-E5E7-15BB-53CC-6BA5816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s-MX" noProof="0" smtClean="0"/>
              <a:pPr/>
              <a:t>4</a:t>
            </a:fld>
            <a:endParaRPr lang="es-MX" noProof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B046F238-B6F6-4240-536F-64989E3D6886}"/>
              </a:ext>
            </a:extLst>
          </p:cNvPr>
          <p:cNvGrpSpPr/>
          <p:nvPr/>
        </p:nvGrpSpPr>
        <p:grpSpPr>
          <a:xfrm>
            <a:off x="1321906" y="2748171"/>
            <a:ext cx="9548188" cy="2580861"/>
            <a:chOff x="987288" y="1714501"/>
            <a:chExt cx="9548188" cy="258086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5F7AB42-8BBE-71A4-0A8A-653B0B0A391F}"/>
                </a:ext>
              </a:extLst>
            </p:cNvPr>
            <p:cNvSpPr/>
            <p:nvPr/>
          </p:nvSpPr>
          <p:spPr>
            <a:xfrm>
              <a:off x="987288" y="2706757"/>
              <a:ext cx="2438400" cy="5963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Lematización</a:t>
              </a: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E7AB0FF-A8E6-B9C0-E473-D51803F275E7}"/>
                </a:ext>
              </a:extLst>
            </p:cNvPr>
            <p:cNvSpPr/>
            <p:nvPr/>
          </p:nvSpPr>
          <p:spPr>
            <a:xfrm>
              <a:off x="4542182" y="2706757"/>
              <a:ext cx="2438400" cy="5963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corre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A1D469A-DB99-08BD-C39F-A572F69338C7}"/>
                </a:ext>
              </a:extLst>
            </p:cNvPr>
            <p:cNvSpPr/>
            <p:nvPr/>
          </p:nvSpPr>
          <p:spPr>
            <a:xfrm>
              <a:off x="4542182" y="1714501"/>
              <a:ext cx="2438400" cy="5963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corriendo 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E00CAE2-A140-8024-3FAD-EF5DFB47A48B}"/>
                </a:ext>
              </a:extLst>
            </p:cNvPr>
            <p:cNvSpPr/>
            <p:nvPr/>
          </p:nvSpPr>
          <p:spPr>
            <a:xfrm>
              <a:off x="4542182" y="3699014"/>
              <a:ext cx="2438400" cy="5963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correrá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E579178-8CEC-2A5D-33CE-C87979B2E91E}"/>
                </a:ext>
              </a:extLst>
            </p:cNvPr>
            <p:cNvSpPr/>
            <p:nvPr/>
          </p:nvSpPr>
          <p:spPr>
            <a:xfrm>
              <a:off x="8097076" y="2706757"/>
              <a:ext cx="2438400" cy="5963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correr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D894C55-3EEF-191B-C90E-D7F2EC0C94D3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 flipV="1">
              <a:off x="3425688" y="2012675"/>
              <a:ext cx="1116494" cy="992256"/>
            </a:xfrm>
            <a:prstGeom prst="line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98564DA1-24E9-455B-3559-F1E8381DD55E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3425688" y="3004931"/>
              <a:ext cx="1116494" cy="0"/>
            </a:xfrm>
            <a:prstGeom prst="line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08197F29-FBE1-1DB8-9A4B-9AADEBDBFD33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3425688" y="3004931"/>
              <a:ext cx="1116494" cy="992257"/>
            </a:xfrm>
            <a:prstGeom prst="line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BAA71301-DD9C-A683-0329-82239D635527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6980582" y="3004931"/>
              <a:ext cx="1116494" cy="0"/>
            </a:xfrm>
            <a:prstGeom prst="line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3DF167E6-9FB7-FC9B-A1E2-E6CC371E061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6980582" y="2012675"/>
              <a:ext cx="1116494" cy="992256"/>
            </a:xfrm>
            <a:prstGeom prst="line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97954868-D1B3-3F96-0311-09E8E96AF59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6980582" y="3004931"/>
              <a:ext cx="1116494" cy="992257"/>
            </a:xfrm>
            <a:prstGeom prst="line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C7F2DF1-D8B7-BD35-3D9E-A4E20088EC83}"/>
              </a:ext>
            </a:extLst>
          </p:cNvPr>
          <p:cNvGrpSpPr/>
          <p:nvPr/>
        </p:nvGrpSpPr>
        <p:grpSpPr>
          <a:xfrm>
            <a:off x="92765" y="500270"/>
            <a:ext cx="12006470" cy="944218"/>
            <a:chOff x="92765" y="1785729"/>
            <a:chExt cx="12006470" cy="16432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A140B96-EDB7-1CE6-66CB-62AA5D33E8AA}"/>
                </a:ext>
              </a:extLst>
            </p:cNvPr>
            <p:cNvSpPr/>
            <p:nvPr/>
          </p:nvSpPr>
          <p:spPr>
            <a:xfrm>
              <a:off x="92765" y="1785729"/>
              <a:ext cx="12006470" cy="16432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0525D61-2F08-4E50-2BEA-41A757BC6B69}"/>
                </a:ext>
              </a:extLst>
            </p:cNvPr>
            <p:cNvSpPr/>
            <p:nvPr/>
          </p:nvSpPr>
          <p:spPr>
            <a:xfrm>
              <a:off x="92765" y="1938130"/>
              <a:ext cx="12006470" cy="14908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5" name="Título 2">
            <a:extLst>
              <a:ext uri="{FF2B5EF4-FFF2-40B4-BE49-F238E27FC236}">
                <a16:creationId xmlns:a16="http://schemas.microsoft.com/office/drawing/2014/main" id="{B3AE42C3-C46D-FB59-D61E-A4D0B4BC1992}"/>
              </a:ext>
            </a:extLst>
          </p:cNvPr>
          <p:cNvSpPr txBox="1">
            <a:spLocks/>
          </p:cNvSpPr>
          <p:nvPr/>
        </p:nvSpPr>
        <p:spPr>
          <a:xfrm>
            <a:off x="2723322" y="587839"/>
            <a:ext cx="6341166" cy="856648"/>
          </a:xfrm>
          <a:prstGeom prst="rect">
            <a:avLst/>
          </a:prstGeom>
        </p:spPr>
        <p:txBody>
          <a:bodyPr rtlCol="0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Procesamiento de los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C07789-E5E7-15BB-53CC-6BA5816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s-MX" noProof="0" smtClean="0"/>
              <a:pPr/>
              <a:t>5</a:t>
            </a:fld>
            <a:endParaRPr lang="es-MX" noProof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F7AB42-8BBE-71A4-0A8A-653B0B0A391F}"/>
              </a:ext>
            </a:extLst>
          </p:cNvPr>
          <p:cNvSpPr/>
          <p:nvPr/>
        </p:nvSpPr>
        <p:spPr>
          <a:xfrm>
            <a:off x="1321906" y="4421256"/>
            <a:ext cx="2438400" cy="596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Stop Word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7AB0FF-A8E6-B9C0-E473-D51803F275E7}"/>
              </a:ext>
            </a:extLst>
          </p:cNvPr>
          <p:cNvSpPr/>
          <p:nvPr/>
        </p:nvSpPr>
        <p:spPr>
          <a:xfrm>
            <a:off x="4876800" y="4421256"/>
            <a:ext cx="2438400" cy="5963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conjunciones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1D469A-DB99-08BD-C39F-A572F69338C7}"/>
              </a:ext>
            </a:extLst>
          </p:cNvPr>
          <p:cNvSpPr/>
          <p:nvPr/>
        </p:nvSpPr>
        <p:spPr>
          <a:xfrm>
            <a:off x="4876800" y="2930386"/>
            <a:ext cx="2438400" cy="5963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preposiciones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00CAE2-A140-8024-3FAD-EF5DFB47A48B}"/>
              </a:ext>
            </a:extLst>
          </p:cNvPr>
          <p:cNvSpPr/>
          <p:nvPr/>
        </p:nvSpPr>
        <p:spPr>
          <a:xfrm>
            <a:off x="4876800" y="5912126"/>
            <a:ext cx="2438400" cy="5963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pronombres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D894C55-3EEF-191B-C90E-D7F2EC0C94D3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760306" y="3228560"/>
            <a:ext cx="1116494" cy="149087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8564DA1-24E9-455B-3559-F1E8381DD55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760306" y="4719430"/>
            <a:ext cx="1116494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8197F29-FBE1-1DB8-9A4B-9AADEBDBFD33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760306" y="4719430"/>
            <a:ext cx="1116494" cy="149087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7B4FA0E8-148A-1AFB-307C-921F1E9EFF7E}"/>
              </a:ext>
            </a:extLst>
          </p:cNvPr>
          <p:cNvSpPr/>
          <p:nvPr/>
        </p:nvSpPr>
        <p:spPr>
          <a:xfrm>
            <a:off x="7028624" y="1555059"/>
            <a:ext cx="4045224" cy="856649"/>
          </a:xfrm>
          <a:prstGeom prst="wedgeRectCallout">
            <a:avLst>
              <a:gd name="adj1" fmla="val -42467"/>
              <a:gd name="adj2" fmla="val 146055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a, ante, bajo, cabe, con, contra, de, desde, durante, en, entre</a:t>
            </a:r>
            <a:endParaRPr lang="es-MX" sz="1600" dirty="0">
              <a:latin typeface="Century Schoolbook" panose="02040604050505020304" pitchFamily="18" charset="0"/>
            </a:endParaRPr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A8E0AA1A-C5DE-AE84-0F56-C427968193B7}"/>
              </a:ext>
            </a:extLst>
          </p:cNvPr>
          <p:cNvSpPr/>
          <p:nvPr/>
        </p:nvSpPr>
        <p:spPr>
          <a:xfrm>
            <a:off x="7722709" y="3273889"/>
            <a:ext cx="4045224" cy="856649"/>
          </a:xfrm>
          <a:prstGeom prst="wedgeRectCallout">
            <a:avLst>
              <a:gd name="adj1" fmla="val -59502"/>
              <a:gd name="adj2" fmla="val 12285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y, e, ni, o, u, que, porque, sino, pero, mas, aunque, según, </a:t>
            </a:r>
          </a:p>
        </p:txBody>
      </p:sp>
      <p:sp>
        <p:nvSpPr>
          <p:cNvPr id="14" name="Bocadillo: rectángulo 13">
            <a:extLst>
              <a:ext uri="{FF2B5EF4-FFF2-40B4-BE49-F238E27FC236}">
                <a16:creationId xmlns:a16="http://schemas.microsoft.com/office/drawing/2014/main" id="{8396C0FB-BD6B-5524-5AA5-E4C1DC6616BA}"/>
              </a:ext>
            </a:extLst>
          </p:cNvPr>
          <p:cNvSpPr/>
          <p:nvPr/>
        </p:nvSpPr>
        <p:spPr>
          <a:xfrm>
            <a:off x="7355357" y="5055477"/>
            <a:ext cx="4045224" cy="856649"/>
          </a:xfrm>
          <a:prstGeom prst="wedgeRectCallout">
            <a:avLst>
              <a:gd name="adj1" fmla="val -48363"/>
              <a:gd name="adj2" fmla="val 99645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yo, tú, usted, él, ella, nosotros, nosotras, ustedes, ellos y ellas</a:t>
            </a:r>
          </a:p>
        </p:txBody>
      </p:sp>
    </p:spTree>
    <p:extLst>
      <p:ext uri="{BB962C8B-B14F-4D97-AF65-F5344CB8AC3E}">
        <p14:creationId xmlns:p14="http://schemas.microsoft.com/office/powerpoint/2010/main" val="30709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C7F2DF1-D8B7-BD35-3D9E-A4E20088EC83}"/>
              </a:ext>
            </a:extLst>
          </p:cNvPr>
          <p:cNvGrpSpPr/>
          <p:nvPr/>
        </p:nvGrpSpPr>
        <p:grpSpPr>
          <a:xfrm>
            <a:off x="92765" y="500270"/>
            <a:ext cx="12006470" cy="944218"/>
            <a:chOff x="92765" y="1785729"/>
            <a:chExt cx="12006470" cy="16432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A140B96-EDB7-1CE6-66CB-62AA5D33E8AA}"/>
                </a:ext>
              </a:extLst>
            </p:cNvPr>
            <p:cNvSpPr/>
            <p:nvPr/>
          </p:nvSpPr>
          <p:spPr>
            <a:xfrm>
              <a:off x="92765" y="1785729"/>
              <a:ext cx="12006470" cy="16432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0525D61-2F08-4E50-2BEA-41A757BC6B69}"/>
                </a:ext>
              </a:extLst>
            </p:cNvPr>
            <p:cNvSpPr/>
            <p:nvPr/>
          </p:nvSpPr>
          <p:spPr>
            <a:xfrm>
              <a:off x="92765" y="1938130"/>
              <a:ext cx="12006470" cy="14908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5" name="Título 2">
            <a:extLst>
              <a:ext uri="{FF2B5EF4-FFF2-40B4-BE49-F238E27FC236}">
                <a16:creationId xmlns:a16="http://schemas.microsoft.com/office/drawing/2014/main" id="{B3AE42C3-C46D-FB59-D61E-A4D0B4BC1992}"/>
              </a:ext>
            </a:extLst>
          </p:cNvPr>
          <p:cNvSpPr txBox="1">
            <a:spLocks/>
          </p:cNvSpPr>
          <p:nvPr/>
        </p:nvSpPr>
        <p:spPr>
          <a:xfrm>
            <a:off x="2723322" y="587839"/>
            <a:ext cx="6341166" cy="856648"/>
          </a:xfrm>
          <a:prstGeom prst="rect">
            <a:avLst/>
          </a:prstGeom>
        </p:spPr>
        <p:txBody>
          <a:bodyPr rtlCol="0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>
                <a:solidFill>
                  <a:schemeClr val="bg1"/>
                </a:solidFill>
                <a:latin typeface="Century Schoolbook" panose="02040604050505020304" pitchFamily="18" charset="0"/>
              </a:rPr>
              <a:t>FineTuning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C07789-E5E7-15BB-53CC-6BA5816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s-MX" noProof="0" smtClean="0"/>
              <a:pPr/>
              <a:t>6</a:t>
            </a:fld>
            <a:endParaRPr lang="es-MX" noProof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82E04DF-76ED-98AE-DDEE-E99D33A6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265293"/>
            <a:ext cx="4400550" cy="34671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A15D482-8896-3228-CD0A-613AD448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09" y="1693793"/>
            <a:ext cx="4314825" cy="4267200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38C52BA-74FA-571A-C09E-3FC0F267AAB2}"/>
              </a:ext>
            </a:extLst>
          </p:cNvPr>
          <p:cNvSpPr/>
          <p:nvPr/>
        </p:nvSpPr>
        <p:spPr>
          <a:xfrm>
            <a:off x="5592417" y="3429000"/>
            <a:ext cx="1391479" cy="136828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58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C7F2DF1-D8B7-BD35-3D9E-A4E20088EC83}"/>
              </a:ext>
            </a:extLst>
          </p:cNvPr>
          <p:cNvGrpSpPr/>
          <p:nvPr/>
        </p:nvGrpSpPr>
        <p:grpSpPr>
          <a:xfrm>
            <a:off x="92765" y="500270"/>
            <a:ext cx="12006470" cy="944218"/>
            <a:chOff x="92765" y="1785729"/>
            <a:chExt cx="12006470" cy="16432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A140B96-EDB7-1CE6-66CB-62AA5D33E8AA}"/>
                </a:ext>
              </a:extLst>
            </p:cNvPr>
            <p:cNvSpPr/>
            <p:nvPr/>
          </p:nvSpPr>
          <p:spPr>
            <a:xfrm>
              <a:off x="92765" y="1785729"/>
              <a:ext cx="12006470" cy="16432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0525D61-2F08-4E50-2BEA-41A757BC6B69}"/>
                </a:ext>
              </a:extLst>
            </p:cNvPr>
            <p:cNvSpPr/>
            <p:nvPr/>
          </p:nvSpPr>
          <p:spPr>
            <a:xfrm>
              <a:off x="92765" y="1938130"/>
              <a:ext cx="12006470" cy="14908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5" name="Título 2">
            <a:extLst>
              <a:ext uri="{FF2B5EF4-FFF2-40B4-BE49-F238E27FC236}">
                <a16:creationId xmlns:a16="http://schemas.microsoft.com/office/drawing/2014/main" id="{B3AE42C3-C46D-FB59-D61E-A4D0B4BC1992}"/>
              </a:ext>
            </a:extLst>
          </p:cNvPr>
          <p:cNvSpPr txBox="1">
            <a:spLocks/>
          </p:cNvSpPr>
          <p:nvPr/>
        </p:nvSpPr>
        <p:spPr>
          <a:xfrm>
            <a:off x="2723322" y="587839"/>
            <a:ext cx="6341166" cy="856648"/>
          </a:xfrm>
          <a:prstGeom prst="rect">
            <a:avLst/>
          </a:prstGeom>
        </p:spPr>
        <p:txBody>
          <a:bodyPr rtlCol="0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>
                <a:solidFill>
                  <a:schemeClr val="bg1"/>
                </a:solidFill>
                <a:latin typeface="Century Schoolbook" panose="02040604050505020304" pitchFamily="18" charset="0"/>
              </a:rPr>
              <a:t>FineTuning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C07789-E5E7-15BB-53CC-6BA5816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s-MX" noProof="0" smtClean="0"/>
              <a:pPr/>
              <a:t>7</a:t>
            </a:fld>
            <a:endParaRPr lang="es-MX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683AA1-CA8A-E239-E650-1CB264BB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38587" y="1203255"/>
            <a:ext cx="4314825" cy="52482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9F0CF0-9D74-2DDD-7B06-357E44C1FFE0}"/>
              </a:ext>
            </a:extLst>
          </p:cNvPr>
          <p:cNvSpPr txBox="1"/>
          <p:nvPr/>
        </p:nvSpPr>
        <p:spPr>
          <a:xfrm>
            <a:off x="7765776" y="6321358"/>
            <a:ext cx="42311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https://github.com/cascz1988/clasificador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87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plan de negocio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93_TF03460662" id="{493AD137-45F0-4ECC-86A7-0BF3EC7B9A12}" vid="{CECDE2BC-0754-4326-A230-088FFF1D23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133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Century Schoolbook</vt:lpstr>
      <vt:lpstr>Wingdings 2</vt:lpstr>
      <vt:lpstr>Presentación de plan de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4</cp:revision>
  <dcterms:created xsi:type="dcterms:W3CDTF">2023-12-17T14:11:59Z</dcterms:created>
  <dcterms:modified xsi:type="dcterms:W3CDTF">2023-12-18T15:57:27Z</dcterms:modified>
</cp:coreProperties>
</file>