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custShowLst>
    <p:custShow name="Apresentação personalizada 1" id="0">
      <p:sldLst>
        <p:sld r:id="rId5"/>
      </p:sldLst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5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3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15" y="239069"/>
            <a:ext cx="1209675" cy="1419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144" y="1658294"/>
            <a:ext cx="8987480" cy="137323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UNIVERSIDADE FEDERAL DO PARÁ</a:t>
            </a:r>
            <a:br>
              <a:rPr lang="pt-BR" sz="1800" dirty="0" smtClean="0"/>
            </a:br>
            <a:r>
              <a:rPr lang="pt-BR" sz="1800" dirty="0" smtClean="0"/>
              <a:t> INSTITUTO DE TECNOLOGIA </a:t>
            </a:r>
            <a:br>
              <a:rPr lang="pt-BR" sz="1800" dirty="0" smtClean="0"/>
            </a:br>
            <a:r>
              <a:rPr lang="pt-BR" sz="1800" dirty="0" smtClean="0"/>
              <a:t>FACULDADE DE ENGENHARIA DA COMPUTAÇÃO E TELECOMUNICAÇÕES</a:t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5144" y="303152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smtClean="0"/>
              <a:t>APLICATIVO PARA O AUXÍLIO À ROTINAS MEDICAMENTOSAS: UMA IMPLEMENTAÇÃO PARA PESSOAS IDOSAS E PESSOAS COM DEFICIÊNCIA.</a:t>
            </a:r>
          </a:p>
          <a:p>
            <a:endParaRPr lang="pt-BR" sz="1800" dirty="0"/>
          </a:p>
          <a:p>
            <a:r>
              <a:rPr lang="pt-BR" sz="1800" dirty="0" smtClean="0"/>
              <a:t>CARLOS ALBERTO SOARES DE ANDRADE</a:t>
            </a:r>
          </a:p>
          <a:p>
            <a:r>
              <a:rPr lang="pt-BR" sz="1400" dirty="0" smtClean="0"/>
              <a:t>BELÉM - PA </a:t>
            </a:r>
          </a:p>
          <a:p>
            <a:r>
              <a:rPr lang="pt-BR" sz="1400" dirty="0" smtClean="0"/>
              <a:t>2023 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28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975" y="2086769"/>
            <a:ext cx="2686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18" y="1825625"/>
            <a:ext cx="3553163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45" y="2249444"/>
            <a:ext cx="981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766"/>
            <a:ext cx="3417806" cy="43513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60" y="3901559"/>
            <a:ext cx="3452195" cy="1378894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270423" y="4744995"/>
            <a:ext cx="2718485" cy="3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737" y="1886744"/>
            <a:ext cx="3438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ANVISA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804" y="2227969"/>
            <a:ext cx="4429125" cy="2409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08" y="1653252"/>
            <a:ext cx="2990850" cy="459105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419858" y="3023286"/>
            <a:ext cx="1413946" cy="1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 da Bula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45" y="2254593"/>
            <a:ext cx="3158439" cy="37919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60" y="2254593"/>
            <a:ext cx="3212756" cy="3853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79" y="2254593"/>
            <a:ext cx="3135390" cy="38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do Medicamento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637" y="1901031"/>
            <a:ext cx="3514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Horários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0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57" y="2467769"/>
            <a:ext cx="4800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59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Comorbidades</a:t>
            </a:r>
          </a:p>
          <a:p>
            <a:r>
              <a:rPr lang="pt-BR" dirty="0" smtClean="0"/>
              <a:t>Doenças Crônicas</a:t>
            </a:r>
          </a:p>
          <a:p>
            <a:r>
              <a:rPr lang="pt-BR" dirty="0" smtClean="0"/>
              <a:t>Medicamento tem papel importante</a:t>
            </a:r>
          </a:p>
          <a:p>
            <a:r>
              <a:rPr lang="pt-BR" dirty="0" smtClean="0"/>
              <a:t>Tecnologias facilitadoras</a:t>
            </a:r>
          </a:p>
          <a:p>
            <a:r>
              <a:rPr lang="pt-BR" dirty="0" smtClean="0"/>
              <a:t>Estudos apontam problemas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Aplicativo Mobile</a:t>
            </a:r>
          </a:p>
          <a:p>
            <a:r>
              <a:rPr lang="pt-BR" dirty="0" smtClean="0"/>
              <a:t>Auxiliar </a:t>
            </a:r>
            <a:r>
              <a:rPr lang="pt-BR" dirty="0" err="1" smtClean="0"/>
              <a:t>Adesao</a:t>
            </a:r>
            <a:r>
              <a:rPr lang="pt-BR" dirty="0" smtClean="0"/>
              <a:t> Medicamentos</a:t>
            </a:r>
          </a:p>
          <a:p>
            <a:r>
              <a:rPr lang="pt-BR" dirty="0" smtClean="0"/>
              <a:t>Auxiliar Cuidadores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r>
              <a:rPr lang="pt-BR" dirty="0" smtClean="0"/>
              <a:t>Promover Autonomia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9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 do Problema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Adesão a Rotina Medicamento</a:t>
            </a:r>
          </a:p>
          <a:p>
            <a:r>
              <a:rPr lang="pt-BR" dirty="0" smtClean="0"/>
              <a:t>Marco de Adesão</a:t>
            </a:r>
          </a:p>
          <a:p>
            <a:r>
              <a:rPr lang="pt-BR" dirty="0" smtClean="0"/>
              <a:t>Importância do tratamento para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r>
              <a:rPr lang="pt-BR" dirty="0" smtClean="0"/>
              <a:t>Importância do Farmacêutico</a:t>
            </a:r>
          </a:p>
          <a:p>
            <a:r>
              <a:rPr lang="pt-BR" dirty="0" smtClean="0"/>
              <a:t>Tecnologias x Condição física</a:t>
            </a:r>
          </a:p>
          <a:p>
            <a:r>
              <a:rPr lang="pt-BR" dirty="0" smtClean="0"/>
              <a:t>Barreiras no uso da Tecnologia</a:t>
            </a:r>
          </a:p>
          <a:p>
            <a:r>
              <a:rPr lang="pt-BR" dirty="0" smtClean="0"/>
              <a:t>Direito de Inclusão tecnológica</a:t>
            </a:r>
          </a:p>
          <a:p>
            <a:r>
              <a:rPr lang="pt-BR" dirty="0" smtClean="0"/>
              <a:t>Alternativas tecnológicas voltadas para inclusão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7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Necessidade de Existir</a:t>
            </a:r>
          </a:p>
          <a:p>
            <a:r>
              <a:rPr lang="pt-BR" dirty="0" smtClean="0"/>
              <a:t>Software /</a:t>
            </a:r>
            <a:r>
              <a:rPr lang="pt-BR" dirty="0" err="1" smtClean="0"/>
              <a:t>Api</a:t>
            </a:r>
            <a:endParaRPr lang="pt-BR" dirty="0" smtClean="0"/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Padrões de Projetos</a:t>
            </a:r>
          </a:p>
          <a:p>
            <a:r>
              <a:rPr lang="pt-BR" dirty="0" smtClean="0"/>
              <a:t>Strategy</a:t>
            </a:r>
          </a:p>
          <a:p>
            <a:r>
              <a:rPr lang="pt-BR" dirty="0" smtClean="0"/>
              <a:t>Proxy</a:t>
            </a:r>
          </a:p>
          <a:p>
            <a:r>
              <a:rPr lang="pt-BR" dirty="0" smtClean="0"/>
              <a:t>Chain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Responsability</a:t>
            </a:r>
            <a:endParaRPr lang="pt-BR" dirty="0" smtClean="0"/>
          </a:p>
          <a:p>
            <a:r>
              <a:rPr lang="pt-BR" dirty="0" smtClean="0"/>
              <a:t>Data </a:t>
            </a:r>
            <a:r>
              <a:rPr lang="pt-BR" dirty="0" err="1" smtClean="0"/>
              <a:t>Acess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8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Api</a:t>
            </a:r>
            <a:r>
              <a:rPr lang="pt-BR" dirty="0" smtClean="0"/>
              <a:t> de Integração</a:t>
            </a:r>
          </a:p>
          <a:p>
            <a:r>
              <a:rPr lang="pt-BR" dirty="0" smtClean="0"/>
              <a:t>Camadas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 smtClean="0"/>
              <a:t>Barramento</a:t>
            </a:r>
          </a:p>
          <a:p>
            <a:r>
              <a:rPr lang="pt-BR" dirty="0" smtClean="0"/>
              <a:t>Integração Bulário</a:t>
            </a:r>
          </a:p>
          <a:p>
            <a:r>
              <a:rPr lang="pt-BR" dirty="0" smtClean="0"/>
              <a:t>Integração Usuário</a:t>
            </a:r>
          </a:p>
          <a:p>
            <a:r>
              <a:rPr lang="pt-BR" dirty="0" smtClean="0"/>
              <a:t>Data </a:t>
            </a:r>
            <a:r>
              <a:rPr lang="pt-BR" dirty="0" err="1" smtClean="0"/>
              <a:t>Acess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16" y="2606160"/>
            <a:ext cx="4171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Primeiro Acesso</a:t>
            </a:r>
          </a:p>
          <a:p>
            <a:r>
              <a:rPr lang="pt-BR" dirty="0" smtClean="0"/>
              <a:t>Acesso</a:t>
            </a:r>
          </a:p>
          <a:p>
            <a:r>
              <a:rPr lang="pt-BR" dirty="0" smtClean="0"/>
              <a:t>Cadastro de Usuário</a:t>
            </a:r>
          </a:p>
          <a:p>
            <a:r>
              <a:rPr lang="pt-BR" dirty="0" smtClean="0"/>
              <a:t>Pesquisa Anvisa</a:t>
            </a:r>
          </a:p>
          <a:p>
            <a:r>
              <a:rPr lang="pt-BR" dirty="0" smtClean="0"/>
              <a:t>Cadastro de Medicamento</a:t>
            </a:r>
          </a:p>
          <a:p>
            <a:r>
              <a:rPr lang="pt-BR" dirty="0" smtClean="0"/>
              <a:t>Detalhe de Medicamento</a:t>
            </a:r>
          </a:p>
          <a:p>
            <a:r>
              <a:rPr lang="pt-BR" dirty="0" smtClean="0"/>
              <a:t>Cadastro de Horário</a:t>
            </a:r>
          </a:p>
          <a:p>
            <a:r>
              <a:rPr lang="pt-BR" dirty="0" smtClean="0"/>
              <a:t>Controle de Estoque</a:t>
            </a:r>
          </a:p>
          <a:p>
            <a:r>
              <a:rPr lang="pt-BR" dirty="0" smtClean="0"/>
              <a:t>Alarmes</a:t>
            </a:r>
          </a:p>
        </p:txBody>
      </p:sp>
    </p:spTree>
    <p:extLst>
      <p:ext uri="{BB962C8B-B14F-4D97-AF65-F5344CB8AC3E}">
        <p14:creationId xmlns:p14="http://schemas.microsoft.com/office/powerpoint/2010/main" val="6214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180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  <vt:variant>
        <vt:lpstr>Apresentações personalizadas</vt:lpstr>
      </vt:variant>
      <vt:variant>
        <vt:i4>1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UNIVERSIDADE FEDERAL DO PARÁ  INSTITUTO DE TECNOLOGIA  FACULDADE DE ENGENHARIA DA COMPUTAÇÃO E TELECOMUNICAÇÕES  </vt:lpstr>
      <vt:lpstr>Introdução</vt:lpstr>
      <vt:lpstr>Apresentação do PowerPoint</vt:lpstr>
      <vt:lpstr>Introdução</vt:lpstr>
      <vt:lpstr>Objetivos</vt:lpstr>
      <vt:lpstr>Contextualização do Problema </vt:lpstr>
      <vt:lpstr>Fundamentação Teórica</vt:lpstr>
      <vt:lpstr>Arquitetura Utilizada</vt:lpstr>
      <vt:lpstr>Aplicativo</vt:lpstr>
      <vt:lpstr>Primeiro Acesso</vt:lpstr>
      <vt:lpstr>Acesso</vt:lpstr>
      <vt:lpstr>Cadastro de Usuário</vt:lpstr>
      <vt:lpstr>Principal</vt:lpstr>
      <vt:lpstr>Pesquisa ANVISA </vt:lpstr>
      <vt:lpstr>Detalhe da Bula</vt:lpstr>
      <vt:lpstr>Cadastro do Medicamento</vt:lpstr>
      <vt:lpstr>Cadastro de Horários</vt:lpstr>
      <vt:lpstr>Apresentação personalizada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 INSTITUTO DE TECNOLOGIA  FACULDADE DE ENGENHARIA DA COMPUTAÇÃO E TELECOMUNICAÇÕES</dc:title>
  <dc:creator>Conta da Microsoft</dc:creator>
  <cp:lastModifiedBy>Conta da Microsoft</cp:lastModifiedBy>
  <cp:revision>11</cp:revision>
  <dcterms:created xsi:type="dcterms:W3CDTF">2023-03-01T02:54:30Z</dcterms:created>
  <dcterms:modified xsi:type="dcterms:W3CDTF">2023-03-01T22:32:19Z</dcterms:modified>
</cp:coreProperties>
</file>