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2" r:id="rId7"/>
    <p:sldId id="263" r:id="rId8"/>
    <p:sldId id="276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</p:sldIdLst>
  <p:sldSz cx="12192000" cy="6858000"/>
  <p:notesSz cx="6858000" cy="9144000"/>
  <p:custShowLst>
    <p:custShow name="Apresentação personalizada 1" id="0">
      <p:sldLst>
        <p:sld r:id="rId5"/>
      </p:sldLst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A8BC623-0AF1-40E5-8C78-E1F76BD798FD}">
          <p14:sldIdLst>
            <p14:sldId id="256"/>
            <p14:sldId id="272"/>
            <p14:sldId id="257"/>
            <p14:sldId id="258"/>
            <p14:sldId id="259"/>
            <p14:sldId id="262"/>
            <p14:sldId id="263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Telas do App" id="{000C91ED-A3FE-404C-9E65-90BB72282FC1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2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5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7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4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5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53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8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3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8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5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E68B-F46F-4145-AE94-33FC9CEF2B05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4a"/><Relationship Id="rId13" Type="http://schemas.openxmlformats.org/officeDocument/2006/relationships/image" Target="../media/image8.png"/><Relationship Id="rId3" Type="http://schemas.microsoft.com/office/2007/relationships/media" Target="../media/media2.m4a"/><Relationship Id="rId7" Type="http://schemas.microsoft.com/office/2007/relationships/media" Target="../media/media4.m4a"/><Relationship Id="rId12" Type="http://schemas.openxmlformats.org/officeDocument/2006/relationships/image" Target="../media/image7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11" Type="http://schemas.openxmlformats.org/officeDocument/2006/relationships/image" Target="../media/image6.png"/><Relationship Id="rId5" Type="http://schemas.microsoft.com/office/2007/relationships/media" Target="../media/media3.m4a"/><Relationship Id="rId10" Type="http://schemas.openxmlformats.org/officeDocument/2006/relationships/image" Target="../media/image5.png"/><Relationship Id="rId4" Type="http://schemas.openxmlformats.org/officeDocument/2006/relationships/audio" Target="../media/media2.m4a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415" y="239069"/>
            <a:ext cx="1209675" cy="14192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5144" y="1658294"/>
            <a:ext cx="8987480" cy="137323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UNIVERSIDADE FEDERAL DO PARÁ</a:t>
            </a:r>
            <a:br>
              <a:rPr lang="pt-BR" sz="1800" dirty="0" smtClean="0"/>
            </a:br>
            <a:r>
              <a:rPr lang="pt-BR" sz="1800" dirty="0" smtClean="0"/>
              <a:t> INSTITUTO DE TECNOLOGIA </a:t>
            </a:r>
            <a:br>
              <a:rPr lang="pt-BR" sz="1800" dirty="0" smtClean="0"/>
            </a:br>
            <a:r>
              <a:rPr lang="pt-BR" sz="1800" dirty="0" smtClean="0"/>
              <a:t>FACULDADE DE ENGENHARIA DA COMPUTAÇÃO E TELECOMUNICAÇÕES</a:t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5144" y="303152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BR" sz="1800" dirty="0" smtClean="0"/>
              <a:t>APLICATIVO PARA O AUXÍLIO À ROTINAS MEDICAMENTOSAS: UMA IMPLEMENTAÇÃO PARA PESSOAS IDOSAS E PESSOAS COM DEFICIÊNCIA.</a:t>
            </a:r>
          </a:p>
          <a:p>
            <a:endParaRPr lang="pt-BR" sz="1800" dirty="0"/>
          </a:p>
          <a:p>
            <a:r>
              <a:rPr lang="pt-BR" sz="1800" dirty="0" smtClean="0"/>
              <a:t>CARLOS ALBERTO SOARES DE ANDRADE</a:t>
            </a:r>
          </a:p>
          <a:p>
            <a:r>
              <a:rPr lang="pt-BR" sz="1400" dirty="0" smtClean="0"/>
              <a:t>BELÉM - PA </a:t>
            </a:r>
          </a:p>
          <a:p>
            <a:r>
              <a:rPr lang="pt-BR" sz="1400" dirty="0" smtClean="0"/>
              <a:t>2023 </a:t>
            </a:r>
          </a:p>
          <a:p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282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x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LINT </a:t>
            </a:r>
          </a:p>
          <a:p>
            <a:r>
              <a:rPr lang="pt-BR" dirty="0" smtClean="0"/>
              <a:t>Scanner Acessibilidade</a:t>
            </a:r>
          </a:p>
          <a:p>
            <a:r>
              <a:rPr lang="pt-BR" dirty="0" smtClean="0"/>
              <a:t>Guia de Acessibilidade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0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0" y="2963069"/>
            <a:ext cx="5753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Scanner Acessibilidade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453" y="1825625"/>
            <a:ext cx="56010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Guia de Acessibilidade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Design Minimalista</a:t>
            </a:r>
          </a:p>
          <a:p>
            <a:r>
              <a:rPr lang="pt-BR" dirty="0" smtClean="0"/>
              <a:t>Fluxo Natural</a:t>
            </a:r>
          </a:p>
          <a:p>
            <a:r>
              <a:rPr lang="pt-BR" dirty="0" smtClean="0"/>
              <a:t>Coerência Externa</a:t>
            </a:r>
          </a:p>
          <a:p>
            <a:r>
              <a:rPr lang="pt-BR" dirty="0" smtClean="0"/>
              <a:t>Coerência Interna</a:t>
            </a:r>
          </a:p>
          <a:p>
            <a:r>
              <a:rPr lang="pt-BR" dirty="0" smtClean="0"/>
              <a:t>Fixação Barra de Ferramenta</a:t>
            </a:r>
          </a:p>
          <a:p>
            <a:r>
              <a:rPr lang="pt-BR" dirty="0" smtClean="0"/>
              <a:t>Tamanho dos Componentes</a:t>
            </a:r>
          </a:p>
          <a:p>
            <a:r>
              <a:rPr lang="pt-BR" dirty="0" smtClean="0"/>
              <a:t>Cores da Interface</a:t>
            </a:r>
          </a:p>
        </p:txBody>
      </p:sp>
    </p:spTree>
    <p:extLst>
      <p:ext uri="{BB962C8B-B14F-4D97-AF65-F5344CB8AC3E}">
        <p14:creationId xmlns:p14="http://schemas.microsoft.com/office/powerpoint/2010/main" val="23064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 Play </a:t>
            </a:r>
            <a:r>
              <a:rPr lang="pt-BR" dirty="0" err="1" smtClean="0"/>
              <a:t>Store</a:t>
            </a:r>
            <a:endParaRPr lang="pt-BR" dirty="0" smtClean="0"/>
          </a:p>
          <a:p>
            <a:r>
              <a:rPr lang="pt-BR" dirty="0" smtClean="0"/>
              <a:t>Case Avaliação</a:t>
            </a:r>
          </a:p>
          <a:p>
            <a:r>
              <a:rPr lang="pt-BR" dirty="0" smtClean="0"/>
              <a:t>Auxilia com ajuda de um cuidador/familiar</a:t>
            </a:r>
          </a:p>
          <a:p>
            <a:r>
              <a:rPr lang="pt-BR" dirty="0" smtClean="0"/>
              <a:t>Melhorias na Interface</a:t>
            </a:r>
          </a:p>
          <a:p>
            <a:r>
              <a:rPr lang="pt-BR" dirty="0" smtClean="0"/>
              <a:t>Divisão de Funcionalidade no Futuro</a:t>
            </a:r>
          </a:p>
          <a:p>
            <a:r>
              <a:rPr lang="pt-BR" dirty="0" smtClean="0"/>
              <a:t>Aprendizado de comandos do usuário sem (IA)</a:t>
            </a:r>
          </a:p>
          <a:p>
            <a:r>
              <a:rPr lang="pt-BR" dirty="0" smtClean="0"/>
              <a:t>Estratégias de perfil flexível para outros cenários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1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 a 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6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do 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24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Acesso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975" y="2086769"/>
            <a:ext cx="2686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418" y="1825625"/>
            <a:ext cx="3553163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645" y="2249444"/>
            <a:ext cx="9810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766"/>
            <a:ext cx="3417806" cy="43513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60" y="3901559"/>
            <a:ext cx="3452195" cy="1378894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3270423" y="4744995"/>
            <a:ext cx="2718485" cy="3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Nuvem de Palavras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41" y="1825625"/>
            <a:ext cx="4515318" cy="4351338"/>
          </a:xfrm>
        </p:spPr>
      </p:pic>
    </p:spTree>
    <p:extLst>
      <p:ext uri="{BB962C8B-B14F-4D97-AF65-F5344CB8AC3E}">
        <p14:creationId xmlns:p14="http://schemas.microsoft.com/office/powerpoint/2010/main" val="9955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Principal inicialmente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737" y="1886744"/>
            <a:ext cx="34385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Principal Preenchida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981" y="1825625"/>
            <a:ext cx="32980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ANVISA	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804" y="2227969"/>
            <a:ext cx="4429125" cy="2409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08" y="1653252"/>
            <a:ext cx="2990850" cy="4591050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4419858" y="3023286"/>
            <a:ext cx="1413946" cy="12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 da Bula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45" y="2254593"/>
            <a:ext cx="3158439" cy="37919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860" y="2254593"/>
            <a:ext cx="3212756" cy="38538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79" y="2254593"/>
            <a:ext cx="3135390" cy="385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do Medicamento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637" y="1901031"/>
            <a:ext cx="3514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Paleta de Cores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337" y="3120231"/>
            <a:ext cx="1457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Horários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187" y="2829719"/>
            <a:ext cx="3095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Estoque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8" y="2162197"/>
            <a:ext cx="2181225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03" y="2162197"/>
            <a:ext cx="44386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Utilizações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937" y="3053556"/>
            <a:ext cx="3286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57" y="2467769"/>
            <a:ext cx="48006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Comorbidades</a:t>
            </a:r>
          </a:p>
          <a:p>
            <a:r>
              <a:rPr lang="pt-BR" dirty="0" smtClean="0"/>
              <a:t>Doenças Crônicas</a:t>
            </a:r>
          </a:p>
          <a:p>
            <a:r>
              <a:rPr lang="pt-BR" dirty="0" smtClean="0"/>
              <a:t>Medicamento tem papel importante</a:t>
            </a:r>
          </a:p>
          <a:p>
            <a:r>
              <a:rPr lang="pt-BR" dirty="0" smtClean="0"/>
              <a:t>Tecnologias facilitadoras</a:t>
            </a:r>
          </a:p>
          <a:p>
            <a:r>
              <a:rPr lang="pt-BR" dirty="0" smtClean="0"/>
              <a:t>Estudos apontam </a:t>
            </a:r>
            <a:r>
              <a:rPr lang="pt-BR" dirty="0" smtClean="0"/>
              <a:t>problemas</a:t>
            </a:r>
          </a:p>
          <a:p>
            <a:r>
              <a:rPr lang="pt-BR" dirty="0"/>
              <a:t>Baixa Adesão a Rotina </a:t>
            </a:r>
            <a:r>
              <a:rPr lang="pt-BR" dirty="0" smtClean="0"/>
              <a:t>Medicamento</a:t>
            </a:r>
          </a:p>
          <a:p>
            <a:r>
              <a:rPr lang="pt-BR" dirty="0"/>
              <a:t>Importância do tratamento para </a:t>
            </a:r>
            <a:r>
              <a:rPr lang="pt-BR" dirty="0" err="1"/>
              <a:t>PCDs</a:t>
            </a:r>
            <a:r>
              <a:rPr lang="pt-BR" dirty="0"/>
              <a:t> e </a:t>
            </a:r>
            <a:r>
              <a:rPr lang="pt-BR" dirty="0" smtClean="0"/>
              <a:t>idosos</a:t>
            </a:r>
          </a:p>
          <a:p>
            <a:r>
              <a:rPr lang="pt-BR" dirty="0"/>
              <a:t>Barreiras no uso da </a:t>
            </a:r>
            <a:r>
              <a:rPr lang="pt-BR" dirty="0" smtClean="0"/>
              <a:t>Tecnologia</a:t>
            </a:r>
          </a:p>
          <a:p>
            <a:r>
              <a:rPr lang="pt-BR" dirty="0"/>
              <a:t>Alternativas tecnológicas voltadas para inclusão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8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Aplicativo Mobile</a:t>
            </a:r>
          </a:p>
          <a:p>
            <a:r>
              <a:rPr lang="pt-BR" dirty="0" smtClean="0"/>
              <a:t>Auxiliar </a:t>
            </a:r>
            <a:r>
              <a:rPr lang="pt-BR" dirty="0" smtClean="0"/>
              <a:t>Adesão </a:t>
            </a:r>
            <a:r>
              <a:rPr lang="pt-BR" dirty="0" smtClean="0"/>
              <a:t>Medicamentos</a:t>
            </a:r>
          </a:p>
          <a:p>
            <a:r>
              <a:rPr lang="pt-BR" dirty="0" smtClean="0"/>
              <a:t>Auxiliar Cuidadores de </a:t>
            </a:r>
            <a:r>
              <a:rPr lang="pt-BR" dirty="0" err="1" smtClean="0"/>
              <a:t>PCDs</a:t>
            </a:r>
            <a:r>
              <a:rPr lang="pt-BR" dirty="0" smtClean="0"/>
              <a:t> e Idosos</a:t>
            </a:r>
          </a:p>
          <a:p>
            <a:r>
              <a:rPr lang="pt-BR" dirty="0" smtClean="0"/>
              <a:t>Promover Autonomia de </a:t>
            </a:r>
            <a:r>
              <a:rPr lang="pt-BR" dirty="0" err="1" smtClean="0"/>
              <a:t>PCDs</a:t>
            </a:r>
            <a:r>
              <a:rPr lang="pt-BR" dirty="0" smtClean="0"/>
              <a:t> e Idosos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9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Api</a:t>
            </a:r>
            <a:r>
              <a:rPr lang="pt-BR" dirty="0" smtClean="0"/>
              <a:t> de Integração</a:t>
            </a:r>
          </a:p>
          <a:p>
            <a:r>
              <a:rPr lang="pt-BR" dirty="0" smtClean="0"/>
              <a:t>Camadas</a:t>
            </a:r>
          </a:p>
          <a:p>
            <a:r>
              <a:rPr lang="pt-BR" dirty="0" smtClean="0"/>
              <a:t>Cliente</a:t>
            </a:r>
          </a:p>
          <a:p>
            <a:r>
              <a:rPr lang="pt-BR" dirty="0" smtClean="0"/>
              <a:t>Barramento</a:t>
            </a:r>
          </a:p>
          <a:p>
            <a:r>
              <a:rPr lang="pt-BR" dirty="0" smtClean="0"/>
              <a:t>Integração Bulário</a:t>
            </a:r>
          </a:p>
          <a:p>
            <a:r>
              <a:rPr lang="pt-BR" dirty="0" smtClean="0"/>
              <a:t>Integração Usuário</a:t>
            </a:r>
          </a:p>
          <a:p>
            <a:r>
              <a:rPr lang="pt-BR" dirty="0" smtClean="0"/>
              <a:t>Data </a:t>
            </a:r>
            <a:r>
              <a:rPr lang="pt-BR" dirty="0" err="1" smtClean="0"/>
              <a:t>Acess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16" y="2606160"/>
            <a:ext cx="4171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Primeiro Acesso</a:t>
            </a:r>
          </a:p>
          <a:p>
            <a:r>
              <a:rPr lang="pt-BR" dirty="0" smtClean="0"/>
              <a:t>Acesso</a:t>
            </a:r>
          </a:p>
          <a:p>
            <a:r>
              <a:rPr lang="pt-BR" dirty="0" smtClean="0"/>
              <a:t>Cadastro de Usuário</a:t>
            </a:r>
          </a:p>
          <a:p>
            <a:r>
              <a:rPr lang="pt-BR" dirty="0" smtClean="0"/>
              <a:t>Pesquisa Anvisa</a:t>
            </a:r>
          </a:p>
          <a:p>
            <a:r>
              <a:rPr lang="pt-BR" dirty="0" smtClean="0"/>
              <a:t>Cadastro de Medicamento</a:t>
            </a:r>
          </a:p>
          <a:p>
            <a:r>
              <a:rPr lang="pt-BR" dirty="0" smtClean="0"/>
              <a:t>Detalhe de Medicamento</a:t>
            </a:r>
          </a:p>
          <a:p>
            <a:r>
              <a:rPr lang="pt-BR" dirty="0" smtClean="0"/>
              <a:t>Cadastro de Horário</a:t>
            </a:r>
          </a:p>
          <a:p>
            <a:r>
              <a:rPr lang="pt-BR" dirty="0" smtClean="0"/>
              <a:t>Controle de Estoque</a:t>
            </a:r>
          </a:p>
          <a:p>
            <a:r>
              <a:rPr lang="pt-BR" dirty="0" smtClean="0"/>
              <a:t>Utilizações</a:t>
            </a:r>
          </a:p>
          <a:p>
            <a:r>
              <a:rPr lang="pt-BR" dirty="0" smtClean="0"/>
              <a:t>Alarmes</a:t>
            </a:r>
          </a:p>
        </p:txBody>
      </p:sp>
    </p:spTree>
    <p:extLst>
      <p:ext uri="{BB962C8B-B14F-4D97-AF65-F5344CB8AC3E}">
        <p14:creationId xmlns:p14="http://schemas.microsoft.com/office/powerpoint/2010/main" val="6214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Reconhecimento de Voz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128253" y="5591303"/>
            <a:ext cx="619125" cy="428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48756" y="2157540"/>
            <a:ext cx="4124325" cy="3648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858" y="3410375"/>
            <a:ext cx="1771650" cy="16954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360100" y="1416091"/>
            <a:ext cx="310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Interface</a:t>
            </a:r>
          </a:p>
          <a:p>
            <a:pPr algn="ctr"/>
            <a:r>
              <a:rPr lang="pt-BR" dirty="0" smtClean="0"/>
              <a:t>Integração Usuário Perda Visão</a:t>
            </a:r>
            <a:endParaRPr lang="pt-BR" dirty="0"/>
          </a:p>
        </p:txBody>
      </p:sp>
      <p:pic>
        <p:nvPicPr>
          <p:cNvPr id="7" name="falecoman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37816" y="2398948"/>
            <a:ext cx="609600" cy="6096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46806" y="2519082"/>
            <a:ext cx="166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Fale o comando</a:t>
            </a:r>
            <a:endParaRPr lang="pt-BR" dirty="0"/>
          </a:p>
        </p:txBody>
      </p:sp>
      <p:pic>
        <p:nvPicPr>
          <p:cNvPr id="10" name="capturaencerrad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228600" y="6173260"/>
            <a:ext cx="609600" cy="6096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95539" y="6327031"/>
            <a:ext cx="19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Captura Encerrada</a:t>
            </a:r>
            <a:endParaRPr lang="pt-BR" dirty="0"/>
          </a:p>
        </p:txBody>
      </p:sp>
      <p:pic>
        <p:nvPicPr>
          <p:cNvPr id="14" name="telaconsultamedicamentoeinstrucao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37816" y="1512191"/>
            <a:ext cx="609600" cy="6096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22093" y="1693090"/>
            <a:ext cx="255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Instrução Indicando Ação</a:t>
            </a:r>
            <a:endParaRPr lang="pt-BR" dirty="0"/>
          </a:p>
        </p:txBody>
      </p:sp>
      <p:pic>
        <p:nvPicPr>
          <p:cNvPr id="16" name="resultado-pesquisa-voz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396513" y="3371977"/>
            <a:ext cx="609600" cy="6096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155146" y="3612245"/>
            <a:ext cx="23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Resultado do comando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7416" y="5627786"/>
            <a:ext cx="1819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2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46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04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191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417" y="2295932"/>
            <a:ext cx="4095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257</Words>
  <Application>Microsoft Office PowerPoint</Application>
  <PresentationFormat>Widescreen</PresentationFormat>
  <Paragraphs>93</Paragraphs>
  <Slides>28</Slides>
  <Notes>0</Notes>
  <HiddenSlides>0</HiddenSlides>
  <MMClips>4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  <vt:variant>
        <vt:lpstr>Apresentações personalizadas</vt:lpstr>
      </vt:variant>
      <vt:variant>
        <vt:i4>1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UNIVERSIDADE FEDERAL DO PARÁ  INSTITUTO DE TECNOLOGIA  FACULDADE DE ENGENHARIA DA COMPUTAÇÃO E TELECOMUNICAÇÕES  </vt:lpstr>
      <vt:lpstr>Nuvem de Palavras</vt:lpstr>
      <vt:lpstr>Introdução</vt:lpstr>
      <vt:lpstr>Introdução</vt:lpstr>
      <vt:lpstr>Objetivos</vt:lpstr>
      <vt:lpstr>Arquitetura Utilizada</vt:lpstr>
      <vt:lpstr>Aplicativo</vt:lpstr>
      <vt:lpstr>Reconhecimento de Voz</vt:lpstr>
      <vt:lpstr>Banco de Dados</vt:lpstr>
      <vt:lpstr>Testes x Resultado</vt:lpstr>
      <vt:lpstr>LINT</vt:lpstr>
      <vt:lpstr>Scanner Acessibilidade</vt:lpstr>
      <vt:lpstr>Guia de Acessibilidade</vt:lpstr>
      <vt:lpstr>Conclusão</vt:lpstr>
      <vt:lpstr>FIM</vt:lpstr>
      <vt:lpstr>Telas do APP</vt:lpstr>
      <vt:lpstr>Primeiro Acesso</vt:lpstr>
      <vt:lpstr>Acesso</vt:lpstr>
      <vt:lpstr>Cadastro de Usuário</vt:lpstr>
      <vt:lpstr>Principal inicialmente</vt:lpstr>
      <vt:lpstr>Principal Preenchida</vt:lpstr>
      <vt:lpstr>Pesquisa ANVISA </vt:lpstr>
      <vt:lpstr>Detalhe da Bula</vt:lpstr>
      <vt:lpstr>Cadastro do Medicamento</vt:lpstr>
      <vt:lpstr>Paleta de Cores</vt:lpstr>
      <vt:lpstr>Cadastro de Horários</vt:lpstr>
      <vt:lpstr>Cadastro de Estoque</vt:lpstr>
      <vt:lpstr>Cadastro de Utilizações</vt:lpstr>
      <vt:lpstr>Apresentação personalizada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 INSTITUTO DE TECNOLOGIA  FACULDADE DE ENGENHARIA DA COMPUTAÇÃO E TELECOMUNICAÇÕES</dc:title>
  <dc:creator>Conta da Microsoft</dc:creator>
  <cp:lastModifiedBy>Conta da Microsoft</cp:lastModifiedBy>
  <cp:revision>34</cp:revision>
  <dcterms:created xsi:type="dcterms:W3CDTF">2023-03-01T02:54:30Z</dcterms:created>
  <dcterms:modified xsi:type="dcterms:W3CDTF">2023-03-02T04:19:33Z</dcterms:modified>
</cp:coreProperties>
</file>