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5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4624"/>
  </p:normalViewPr>
  <p:slideViewPr>
    <p:cSldViewPr snapToGrid="0" snapToObjects="1">
      <p:cViewPr varScale="1">
        <p:scale>
          <a:sx n="108" d="100"/>
          <a:sy n="108" d="100"/>
        </p:scale>
        <p:origin x="1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4D85-2880-B844-BE4B-8EE4AE6F4942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0A6B-8741-8E44-9D56-449B99F1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2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4D85-2880-B844-BE4B-8EE4AE6F4942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0A6B-8741-8E44-9D56-449B99F1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3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4D85-2880-B844-BE4B-8EE4AE6F4942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0A6B-8741-8E44-9D56-449B99F1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4D85-2880-B844-BE4B-8EE4AE6F4942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0A6B-8741-8E44-9D56-449B99F1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4D85-2880-B844-BE4B-8EE4AE6F4942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0A6B-8741-8E44-9D56-449B99F1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4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4D85-2880-B844-BE4B-8EE4AE6F4942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0A6B-8741-8E44-9D56-449B99F1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8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4D85-2880-B844-BE4B-8EE4AE6F4942}" type="datetimeFigureOut">
              <a:rPr lang="en-US" smtClean="0"/>
              <a:t>12/2/16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0A6B-8741-8E44-9D56-449B99F1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3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4D85-2880-B844-BE4B-8EE4AE6F4942}" type="datetimeFigureOut">
              <a:rPr lang="en-US" smtClean="0"/>
              <a:t>12/2/16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0A6B-8741-8E44-9D56-449B99F1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2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4D85-2880-B844-BE4B-8EE4AE6F4942}" type="datetimeFigureOut">
              <a:rPr lang="en-US" smtClean="0"/>
              <a:t>12/2/16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0A6B-8741-8E44-9D56-449B99F1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5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4D85-2880-B844-BE4B-8EE4AE6F4942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0A6B-8741-8E44-9D56-449B99F1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0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4D85-2880-B844-BE4B-8EE4AE6F4942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0A6B-8741-8E44-9D56-449B99F1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7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54D85-2880-B844-BE4B-8EE4AE6F4942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10A6B-8741-8E44-9D56-449B99F1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2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4431" y="423081"/>
            <a:ext cx="10903337" cy="561341"/>
          </a:xfrm>
        </p:spPr>
        <p:txBody>
          <a:bodyPr anchor="t">
            <a:normAutofit/>
          </a:bodyPr>
          <a:lstStyle>
            <a:lvl1pPr>
              <a:defRPr sz="3200" b="1"/>
            </a:lvl1pPr>
          </a:lstStyle>
          <a:p>
            <a:r>
              <a:rPr lang="en-US" dirty="0" smtClean="0"/>
              <a:t>Bike Share Database Diagram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4431" y="5849815"/>
            <a:ext cx="10691446" cy="548640"/>
          </a:xfrm>
          <a:prstGeom prst="roundRect">
            <a:avLst/>
          </a:prstGeom>
          <a:gradFill flip="none" rotWithShape="1">
            <a:gsLst>
              <a:gs pos="62000">
                <a:srgbClr val="202020"/>
              </a:gs>
              <a:gs pos="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>
              <a:defRPr lang="en-US" sz="1400" b="0" smtClean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marL="862013" algn="l"/>
            <a:r>
              <a:rPr lang="en-US" smtClean="0"/>
              <a:t>Insert Footer Text Here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289541" y="5934931"/>
            <a:ext cx="0" cy="3657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062" y="5585384"/>
            <a:ext cx="917410" cy="917410"/>
          </a:xfrm>
          <a:prstGeom prst="ellipse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4431" y="5849815"/>
            <a:ext cx="71511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fld id="{A7A51908-1FE3-ED4E-83AD-5EB1F5B2963F}" type="slidenum">
              <a:rPr lang="en-US" smtClean="0"/>
              <a:pPr algn="ctr"/>
              <a:t>1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353529"/>
              </p:ext>
            </p:extLst>
          </p:nvPr>
        </p:nvGraphicFramePr>
        <p:xfrm>
          <a:off x="6741961" y="1816515"/>
          <a:ext cx="1743033" cy="188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3033"/>
              </a:tblGrid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stations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C6D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 b="1" i="1">
                          <a:solidFill>
                            <a:srgbClr val="FFC000"/>
                          </a:solidFill>
                        </a:rPr>
                        <a:t>id</a:t>
                      </a:r>
                    </a:p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/>
                        <a:t>name</a:t>
                      </a:r>
                    </a:p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/>
                        <a:t>lat</a:t>
                      </a:r>
                    </a:p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/>
                        <a:t>long</a:t>
                      </a:r>
                    </a:p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/>
                        <a:t>city</a:t>
                      </a:r>
                    </a:p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/>
                        <a:t>dock_count</a:t>
                      </a:r>
                    </a:p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/>
                        <a:t>installation_date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10775"/>
              </p:ext>
            </p:extLst>
          </p:nvPr>
        </p:nvGraphicFramePr>
        <p:xfrm>
          <a:off x="3542943" y="1806623"/>
          <a:ext cx="1984104" cy="338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4104"/>
              </a:tblGrid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trips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C6D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 b="1" i="1">
                          <a:solidFill>
                            <a:srgbClr val="FFC000"/>
                          </a:solidFill>
                        </a:rPr>
                        <a:t>id</a:t>
                      </a:r>
                    </a:p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/>
                        <a:t>start_date_zip_code</a:t>
                      </a:r>
                    </a:p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/>
                        <a:t>end_date_zip_code</a:t>
                      </a:r>
                    </a:p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/>
                        <a:t>duration</a:t>
                      </a:r>
                    </a:p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/>
                        <a:t>start_date</a:t>
                      </a:r>
                    </a:p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/>
                        <a:t>start_station_name</a:t>
                      </a:r>
                    </a:p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/>
                        <a:t>start_station_id</a:t>
                      </a:r>
                    </a:p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/>
                        <a:t>start</a:t>
                      </a:r>
                    </a:p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/>
                        <a:t>end_date</a:t>
                      </a:r>
                    </a:p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/>
                        <a:t>end_station_name</a:t>
                      </a:r>
                    </a:p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/>
                        <a:t>end_station_id</a:t>
                      </a:r>
                    </a:p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/>
                        <a:t>bike_id</a:t>
                      </a:r>
                    </a:p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/>
                        <a:t>subscription_type</a:t>
                      </a:r>
                    </a:p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/>
                        <a:t>zip_code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638556"/>
              </p:ext>
            </p:extLst>
          </p:nvPr>
        </p:nvGraphicFramePr>
        <p:xfrm>
          <a:off x="625831" y="1816515"/>
          <a:ext cx="1702198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2198"/>
              </a:tblGrid>
              <a:tr h="27687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weather_stats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C6D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 b="1" i="1">
                          <a:solidFill>
                            <a:srgbClr val="FFC000"/>
                          </a:solidFill>
                        </a:rPr>
                        <a:t>date_zip_code</a:t>
                      </a:r>
                    </a:p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/>
                        <a:t>date</a:t>
                      </a:r>
                    </a:p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/>
                        <a:t>weather</a:t>
                      </a:r>
                      <a:r>
                        <a:rPr lang="en-US" sz="1400" baseline="0"/>
                        <a:t>_stats </a:t>
                      </a:r>
                      <a:r>
                        <a:rPr lang="mr-IN" sz="1400" baseline="0"/>
                        <a:t>…</a:t>
                      </a:r>
                      <a:endParaRPr lang="en-US" sz="1400" baseline="0"/>
                    </a:p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 baseline="0"/>
                        <a:t>events</a:t>
                      </a:r>
                    </a:p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 baseline="0"/>
                        <a:t>zip_code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 flipV="1">
            <a:off x="4999512" y="2280063"/>
            <a:ext cx="1864426" cy="127461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999512" y="2280064"/>
            <a:ext cx="1864426" cy="210767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073440" y="2291937"/>
            <a:ext cx="1596036" cy="16129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073440" y="2291937"/>
            <a:ext cx="1596036" cy="41060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010899" y="531477"/>
            <a:ext cx="1864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>
                <a:solidFill>
                  <a:srgbClr val="FFC000"/>
                </a:solidFill>
              </a:rPr>
              <a:t>primary key</a:t>
            </a:r>
          </a:p>
        </p:txBody>
      </p:sp>
    </p:spTree>
    <p:extLst>
      <p:ext uri="{BB962C8B-B14F-4D97-AF65-F5344CB8AC3E}">
        <p14:creationId xmlns:p14="http://schemas.microsoft.com/office/powerpoint/2010/main" val="212832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4431" y="423081"/>
            <a:ext cx="10903337" cy="561341"/>
          </a:xfrm>
        </p:spPr>
        <p:txBody>
          <a:bodyPr anchor="t">
            <a:normAutofit/>
          </a:bodyPr>
          <a:lstStyle>
            <a:lvl1pPr>
              <a:defRPr sz="3200" b="1"/>
            </a:lvl1pPr>
          </a:lstStyle>
          <a:p>
            <a:r>
              <a:rPr lang="en-US" dirty="0" smtClean="0"/>
              <a:t>Bike Share Database Diagram (normalized)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4431" y="5849815"/>
            <a:ext cx="10691446" cy="548640"/>
          </a:xfrm>
          <a:prstGeom prst="roundRect">
            <a:avLst/>
          </a:prstGeom>
          <a:gradFill flip="none" rotWithShape="1">
            <a:gsLst>
              <a:gs pos="62000">
                <a:srgbClr val="202020"/>
              </a:gs>
              <a:gs pos="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>
              <a:defRPr lang="en-US" sz="1400" b="0" smtClean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marL="862013" algn="l"/>
            <a:r>
              <a:rPr lang="en-US" smtClean="0"/>
              <a:t>Insert Footer Text Here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289541" y="5934931"/>
            <a:ext cx="0" cy="3657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062" y="5585384"/>
            <a:ext cx="917410" cy="917410"/>
          </a:xfrm>
          <a:prstGeom prst="ellipse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4431" y="5849815"/>
            <a:ext cx="71511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fld id="{A7A51908-1FE3-ED4E-83AD-5EB1F5B2963F}" type="slidenum">
              <a:rPr lang="en-US" smtClean="0"/>
              <a:pPr algn="ctr"/>
              <a:t>2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311080"/>
              </p:ext>
            </p:extLst>
          </p:nvPr>
        </p:nvGraphicFramePr>
        <p:xfrm>
          <a:off x="6741961" y="1816515"/>
          <a:ext cx="1743033" cy="188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3033"/>
              </a:tblGrid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stations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C6D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 b="1" i="1">
                          <a:solidFill>
                            <a:srgbClr val="FFC000"/>
                          </a:solidFill>
                        </a:rPr>
                        <a:t>id</a:t>
                      </a:r>
                    </a:p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/>
                        <a:t>name</a:t>
                      </a:r>
                    </a:p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/>
                        <a:t>lat</a:t>
                      </a:r>
                    </a:p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/>
                        <a:t>long</a:t>
                      </a:r>
                    </a:p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/>
                        <a:t>city_id</a:t>
                      </a:r>
                    </a:p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/>
                        <a:t>dock_count</a:t>
                      </a:r>
                    </a:p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/>
                        <a:t>installation_date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92900"/>
              </p:ext>
            </p:extLst>
          </p:nvPr>
        </p:nvGraphicFramePr>
        <p:xfrm>
          <a:off x="3542943" y="1806623"/>
          <a:ext cx="1984104" cy="231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4104"/>
              </a:tblGrid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trips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C6D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 b="1" i="1">
                          <a:solidFill>
                            <a:srgbClr val="FFC000"/>
                          </a:solidFill>
                        </a:rPr>
                        <a:t>id</a:t>
                      </a:r>
                    </a:p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/>
                        <a:t>duration</a:t>
                      </a:r>
                    </a:p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/>
                        <a:t>start_date</a:t>
                      </a:r>
                    </a:p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/>
                        <a:t>start_station_id</a:t>
                      </a:r>
                    </a:p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/>
                        <a:t>end_date</a:t>
                      </a:r>
                    </a:p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/>
                        <a:t>end_station_id</a:t>
                      </a:r>
                    </a:p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/>
                        <a:t>bike_id</a:t>
                      </a:r>
                    </a:p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/>
                        <a:t>subscription_type_id</a:t>
                      </a:r>
                    </a:p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/>
                        <a:t>user_zip_code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82618"/>
              </p:ext>
            </p:extLst>
          </p:nvPr>
        </p:nvGraphicFramePr>
        <p:xfrm>
          <a:off x="625830" y="1816515"/>
          <a:ext cx="2263969" cy="210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3969"/>
              </a:tblGrid>
              <a:tr h="27687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weather_conditions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C6D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charset="0"/>
                        <a:buChar char="•"/>
                        <a:tabLst/>
                      </a:pPr>
                      <a:r>
                        <a:rPr lang="en-US" sz="1400" b="1" i="1" kern="120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/>
                        <a:t>max_temp</a:t>
                      </a:r>
                    </a:p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 baseline="0"/>
                        <a:t>mean_temp</a:t>
                      </a:r>
                    </a:p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 baseline="0"/>
                        <a:t>min_temp</a:t>
                      </a:r>
                    </a:p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 baseline="0"/>
                        <a:t>mean_humidity</a:t>
                      </a:r>
                    </a:p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 baseline="0"/>
                        <a:t>mean_visibility_miles</a:t>
                      </a:r>
                    </a:p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 baseline="0"/>
                        <a:t>max_wind_speed_mph</a:t>
                      </a:r>
                    </a:p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 baseline="0"/>
                        <a:t>precipitation_inches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 flipV="1">
            <a:off x="4993500" y="2280064"/>
            <a:ext cx="1870438" cy="62939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993500" y="2280065"/>
            <a:ext cx="1870438" cy="108279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010899" y="531477"/>
            <a:ext cx="1864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>
                <a:solidFill>
                  <a:srgbClr val="FFC000"/>
                </a:solidFill>
              </a:rPr>
              <a:t>primary key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030628"/>
              </p:ext>
            </p:extLst>
          </p:nvPr>
        </p:nvGraphicFramePr>
        <p:xfrm>
          <a:off x="9699908" y="3653459"/>
          <a:ext cx="985652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5652"/>
              </a:tblGrid>
              <a:tr h="27366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cities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C6D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 b="1" i="1">
                          <a:solidFill>
                            <a:srgbClr val="FFC000"/>
                          </a:solidFill>
                        </a:rPr>
                        <a:t>id</a:t>
                      </a:r>
                    </a:p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/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7517081" y="3127962"/>
            <a:ext cx="2291937" cy="100373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873381"/>
              </p:ext>
            </p:extLst>
          </p:nvPr>
        </p:nvGraphicFramePr>
        <p:xfrm>
          <a:off x="6741961" y="4387735"/>
          <a:ext cx="1822862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2862"/>
              </a:tblGrid>
              <a:tr h="27366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subscription_types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C6D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 b="1" i="1">
                          <a:solidFill>
                            <a:srgbClr val="FFC000"/>
                          </a:solidFill>
                        </a:rPr>
                        <a:t>id</a:t>
                      </a:r>
                    </a:p>
                    <a:p>
                      <a:pPr marL="176213" indent="-176213">
                        <a:buFont typeface="Arial" charset="0"/>
                        <a:buChar char="•"/>
                        <a:tabLst/>
                      </a:pPr>
                      <a:r>
                        <a:rPr lang="en-US" sz="1400"/>
                        <a:t>subscription_type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5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>
            <a:off x="5466059" y="3768042"/>
            <a:ext cx="1397879" cy="108228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289541" y="2280062"/>
            <a:ext cx="2379934" cy="41365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78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88</Words>
  <Application>Microsoft Macintosh PowerPoint</Application>
  <PresentationFormat>Widescreen</PresentationFormat>
  <Paragraphs>70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Mangal</vt:lpstr>
      <vt:lpstr>Arial</vt:lpstr>
      <vt:lpstr>Office Theme</vt:lpstr>
      <vt:lpstr>Bike Share Database Diagram</vt:lpstr>
      <vt:lpstr>Bike Share Database Diagram (normalized)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Caroline Powell</dc:creator>
  <cp:lastModifiedBy>Caroline Powell</cp:lastModifiedBy>
  <cp:revision>15</cp:revision>
  <dcterms:created xsi:type="dcterms:W3CDTF">2016-10-27T18:47:17Z</dcterms:created>
  <dcterms:modified xsi:type="dcterms:W3CDTF">2016-12-03T00:14:41Z</dcterms:modified>
</cp:coreProperties>
</file>