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596" r:id="rId3"/>
    <p:sldId id="595" r:id="rId4"/>
    <p:sldId id="599" r:id="rId5"/>
    <p:sldId id="259" r:id="rId6"/>
    <p:sldId id="260" r:id="rId7"/>
    <p:sldId id="597" r:id="rId8"/>
    <p:sldId id="59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30CB2-189F-4CDF-8AFD-2C4467A2F8A6}"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2FA20-B36D-4977-BFFB-8563FA5099C4}" type="slidenum">
              <a:rPr lang="en-US" smtClean="0"/>
              <a:t>‹#›</a:t>
            </a:fld>
            <a:endParaRPr lang="en-US"/>
          </a:p>
        </p:txBody>
      </p:sp>
    </p:spTree>
    <p:extLst>
      <p:ext uri="{BB962C8B-B14F-4D97-AF65-F5344CB8AC3E}">
        <p14:creationId xmlns:p14="http://schemas.microsoft.com/office/powerpoint/2010/main" val="353023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88B3A9A2-A8E6-44B9-B8F3-91C5FB4F6B08}" type="slidenum">
              <a:rPr lang="en-US" smtClean="0"/>
              <a:pPr/>
              <a:t>7</a:t>
            </a:fld>
            <a:endParaRPr lang="en-US" dirty="0"/>
          </a:p>
        </p:txBody>
      </p:sp>
    </p:spTree>
    <p:extLst>
      <p:ext uri="{BB962C8B-B14F-4D97-AF65-F5344CB8AC3E}">
        <p14:creationId xmlns:p14="http://schemas.microsoft.com/office/powerpoint/2010/main" val="417214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F7EA-03FD-4343-9F34-32807BC698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165F4F-599A-411D-A9EC-91450FD71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6BF54A-CC03-401B-8B84-19BD123729BC}"/>
              </a:ext>
            </a:extLst>
          </p:cNvPr>
          <p:cNvSpPr>
            <a:spLocks noGrp="1"/>
          </p:cNvSpPr>
          <p:nvPr>
            <p:ph type="dt" sz="half" idx="10"/>
          </p:nvPr>
        </p:nvSpPr>
        <p:spPr/>
        <p:txBody>
          <a:bodyPr/>
          <a:lstStyle/>
          <a:p>
            <a:fld id="{F863C829-E613-4FEE-BFA8-6228067240E9}" type="datetimeFigureOut">
              <a:rPr lang="en-US" smtClean="0"/>
              <a:t>1/24/2024</a:t>
            </a:fld>
            <a:endParaRPr lang="en-US"/>
          </a:p>
        </p:txBody>
      </p:sp>
      <p:sp>
        <p:nvSpPr>
          <p:cNvPr id="5" name="Footer Placeholder 4">
            <a:extLst>
              <a:ext uri="{FF2B5EF4-FFF2-40B4-BE49-F238E27FC236}">
                <a16:creationId xmlns:a16="http://schemas.microsoft.com/office/drawing/2014/main" id="{AFD77AFD-C111-4592-8642-F1719361C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7F5EC-FC39-41B7-88BF-F97B24D6A377}"/>
              </a:ext>
            </a:extLst>
          </p:cNvPr>
          <p:cNvSpPr>
            <a:spLocks noGrp="1"/>
          </p:cNvSpPr>
          <p:nvPr>
            <p:ph type="sldNum" sz="quarter" idx="12"/>
          </p:nvPr>
        </p:nvSpPr>
        <p:spPr/>
        <p:txBody>
          <a:bodyPr/>
          <a:lstStyle/>
          <a:p>
            <a:fld id="{DA92909A-5EA5-4918-87EF-0D484506591F}" type="slidenum">
              <a:rPr lang="en-US" smtClean="0"/>
              <a:t>‹#›</a:t>
            </a:fld>
            <a:endParaRPr lang="en-US"/>
          </a:p>
        </p:txBody>
      </p:sp>
    </p:spTree>
    <p:extLst>
      <p:ext uri="{BB962C8B-B14F-4D97-AF65-F5344CB8AC3E}">
        <p14:creationId xmlns:p14="http://schemas.microsoft.com/office/powerpoint/2010/main" val="327989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15A5-03A2-45CA-9445-642F6C4F97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CBDBC9-3A74-471F-AF17-88DFEE2AB8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A1B2F-E5B1-490D-8F74-FAB0D95C99C8}"/>
              </a:ext>
            </a:extLst>
          </p:cNvPr>
          <p:cNvSpPr>
            <a:spLocks noGrp="1"/>
          </p:cNvSpPr>
          <p:nvPr>
            <p:ph type="dt" sz="half" idx="10"/>
          </p:nvPr>
        </p:nvSpPr>
        <p:spPr/>
        <p:txBody>
          <a:bodyPr/>
          <a:lstStyle/>
          <a:p>
            <a:fld id="{F863C829-E613-4FEE-BFA8-6228067240E9}" type="datetimeFigureOut">
              <a:rPr lang="en-US" smtClean="0"/>
              <a:t>1/24/2024</a:t>
            </a:fld>
            <a:endParaRPr lang="en-US"/>
          </a:p>
        </p:txBody>
      </p:sp>
      <p:sp>
        <p:nvSpPr>
          <p:cNvPr id="5" name="Footer Placeholder 4">
            <a:extLst>
              <a:ext uri="{FF2B5EF4-FFF2-40B4-BE49-F238E27FC236}">
                <a16:creationId xmlns:a16="http://schemas.microsoft.com/office/drawing/2014/main" id="{E28379AC-33F5-4881-87B2-AA3887AF8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864E7-B06A-4919-B6C2-5D39883EB358}"/>
              </a:ext>
            </a:extLst>
          </p:cNvPr>
          <p:cNvSpPr>
            <a:spLocks noGrp="1"/>
          </p:cNvSpPr>
          <p:nvPr>
            <p:ph type="sldNum" sz="quarter" idx="12"/>
          </p:nvPr>
        </p:nvSpPr>
        <p:spPr/>
        <p:txBody>
          <a:bodyPr/>
          <a:lstStyle/>
          <a:p>
            <a:fld id="{DA92909A-5EA5-4918-87EF-0D484506591F}" type="slidenum">
              <a:rPr lang="en-US" smtClean="0"/>
              <a:t>‹#›</a:t>
            </a:fld>
            <a:endParaRPr lang="en-US"/>
          </a:p>
        </p:txBody>
      </p:sp>
    </p:spTree>
    <p:extLst>
      <p:ext uri="{BB962C8B-B14F-4D97-AF65-F5344CB8AC3E}">
        <p14:creationId xmlns:p14="http://schemas.microsoft.com/office/powerpoint/2010/main" val="43873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AA2126-87EB-4DFC-969C-D6C3AA3BD7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60B349-1BFD-44E1-B230-31E937E93D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A7060-E980-442C-B3D2-9C64020F0C70}"/>
              </a:ext>
            </a:extLst>
          </p:cNvPr>
          <p:cNvSpPr>
            <a:spLocks noGrp="1"/>
          </p:cNvSpPr>
          <p:nvPr>
            <p:ph type="dt" sz="half" idx="10"/>
          </p:nvPr>
        </p:nvSpPr>
        <p:spPr/>
        <p:txBody>
          <a:bodyPr/>
          <a:lstStyle/>
          <a:p>
            <a:fld id="{F863C829-E613-4FEE-BFA8-6228067240E9}" type="datetimeFigureOut">
              <a:rPr lang="en-US" smtClean="0"/>
              <a:t>1/24/2024</a:t>
            </a:fld>
            <a:endParaRPr lang="en-US"/>
          </a:p>
        </p:txBody>
      </p:sp>
      <p:sp>
        <p:nvSpPr>
          <p:cNvPr id="5" name="Footer Placeholder 4">
            <a:extLst>
              <a:ext uri="{FF2B5EF4-FFF2-40B4-BE49-F238E27FC236}">
                <a16:creationId xmlns:a16="http://schemas.microsoft.com/office/drawing/2014/main" id="{86370CDA-29D2-498D-982F-A5F6183E4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DB38D-3753-4E7C-9BEE-793EC1E271AA}"/>
              </a:ext>
            </a:extLst>
          </p:cNvPr>
          <p:cNvSpPr>
            <a:spLocks noGrp="1"/>
          </p:cNvSpPr>
          <p:nvPr>
            <p:ph type="sldNum" sz="quarter" idx="12"/>
          </p:nvPr>
        </p:nvSpPr>
        <p:spPr/>
        <p:txBody>
          <a:bodyPr/>
          <a:lstStyle/>
          <a:p>
            <a:fld id="{DA92909A-5EA5-4918-87EF-0D484506591F}" type="slidenum">
              <a:rPr lang="en-US" smtClean="0"/>
              <a:t>‹#›</a:t>
            </a:fld>
            <a:endParaRPr lang="en-US"/>
          </a:p>
        </p:txBody>
      </p:sp>
    </p:spTree>
    <p:extLst>
      <p:ext uri="{BB962C8B-B14F-4D97-AF65-F5344CB8AC3E}">
        <p14:creationId xmlns:p14="http://schemas.microsoft.com/office/powerpoint/2010/main" val="106246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asic + 1 Image (transpar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A16AAA2-A7C1-4541-8877-3F69DB6229BC}"/>
              </a:ext>
            </a:extLst>
          </p:cNvPr>
          <p:cNvSpPr/>
          <p:nvPr/>
        </p:nvSpPr>
        <p:spPr>
          <a:xfrm>
            <a:off x="5183717" y="0"/>
            <a:ext cx="700828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609601" y="1092200"/>
            <a:ext cx="3932767" cy="1066800"/>
          </a:xfrm>
          <a:prstGeom prst="rect">
            <a:avLst/>
          </a:prstGeom>
        </p:spPr>
        <p:txBody>
          <a:bodyPr lIns="0" anchor="b">
            <a:normAutofit/>
          </a:bodyPr>
          <a:lstStyle>
            <a:lvl1pPr>
              <a:defRPr sz="3200" b="1">
                <a:solidFill>
                  <a:schemeClr val="accent1"/>
                </a:solidFill>
                <a:latin typeface="Lato" panose="020F0502020204030203" pitchFamily="34" charset="0"/>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1DC379B0-B7F6-4942-A1A3-CADED67F6B32}"/>
              </a:ext>
            </a:extLst>
          </p:cNvPr>
          <p:cNvSpPr>
            <a:spLocks noGrp="1"/>
          </p:cNvSpPr>
          <p:nvPr>
            <p:ph sz="quarter" idx="11" hasCustomPrompt="1"/>
          </p:nvPr>
        </p:nvSpPr>
        <p:spPr>
          <a:xfrm>
            <a:off x="5486400" y="279400"/>
            <a:ext cx="6400800" cy="6299200"/>
          </a:xfrm>
          <a:noFill/>
        </p:spPr>
        <p:txBody>
          <a:bodyPr/>
          <a:lstStyle>
            <a:lvl1pPr marL="0" indent="0">
              <a:buNone/>
              <a:defRPr/>
            </a:lvl1pPr>
            <a:lvl3pPr>
              <a:defRPr/>
            </a:lvl3pPr>
          </a:lstStyle>
          <a:p>
            <a:pPr lvl="0"/>
            <a:r>
              <a:rPr lang="en-US" dirty="0"/>
              <a:t>Transparent background model image or diagram ONLY (no images that already have backgrounds at all, no screenshots either). Take image to the edges and use cropping, don’t just float within it.</a:t>
            </a:r>
          </a:p>
        </p:txBody>
      </p:sp>
      <p:sp>
        <p:nvSpPr>
          <p:cNvPr id="5" name="Content Placeholder 3">
            <a:extLst>
              <a:ext uri="{FF2B5EF4-FFF2-40B4-BE49-F238E27FC236}">
                <a16:creationId xmlns:a16="http://schemas.microsoft.com/office/drawing/2014/main" id="{B59D9A38-D1D3-4C7D-A204-0D4D6C3813FF}"/>
              </a:ext>
            </a:extLst>
          </p:cNvPr>
          <p:cNvSpPr>
            <a:spLocks noGrp="1"/>
          </p:cNvSpPr>
          <p:nvPr>
            <p:ph sz="half" idx="10"/>
          </p:nvPr>
        </p:nvSpPr>
        <p:spPr>
          <a:xfrm>
            <a:off x="609601" y="2159000"/>
            <a:ext cx="3932767" cy="4216400"/>
          </a:xfrm>
          <a:prstGeom prst="rect">
            <a:avLst/>
          </a:prstGeom>
        </p:spPr>
        <p:txBody>
          <a:bodyPr lIns="0">
            <a:normAutofit/>
          </a:bodyPr>
          <a:lstStyle>
            <a:lvl1pPr>
              <a:lnSpc>
                <a:spcPct val="100000"/>
              </a:lnSpc>
              <a:defRPr sz="1867">
                <a:solidFill>
                  <a:srgbClr val="393A39"/>
                </a:solidFill>
                <a:latin typeface="Lato" panose="020F0502020204030203" pitchFamily="34" charset="0"/>
              </a:defRPr>
            </a:lvl1pPr>
            <a:lvl2pPr>
              <a:lnSpc>
                <a:spcPct val="100000"/>
              </a:lnSpc>
              <a:defRPr sz="1600">
                <a:solidFill>
                  <a:srgbClr val="393A39"/>
                </a:solidFill>
                <a:latin typeface="Lato" panose="020F0502020204030203" pitchFamily="34" charset="0"/>
              </a:defRPr>
            </a:lvl2pPr>
            <a:lvl3pPr>
              <a:lnSpc>
                <a:spcPct val="100000"/>
              </a:lnSpc>
              <a:defRPr sz="1467">
                <a:solidFill>
                  <a:srgbClr val="393A39"/>
                </a:solidFill>
                <a:latin typeface="Lato" panose="020F0502020204030203" pitchFamily="34" charset="0"/>
              </a:defRPr>
            </a:lvl3pPr>
            <a:lvl4pPr marL="1828754" indent="0">
              <a:buNone/>
              <a:defRPr sz="1600">
                <a:latin typeface="Lato" panose="020F0502020204030203" pitchFamily="34" charset="0"/>
              </a:defRPr>
            </a:lvl4pPr>
            <a:lvl5pPr marL="2438339" indent="0">
              <a:buNone/>
              <a:defRPr sz="1600">
                <a:latin typeface="Lato" panose="020F0502020204030203" pitchFamily="34" charset="0"/>
              </a:defRPr>
            </a:lvl5pPr>
          </a:lstStyle>
          <a:p>
            <a:pPr lvl="0"/>
            <a:r>
              <a:rPr lang="en-US"/>
              <a:t>Edit Master text styles</a:t>
            </a:r>
          </a:p>
          <a:p>
            <a:pPr lvl="1"/>
            <a:r>
              <a:rPr lang="en-US"/>
              <a:t>Second level</a:t>
            </a:r>
          </a:p>
          <a:p>
            <a:pPr lvl="2"/>
            <a:r>
              <a:rPr lang="en-US"/>
              <a:t>Third level</a:t>
            </a:r>
          </a:p>
        </p:txBody>
      </p:sp>
      <p:sp>
        <p:nvSpPr>
          <p:cNvPr id="6" name="Text Placeholder 2">
            <a:extLst>
              <a:ext uri="{FF2B5EF4-FFF2-40B4-BE49-F238E27FC236}">
                <a16:creationId xmlns:a16="http://schemas.microsoft.com/office/drawing/2014/main" id="{EAFD1F65-F171-7645-9310-3848480AA1B7}"/>
              </a:ext>
            </a:extLst>
          </p:cNvPr>
          <p:cNvSpPr>
            <a:spLocks noGrp="1"/>
          </p:cNvSpPr>
          <p:nvPr>
            <p:ph type="body" sz="quarter" idx="12" hasCustomPrompt="1"/>
          </p:nvPr>
        </p:nvSpPr>
        <p:spPr>
          <a:xfrm>
            <a:off x="5486400" y="6172200"/>
            <a:ext cx="4137837" cy="406400"/>
          </a:xfrm>
        </p:spPr>
        <p:txBody>
          <a:bodyPr>
            <a:normAutofit/>
          </a:bodyPr>
          <a:lstStyle>
            <a:lvl1pPr marL="0" indent="0">
              <a:buNone/>
              <a:defRPr sz="1200" b="0" i="1">
                <a:solidFill>
                  <a:schemeClr val="accent5"/>
                </a:solidFill>
                <a:latin typeface="Lato" panose="020F0502020204030203" pitchFamily="34" charset="77"/>
              </a:defRPr>
            </a:lvl1pPr>
            <a:lvl2pPr marL="609585" indent="0">
              <a:buNone/>
              <a:defRPr/>
            </a:lvl2pPr>
            <a:lvl3pPr marL="1219170" indent="0">
              <a:buNone/>
              <a:defRPr/>
            </a:lvl3pPr>
          </a:lstStyle>
          <a:p>
            <a:pPr lvl="0"/>
            <a:r>
              <a:rPr lang="en-US" dirty="0"/>
              <a:t>Caption in this style only if necessary (move to be near image)</a:t>
            </a:r>
          </a:p>
        </p:txBody>
      </p:sp>
    </p:spTree>
    <p:extLst>
      <p:ext uri="{BB962C8B-B14F-4D97-AF65-F5344CB8AC3E}">
        <p14:creationId xmlns:p14="http://schemas.microsoft.com/office/powerpoint/2010/main" val="2834035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with Picture with Fill">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A16AAA2-A7C1-4541-8877-3F69DB6229BC}"/>
              </a:ext>
            </a:extLst>
          </p:cNvPr>
          <p:cNvSpPr/>
          <p:nvPr/>
        </p:nvSpPr>
        <p:spPr>
          <a:xfrm>
            <a:off x="5183717" y="0"/>
            <a:ext cx="7008283" cy="6858000"/>
          </a:xfrm>
          <a:prstGeom prst="rect">
            <a:avLst/>
          </a:prstGeom>
          <a:solidFill>
            <a:srgbClr val="D3E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609601" y="1094400"/>
            <a:ext cx="3932767" cy="1066800"/>
          </a:xfrm>
          <a:prstGeom prst="rect">
            <a:avLst/>
          </a:prstGeom>
        </p:spPr>
        <p:txBody>
          <a:bodyPr anchor="b">
            <a:normAutofit/>
          </a:bodyPr>
          <a:lstStyle>
            <a:lvl1pPr>
              <a:defRPr sz="3200" b="1">
                <a:solidFill>
                  <a:srgbClr val="1B4D81"/>
                </a:solidFill>
                <a:latin typeface="Lato" panose="020F0502020204030203" pitchFamily="34" charset="0"/>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1DC379B0-B7F6-4942-A1A3-CADED67F6B32}"/>
              </a:ext>
            </a:extLst>
          </p:cNvPr>
          <p:cNvSpPr>
            <a:spLocks noGrp="1"/>
          </p:cNvSpPr>
          <p:nvPr>
            <p:ph sz="quarter" idx="11" hasCustomPrompt="1"/>
          </p:nvPr>
        </p:nvSpPr>
        <p:spPr>
          <a:xfrm>
            <a:off x="5486400" y="279400"/>
            <a:ext cx="6400800" cy="6299200"/>
          </a:xfrm>
          <a:noFill/>
        </p:spPr>
        <p:txBody>
          <a:bodyPr/>
          <a:lstStyle>
            <a:lvl2pPr marL="626384" indent="-233994">
              <a:buFontTx/>
              <a:buChar char="‒"/>
              <a:defRPr/>
            </a:lvl2pPr>
            <a:lvl3pPr>
              <a:defRPr/>
            </a:lvl3pPr>
          </a:lstStyle>
          <a:p>
            <a:pPr lvl="0"/>
            <a:r>
              <a:rPr lang="en-US" dirty="0"/>
              <a:t>Click to add transparent background image</a:t>
            </a:r>
          </a:p>
          <a:p>
            <a:pPr lvl="1"/>
            <a:r>
              <a:rPr lang="en-US" dirty="0"/>
              <a:t>Second level</a:t>
            </a:r>
          </a:p>
          <a:p>
            <a:pPr lvl="2"/>
            <a:r>
              <a:rPr lang="en-US" dirty="0"/>
              <a:t>Third level</a:t>
            </a:r>
          </a:p>
        </p:txBody>
      </p:sp>
      <p:sp>
        <p:nvSpPr>
          <p:cNvPr id="5" name="Content Placeholder 3">
            <a:extLst>
              <a:ext uri="{FF2B5EF4-FFF2-40B4-BE49-F238E27FC236}">
                <a16:creationId xmlns:a16="http://schemas.microsoft.com/office/drawing/2014/main" id="{B59D9A38-D1D3-4C7D-A204-0D4D6C3813FF}"/>
              </a:ext>
            </a:extLst>
          </p:cNvPr>
          <p:cNvSpPr>
            <a:spLocks noGrp="1"/>
          </p:cNvSpPr>
          <p:nvPr>
            <p:ph sz="half" idx="10"/>
          </p:nvPr>
        </p:nvSpPr>
        <p:spPr>
          <a:xfrm>
            <a:off x="609601" y="2160000"/>
            <a:ext cx="3932767" cy="4216400"/>
          </a:xfrm>
          <a:prstGeom prst="rect">
            <a:avLst/>
          </a:prstGeom>
        </p:spPr>
        <p:txBody>
          <a:bodyPr>
            <a:normAutofit/>
          </a:bodyPr>
          <a:lstStyle>
            <a:lvl1pPr>
              <a:lnSpc>
                <a:spcPct val="100000"/>
              </a:lnSpc>
              <a:defRPr sz="1867">
                <a:solidFill>
                  <a:srgbClr val="393A39"/>
                </a:solidFill>
                <a:latin typeface="Lato" panose="020F0502020204030203" pitchFamily="34" charset="0"/>
              </a:defRPr>
            </a:lvl1pPr>
            <a:lvl2pPr marL="626384" indent="-233994">
              <a:lnSpc>
                <a:spcPct val="100000"/>
              </a:lnSpc>
              <a:buFontTx/>
              <a:buChar char="‒"/>
              <a:defRPr sz="1600">
                <a:solidFill>
                  <a:srgbClr val="393A39"/>
                </a:solidFill>
                <a:latin typeface="Lato" panose="020F0502020204030203" pitchFamily="34" charset="0"/>
              </a:defRPr>
            </a:lvl2pPr>
            <a:lvl3pPr>
              <a:lnSpc>
                <a:spcPct val="100000"/>
              </a:lnSpc>
              <a:defRPr sz="1467">
                <a:solidFill>
                  <a:srgbClr val="393A39"/>
                </a:solidFill>
                <a:latin typeface="Lato" panose="020F0502020204030203" pitchFamily="34" charset="0"/>
              </a:defRPr>
            </a:lvl3pPr>
            <a:lvl4pPr marL="1360766" indent="-226794">
              <a:lnSpc>
                <a:spcPct val="100000"/>
              </a:lnSpc>
              <a:buFont typeface="Arial" panose="020B0604020202020204" pitchFamily="34" charset="0"/>
              <a:buChar char="•"/>
              <a:defRPr sz="1471">
                <a:latin typeface="Lato" panose="020F0502020204030203" pitchFamily="34" charset="0"/>
              </a:defRPr>
            </a:lvl4pPr>
            <a:lvl5pPr marL="1729307" indent="-226794">
              <a:lnSpc>
                <a:spcPct val="100000"/>
              </a:lnSpc>
              <a:buFont typeface="Arial" panose="020B0604020202020204" pitchFamily="34" charset="0"/>
              <a:buChar char="•"/>
              <a:defRPr sz="1471">
                <a:latin typeface="Lato" panose="020F0502020204030203" pitchFamily="34" charset="0"/>
              </a:defRPr>
            </a:lvl5pPr>
            <a:lvl6pPr marL="1911552" indent="-226794">
              <a:lnSpc>
                <a:spcPct val="100000"/>
              </a:lnSpc>
              <a:defRPr sz="1471"/>
            </a:lvl6pPr>
            <a:lvl7pPr marL="2231944" indent="-226794">
              <a:lnSpc>
                <a:spcPct val="100000"/>
              </a:lnSpc>
              <a:defRPr sz="1471"/>
            </a:lvl7pPr>
            <a:lvl8pPr marL="2541536" indent="-226794">
              <a:lnSpc>
                <a:spcPct val="100000"/>
              </a:lnSpc>
              <a:defRPr sz="1471"/>
            </a:lvl8pPr>
            <a:lvl9pPr marL="2847529" indent="-226794">
              <a:lnSpc>
                <a:spcPct val="100000"/>
              </a:lnSpc>
              <a:defRPr sz="147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3919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asic + 1 Imag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609601" y="1092200"/>
            <a:ext cx="3932767" cy="1066800"/>
          </a:xfrm>
          <a:prstGeom prst="rect">
            <a:avLst/>
          </a:prstGeom>
        </p:spPr>
        <p:txBody>
          <a:bodyPr lIns="0" anchor="b">
            <a:normAutofit/>
          </a:bodyPr>
          <a:lstStyle>
            <a:lvl1pPr>
              <a:defRPr sz="3200" b="1">
                <a:solidFill>
                  <a:schemeClr val="accent1"/>
                </a:solidFill>
                <a:latin typeface="Lato" panose="020F0502020204030203" pitchFamily="34" charset="0"/>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1DC379B0-B7F6-4942-A1A3-CADED67F6B32}"/>
              </a:ext>
            </a:extLst>
          </p:cNvPr>
          <p:cNvSpPr>
            <a:spLocks noGrp="1"/>
          </p:cNvSpPr>
          <p:nvPr>
            <p:ph sz="quarter" idx="11" hasCustomPrompt="1"/>
          </p:nvPr>
        </p:nvSpPr>
        <p:spPr>
          <a:xfrm>
            <a:off x="5486400" y="279400"/>
            <a:ext cx="6400800" cy="6299200"/>
          </a:xfrm>
          <a:noFill/>
        </p:spPr>
        <p:txBody>
          <a:bodyPr/>
          <a:lstStyle>
            <a:lvl1pPr marL="0" indent="0">
              <a:buNone/>
              <a:defRPr/>
            </a:lvl1pPr>
            <a:lvl3pPr>
              <a:defRPr/>
            </a:lvl3pPr>
          </a:lstStyle>
          <a:p>
            <a:pPr lvl="0"/>
            <a:r>
              <a:rPr lang="en-US" dirty="0"/>
              <a:t>This space is for images or diagrams</a:t>
            </a:r>
          </a:p>
        </p:txBody>
      </p:sp>
      <p:sp>
        <p:nvSpPr>
          <p:cNvPr id="5" name="Content Placeholder 3">
            <a:extLst>
              <a:ext uri="{FF2B5EF4-FFF2-40B4-BE49-F238E27FC236}">
                <a16:creationId xmlns:a16="http://schemas.microsoft.com/office/drawing/2014/main" id="{B59D9A38-D1D3-4C7D-A204-0D4D6C3813FF}"/>
              </a:ext>
            </a:extLst>
          </p:cNvPr>
          <p:cNvSpPr>
            <a:spLocks noGrp="1"/>
          </p:cNvSpPr>
          <p:nvPr>
            <p:ph sz="half" idx="10" hasCustomPrompt="1"/>
          </p:nvPr>
        </p:nvSpPr>
        <p:spPr>
          <a:xfrm>
            <a:off x="609601" y="2159000"/>
            <a:ext cx="3932767" cy="4216400"/>
          </a:xfrm>
          <a:prstGeom prst="rect">
            <a:avLst/>
          </a:prstGeom>
        </p:spPr>
        <p:txBody>
          <a:bodyPr lIns="0">
            <a:normAutofit/>
          </a:bodyPr>
          <a:lstStyle>
            <a:lvl1pPr>
              <a:lnSpc>
                <a:spcPct val="100000"/>
              </a:lnSpc>
              <a:defRPr sz="1867">
                <a:solidFill>
                  <a:srgbClr val="393A39"/>
                </a:solidFill>
                <a:latin typeface="Lato" panose="020F0502020204030203" pitchFamily="34" charset="0"/>
              </a:defRPr>
            </a:lvl1pPr>
            <a:lvl2pPr>
              <a:lnSpc>
                <a:spcPct val="100000"/>
              </a:lnSpc>
              <a:defRPr sz="1600">
                <a:solidFill>
                  <a:srgbClr val="393A39"/>
                </a:solidFill>
                <a:latin typeface="Lato" panose="020F0502020204030203" pitchFamily="34" charset="0"/>
              </a:defRPr>
            </a:lvl2pPr>
            <a:lvl3pPr>
              <a:lnSpc>
                <a:spcPct val="100000"/>
              </a:lnSpc>
              <a:defRPr sz="1467">
                <a:solidFill>
                  <a:srgbClr val="393A39"/>
                </a:solidFill>
                <a:latin typeface="Lato" panose="020F0502020204030203" pitchFamily="34" charset="0"/>
              </a:defRPr>
            </a:lvl3pPr>
            <a:lvl4pPr marL="1828754" indent="0">
              <a:buNone/>
              <a:defRPr sz="1600">
                <a:latin typeface="Lato" panose="020F0502020204030203" pitchFamily="34" charset="0"/>
              </a:defRPr>
            </a:lvl4pPr>
            <a:lvl5pPr marL="2438339" indent="0">
              <a:buNone/>
              <a:defRPr sz="1600">
                <a:latin typeface="Lato" panose="020F0502020204030203" pitchFamily="34" charset="0"/>
              </a:defRPr>
            </a:lvl5pPr>
          </a:lstStyle>
          <a:p>
            <a:pPr lvl="0"/>
            <a:r>
              <a:rPr lang="en-US" dirty="0"/>
              <a:t>This text box can be extended to the right if needed (do NOT change the left alignment)</a:t>
            </a:r>
          </a:p>
          <a:p>
            <a:pPr lvl="1"/>
            <a:r>
              <a:rPr lang="en-US" dirty="0"/>
              <a:t>Second level</a:t>
            </a:r>
          </a:p>
          <a:p>
            <a:pPr lvl="2"/>
            <a:r>
              <a:rPr lang="en-US" dirty="0"/>
              <a:t>Third level</a:t>
            </a:r>
          </a:p>
        </p:txBody>
      </p:sp>
      <p:sp>
        <p:nvSpPr>
          <p:cNvPr id="6" name="Text Placeholder 2">
            <a:extLst>
              <a:ext uri="{FF2B5EF4-FFF2-40B4-BE49-F238E27FC236}">
                <a16:creationId xmlns:a16="http://schemas.microsoft.com/office/drawing/2014/main" id="{0530032C-BEDF-DA40-8660-8F9EF489DC38}"/>
              </a:ext>
            </a:extLst>
          </p:cNvPr>
          <p:cNvSpPr>
            <a:spLocks noGrp="1"/>
          </p:cNvSpPr>
          <p:nvPr>
            <p:ph type="body" sz="quarter" idx="12" hasCustomPrompt="1"/>
          </p:nvPr>
        </p:nvSpPr>
        <p:spPr>
          <a:xfrm>
            <a:off x="5486400" y="6172200"/>
            <a:ext cx="4137837" cy="406400"/>
          </a:xfrm>
        </p:spPr>
        <p:txBody>
          <a:bodyPr>
            <a:normAutofit/>
          </a:bodyPr>
          <a:lstStyle>
            <a:lvl1pPr marL="0" indent="0">
              <a:buNone/>
              <a:defRPr sz="1200" b="0" i="1">
                <a:solidFill>
                  <a:schemeClr val="accent5"/>
                </a:solidFill>
                <a:latin typeface="Lato" panose="020F0502020204030203" pitchFamily="34" charset="77"/>
              </a:defRPr>
            </a:lvl1pPr>
            <a:lvl2pPr marL="609585" indent="0">
              <a:buNone/>
              <a:defRPr/>
            </a:lvl2pPr>
            <a:lvl3pPr marL="1219170" indent="0">
              <a:buNone/>
              <a:defRPr/>
            </a:lvl3pPr>
          </a:lstStyle>
          <a:p>
            <a:pPr lvl="0"/>
            <a:r>
              <a:rPr lang="en-US" dirty="0"/>
              <a:t>Caption in this style only if necessary (move to be near image)</a:t>
            </a:r>
          </a:p>
        </p:txBody>
      </p:sp>
    </p:spTree>
    <p:extLst>
      <p:ext uri="{BB962C8B-B14F-4D97-AF65-F5344CB8AC3E}">
        <p14:creationId xmlns:p14="http://schemas.microsoft.com/office/powerpoint/2010/main" val="83197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D6DD-F205-4CC0-84C7-18154D3C6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104916-465B-4635-B8D3-A3A2184B15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5A791-53BE-45E1-BC90-D3747237AF4F}"/>
              </a:ext>
            </a:extLst>
          </p:cNvPr>
          <p:cNvSpPr>
            <a:spLocks noGrp="1"/>
          </p:cNvSpPr>
          <p:nvPr>
            <p:ph type="dt" sz="half" idx="10"/>
          </p:nvPr>
        </p:nvSpPr>
        <p:spPr/>
        <p:txBody>
          <a:bodyPr/>
          <a:lstStyle/>
          <a:p>
            <a:fld id="{F863C829-E613-4FEE-BFA8-6228067240E9}" type="datetimeFigureOut">
              <a:rPr lang="en-US" smtClean="0"/>
              <a:t>1/24/2024</a:t>
            </a:fld>
            <a:endParaRPr lang="en-US"/>
          </a:p>
        </p:txBody>
      </p:sp>
      <p:sp>
        <p:nvSpPr>
          <p:cNvPr id="5" name="Footer Placeholder 4">
            <a:extLst>
              <a:ext uri="{FF2B5EF4-FFF2-40B4-BE49-F238E27FC236}">
                <a16:creationId xmlns:a16="http://schemas.microsoft.com/office/drawing/2014/main" id="{DB4C4F44-A8D7-418B-8507-CFC533BF7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2817D-AB16-4F7A-95EF-AD3344EFB4E8}"/>
              </a:ext>
            </a:extLst>
          </p:cNvPr>
          <p:cNvSpPr>
            <a:spLocks noGrp="1"/>
          </p:cNvSpPr>
          <p:nvPr>
            <p:ph type="sldNum" sz="quarter" idx="12"/>
          </p:nvPr>
        </p:nvSpPr>
        <p:spPr/>
        <p:txBody>
          <a:bodyPr/>
          <a:lstStyle/>
          <a:p>
            <a:fld id="{DA92909A-5EA5-4918-87EF-0D484506591F}" type="slidenum">
              <a:rPr lang="en-US" smtClean="0"/>
              <a:t>‹#›</a:t>
            </a:fld>
            <a:endParaRPr lang="en-US"/>
          </a:p>
        </p:txBody>
      </p:sp>
    </p:spTree>
    <p:extLst>
      <p:ext uri="{BB962C8B-B14F-4D97-AF65-F5344CB8AC3E}">
        <p14:creationId xmlns:p14="http://schemas.microsoft.com/office/powerpoint/2010/main" val="106366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4550-EA0F-4FA0-B51C-97C8DB91CB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25BB6D-C9A6-439F-9993-01CBBE96C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951C8D-66A9-4601-8EEE-D701F74A46EA}"/>
              </a:ext>
            </a:extLst>
          </p:cNvPr>
          <p:cNvSpPr>
            <a:spLocks noGrp="1"/>
          </p:cNvSpPr>
          <p:nvPr>
            <p:ph type="dt" sz="half" idx="10"/>
          </p:nvPr>
        </p:nvSpPr>
        <p:spPr/>
        <p:txBody>
          <a:bodyPr/>
          <a:lstStyle/>
          <a:p>
            <a:fld id="{F863C829-E613-4FEE-BFA8-6228067240E9}" type="datetimeFigureOut">
              <a:rPr lang="en-US" smtClean="0"/>
              <a:t>1/24/2024</a:t>
            </a:fld>
            <a:endParaRPr lang="en-US"/>
          </a:p>
        </p:txBody>
      </p:sp>
      <p:sp>
        <p:nvSpPr>
          <p:cNvPr id="5" name="Footer Placeholder 4">
            <a:extLst>
              <a:ext uri="{FF2B5EF4-FFF2-40B4-BE49-F238E27FC236}">
                <a16:creationId xmlns:a16="http://schemas.microsoft.com/office/drawing/2014/main" id="{B77D677F-731D-44F0-AE2F-89D967F7E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C80FF-D75E-40ED-914B-0854EBB1CDD5}"/>
              </a:ext>
            </a:extLst>
          </p:cNvPr>
          <p:cNvSpPr>
            <a:spLocks noGrp="1"/>
          </p:cNvSpPr>
          <p:nvPr>
            <p:ph type="sldNum" sz="quarter" idx="12"/>
          </p:nvPr>
        </p:nvSpPr>
        <p:spPr/>
        <p:txBody>
          <a:bodyPr/>
          <a:lstStyle/>
          <a:p>
            <a:fld id="{DA92909A-5EA5-4918-87EF-0D484506591F}" type="slidenum">
              <a:rPr lang="en-US" smtClean="0"/>
              <a:t>‹#›</a:t>
            </a:fld>
            <a:endParaRPr lang="en-US"/>
          </a:p>
        </p:txBody>
      </p:sp>
    </p:spTree>
    <p:extLst>
      <p:ext uri="{BB962C8B-B14F-4D97-AF65-F5344CB8AC3E}">
        <p14:creationId xmlns:p14="http://schemas.microsoft.com/office/powerpoint/2010/main" val="184211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F1E9-6D20-44D1-B5B5-F293FFD46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2902A2-AC28-466E-8801-4827D2BD87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AB3FB3-01B7-4646-84F5-582826EA42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A787E1-A9B1-421E-9DFF-36D3A8FAE277}"/>
              </a:ext>
            </a:extLst>
          </p:cNvPr>
          <p:cNvSpPr>
            <a:spLocks noGrp="1"/>
          </p:cNvSpPr>
          <p:nvPr>
            <p:ph type="dt" sz="half" idx="10"/>
          </p:nvPr>
        </p:nvSpPr>
        <p:spPr/>
        <p:txBody>
          <a:bodyPr/>
          <a:lstStyle/>
          <a:p>
            <a:fld id="{F863C829-E613-4FEE-BFA8-6228067240E9}" type="datetimeFigureOut">
              <a:rPr lang="en-US" smtClean="0"/>
              <a:t>1/24/2024</a:t>
            </a:fld>
            <a:endParaRPr lang="en-US"/>
          </a:p>
        </p:txBody>
      </p:sp>
      <p:sp>
        <p:nvSpPr>
          <p:cNvPr id="6" name="Footer Placeholder 5">
            <a:extLst>
              <a:ext uri="{FF2B5EF4-FFF2-40B4-BE49-F238E27FC236}">
                <a16:creationId xmlns:a16="http://schemas.microsoft.com/office/drawing/2014/main" id="{64C26654-9E8A-4812-BDAE-53EDDDCCD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34519-2C3A-40CE-8234-7C641B980586}"/>
              </a:ext>
            </a:extLst>
          </p:cNvPr>
          <p:cNvSpPr>
            <a:spLocks noGrp="1"/>
          </p:cNvSpPr>
          <p:nvPr>
            <p:ph type="sldNum" sz="quarter" idx="12"/>
          </p:nvPr>
        </p:nvSpPr>
        <p:spPr/>
        <p:txBody>
          <a:bodyPr/>
          <a:lstStyle/>
          <a:p>
            <a:fld id="{DA92909A-5EA5-4918-87EF-0D484506591F}" type="slidenum">
              <a:rPr lang="en-US" smtClean="0"/>
              <a:t>‹#›</a:t>
            </a:fld>
            <a:endParaRPr lang="en-US"/>
          </a:p>
        </p:txBody>
      </p:sp>
    </p:spTree>
    <p:extLst>
      <p:ext uri="{BB962C8B-B14F-4D97-AF65-F5344CB8AC3E}">
        <p14:creationId xmlns:p14="http://schemas.microsoft.com/office/powerpoint/2010/main" val="163662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C4D3-B817-4FAB-AD6A-27811E46EE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EE34D-E0B0-4C10-A126-128C379B9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07F81B-F5F6-4B9F-90F6-00BC7EAFC4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C28305-28D3-45A7-9FF4-46225E25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B34ADE-9630-49AB-B9CE-780B47451C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0E70C-5E79-4127-9A1D-004A7D9C14B4}"/>
              </a:ext>
            </a:extLst>
          </p:cNvPr>
          <p:cNvSpPr>
            <a:spLocks noGrp="1"/>
          </p:cNvSpPr>
          <p:nvPr>
            <p:ph type="dt" sz="half" idx="10"/>
          </p:nvPr>
        </p:nvSpPr>
        <p:spPr/>
        <p:txBody>
          <a:bodyPr/>
          <a:lstStyle/>
          <a:p>
            <a:fld id="{F863C829-E613-4FEE-BFA8-6228067240E9}" type="datetimeFigureOut">
              <a:rPr lang="en-US" smtClean="0"/>
              <a:t>1/24/2024</a:t>
            </a:fld>
            <a:endParaRPr lang="en-US"/>
          </a:p>
        </p:txBody>
      </p:sp>
      <p:sp>
        <p:nvSpPr>
          <p:cNvPr id="8" name="Footer Placeholder 7">
            <a:extLst>
              <a:ext uri="{FF2B5EF4-FFF2-40B4-BE49-F238E27FC236}">
                <a16:creationId xmlns:a16="http://schemas.microsoft.com/office/drawing/2014/main" id="{3C42B661-D5B8-4A45-8086-E8F0FF61CC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917B1C-917E-479A-AFCA-5358B442B34A}"/>
              </a:ext>
            </a:extLst>
          </p:cNvPr>
          <p:cNvSpPr>
            <a:spLocks noGrp="1"/>
          </p:cNvSpPr>
          <p:nvPr>
            <p:ph type="sldNum" sz="quarter" idx="12"/>
          </p:nvPr>
        </p:nvSpPr>
        <p:spPr/>
        <p:txBody>
          <a:bodyPr/>
          <a:lstStyle/>
          <a:p>
            <a:fld id="{DA92909A-5EA5-4918-87EF-0D484506591F}" type="slidenum">
              <a:rPr lang="en-US" smtClean="0"/>
              <a:t>‹#›</a:t>
            </a:fld>
            <a:endParaRPr lang="en-US"/>
          </a:p>
        </p:txBody>
      </p:sp>
    </p:spTree>
    <p:extLst>
      <p:ext uri="{BB962C8B-B14F-4D97-AF65-F5344CB8AC3E}">
        <p14:creationId xmlns:p14="http://schemas.microsoft.com/office/powerpoint/2010/main" val="145013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05C1-8EBB-4050-BE09-A91D4DE88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716217-57D9-4719-A534-725939B9870F}"/>
              </a:ext>
            </a:extLst>
          </p:cNvPr>
          <p:cNvSpPr>
            <a:spLocks noGrp="1"/>
          </p:cNvSpPr>
          <p:nvPr>
            <p:ph type="dt" sz="half" idx="10"/>
          </p:nvPr>
        </p:nvSpPr>
        <p:spPr/>
        <p:txBody>
          <a:bodyPr/>
          <a:lstStyle/>
          <a:p>
            <a:fld id="{F863C829-E613-4FEE-BFA8-6228067240E9}" type="datetimeFigureOut">
              <a:rPr lang="en-US" smtClean="0"/>
              <a:t>1/24/2024</a:t>
            </a:fld>
            <a:endParaRPr lang="en-US"/>
          </a:p>
        </p:txBody>
      </p:sp>
      <p:sp>
        <p:nvSpPr>
          <p:cNvPr id="4" name="Footer Placeholder 3">
            <a:extLst>
              <a:ext uri="{FF2B5EF4-FFF2-40B4-BE49-F238E27FC236}">
                <a16:creationId xmlns:a16="http://schemas.microsoft.com/office/drawing/2014/main" id="{A8AA6E5F-775F-4F80-99FB-2F1910B3F7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11E212-CD01-4E2F-BB60-04423A10D7FC}"/>
              </a:ext>
            </a:extLst>
          </p:cNvPr>
          <p:cNvSpPr>
            <a:spLocks noGrp="1"/>
          </p:cNvSpPr>
          <p:nvPr>
            <p:ph type="sldNum" sz="quarter" idx="12"/>
          </p:nvPr>
        </p:nvSpPr>
        <p:spPr/>
        <p:txBody>
          <a:bodyPr/>
          <a:lstStyle/>
          <a:p>
            <a:fld id="{DA92909A-5EA5-4918-87EF-0D484506591F}" type="slidenum">
              <a:rPr lang="en-US" smtClean="0"/>
              <a:t>‹#›</a:t>
            </a:fld>
            <a:endParaRPr lang="en-US"/>
          </a:p>
        </p:txBody>
      </p:sp>
    </p:spTree>
    <p:extLst>
      <p:ext uri="{BB962C8B-B14F-4D97-AF65-F5344CB8AC3E}">
        <p14:creationId xmlns:p14="http://schemas.microsoft.com/office/powerpoint/2010/main" val="305502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9F585A-C8FF-476D-B157-45F8EA8357C6}"/>
              </a:ext>
            </a:extLst>
          </p:cNvPr>
          <p:cNvSpPr>
            <a:spLocks noGrp="1"/>
          </p:cNvSpPr>
          <p:nvPr>
            <p:ph type="dt" sz="half" idx="10"/>
          </p:nvPr>
        </p:nvSpPr>
        <p:spPr/>
        <p:txBody>
          <a:bodyPr/>
          <a:lstStyle/>
          <a:p>
            <a:fld id="{F863C829-E613-4FEE-BFA8-6228067240E9}" type="datetimeFigureOut">
              <a:rPr lang="en-US" smtClean="0"/>
              <a:t>1/24/2024</a:t>
            </a:fld>
            <a:endParaRPr lang="en-US"/>
          </a:p>
        </p:txBody>
      </p:sp>
      <p:sp>
        <p:nvSpPr>
          <p:cNvPr id="3" name="Footer Placeholder 2">
            <a:extLst>
              <a:ext uri="{FF2B5EF4-FFF2-40B4-BE49-F238E27FC236}">
                <a16:creationId xmlns:a16="http://schemas.microsoft.com/office/drawing/2014/main" id="{E0A2DCA1-C9C0-4588-84CF-96522698DD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FDC6CB-6663-49EE-BFB2-06B11549792C}"/>
              </a:ext>
            </a:extLst>
          </p:cNvPr>
          <p:cNvSpPr>
            <a:spLocks noGrp="1"/>
          </p:cNvSpPr>
          <p:nvPr>
            <p:ph type="sldNum" sz="quarter" idx="12"/>
          </p:nvPr>
        </p:nvSpPr>
        <p:spPr/>
        <p:txBody>
          <a:bodyPr/>
          <a:lstStyle/>
          <a:p>
            <a:fld id="{DA92909A-5EA5-4918-87EF-0D484506591F}" type="slidenum">
              <a:rPr lang="en-US" smtClean="0"/>
              <a:t>‹#›</a:t>
            </a:fld>
            <a:endParaRPr lang="en-US"/>
          </a:p>
        </p:txBody>
      </p:sp>
    </p:spTree>
    <p:extLst>
      <p:ext uri="{BB962C8B-B14F-4D97-AF65-F5344CB8AC3E}">
        <p14:creationId xmlns:p14="http://schemas.microsoft.com/office/powerpoint/2010/main" val="43367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44A0-D676-4888-A42D-0C5ACA360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7F2263-2436-4F4F-8AAA-51575D7A0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644443-1386-42EF-B085-3DE079228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B27F51-5E78-4CB5-8370-6A51369E11C9}"/>
              </a:ext>
            </a:extLst>
          </p:cNvPr>
          <p:cNvSpPr>
            <a:spLocks noGrp="1"/>
          </p:cNvSpPr>
          <p:nvPr>
            <p:ph type="dt" sz="half" idx="10"/>
          </p:nvPr>
        </p:nvSpPr>
        <p:spPr/>
        <p:txBody>
          <a:bodyPr/>
          <a:lstStyle/>
          <a:p>
            <a:fld id="{F863C829-E613-4FEE-BFA8-6228067240E9}" type="datetimeFigureOut">
              <a:rPr lang="en-US" smtClean="0"/>
              <a:t>1/24/2024</a:t>
            </a:fld>
            <a:endParaRPr lang="en-US"/>
          </a:p>
        </p:txBody>
      </p:sp>
      <p:sp>
        <p:nvSpPr>
          <p:cNvPr id="6" name="Footer Placeholder 5">
            <a:extLst>
              <a:ext uri="{FF2B5EF4-FFF2-40B4-BE49-F238E27FC236}">
                <a16:creationId xmlns:a16="http://schemas.microsoft.com/office/drawing/2014/main" id="{24B53770-1981-4B70-A26D-BF8A30BDC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3AB17-643B-4EAD-81BE-57017C3DBFB0}"/>
              </a:ext>
            </a:extLst>
          </p:cNvPr>
          <p:cNvSpPr>
            <a:spLocks noGrp="1"/>
          </p:cNvSpPr>
          <p:nvPr>
            <p:ph type="sldNum" sz="quarter" idx="12"/>
          </p:nvPr>
        </p:nvSpPr>
        <p:spPr/>
        <p:txBody>
          <a:bodyPr/>
          <a:lstStyle/>
          <a:p>
            <a:fld id="{DA92909A-5EA5-4918-87EF-0D484506591F}" type="slidenum">
              <a:rPr lang="en-US" smtClean="0"/>
              <a:t>‹#›</a:t>
            </a:fld>
            <a:endParaRPr lang="en-US"/>
          </a:p>
        </p:txBody>
      </p:sp>
    </p:spTree>
    <p:extLst>
      <p:ext uri="{BB962C8B-B14F-4D97-AF65-F5344CB8AC3E}">
        <p14:creationId xmlns:p14="http://schemas.microsoft.com/office/powerpoint/2010/main" val="703453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552F-A4EC-4887-A879-86AD12B69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5D36F4-1289-43E2-A73D-9490B62B2C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DEB3C8-7127-4EDB-B2F7-2CA70CC6E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68D3B9-AC3E-45E9-9D64-91E614CFBFAE}"/>
              </a:ext>
            </a:extLst>
          </p:cNvPr>
          <p:cNvSpPr>
            <a:spLocks noGrp="1"/>
          </p:cNvSpPr>
          <p:nvPr>
            <p:ph type="dt" sz="half" idx="10"/>
          </p:nvPr>
        </p:nvSpPr>
        <p:spPr/>
        <p:txBody>
          <a:bodyPr/>
          <a:lstStyle/>
          <a:p>
            <a:fld id="{F863C829-E613-4FEE-BFA8-6228067240E9}" type="datetimeFigureOut">
              <a:rPr lang="en-US" smtClean="0"/>
              <a:t>1/24/2024</a:t>
            </a:fld>
            <a:endParaRPr lang="en-US"/>
          </a:p>
        </p:txBody>
      </p:sp>
      <p:sp>
        <p:nvSpPr>
          <p:cNvPr id="6" name="Footer Placeholder 5">
            <a:extLst>
              <a:ext uri="{FF2B5EF4-FFF2-40B4-BE49-F238E27FC236}">
                <a16:creationId xmlns:a16="http://schemas.microsoft.com/office/drawing/2014/main" id="{15CBDE30-81FE-48A3-8DB5-F5F2E761C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DB7AA-7BF9-4F8D-89CE-D27DAE937E40}"/>
              </a:ext>
            </a:extLst>
          </p:cNvPr>
          <p:cNvSpPr>
            <a:spLocks noGrp="1"/>
          </p:cNvSpPr>
          <p:nvPr>
            <p:ph type="sldNum" sz="quarter" idx="12"/>
          </p:nvPr>
        </p:nvSpPr>
        <p:spPr/>
        <p:txBody>
          <a:bodyPr/>
          <a:lstStyle/>
          <a:p>
            <a:fld id="{DA92909A-5EA5-4918-87EF-0D484506591F}" type="slidenum">
              <a:rPr lang="en-US" smtClean="0"/>
              <a:t>‹#›</a:t>
            </a:fld>
            <a:endParaRPr lang="en-US"/>
          </a:p>
        </p:txBody>
      </p:sp>
    </p:spTree>
    <p:extLst>
      <p:ext uri="{BB962C8B-B14F-4D97-AF65-F5344CB8AC3E}">
        <p14:creationId xmlns:p14="http://schemas.microsoft.com/office/powerpoint/2010/main" val="189578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EF12F-27A8-4E2A-89C2-BDE5F337E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499ABB-C0AA-400C-9AB6-4ED50FD28E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F977E-C949-4316-A8C7-4DB0F9DC8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3C829-E613-4FEE-BFA8-6228067240E9}" type="datetimeFigureOut">
              <a:rPr lang="en-US" smtClean="0"/>
              <a:t>1/24/2024</a:t>
            </a:fld>
            <a:endParaRPr lang="en-US"/>
          </a:p>
        </p:txBody>
      </p:sp>
      <p:sp>
        <p:nvSpPr>
          <p:cNvPr id="5" name="Footer Placeholder 4">
            <a:extLst>
              <a:ext uri="{FF2B5EF4-FFF2-40B4-BE49-F238E27FC236}">
                <a16:creationId xmlns:a16="http://schemas.microsoft.com/office/drawing/2014/main" id="{037EFB34-5C46-4CDC-B3DB-DB9807A81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F227F8-3B13-48BD-AADC-E52BF38F9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2909A-5EA5-4918-87EF-0D484506591F}" type="slidenum">
              <a:rPr lang="en-US" smtClean="0"/>
              <a:t>‹#›</a:t>
            </a:fld>
            <a:endParaRPr lang="en-US"/>
          </a:p>
        </p:txBody>
      </p:sp>
    </p:spTree>
    <p:extLst>
      <p:ext uri="{BB962C8B-B14F-4D97-AF65-F5344CB8AC3E}">
        <p14:creationId xmlns:p14="http://schemas.microsoft.com/office/powerpoint/2010/main" val="4221351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3B5A-42B8-4D5F-B284-C52A0817EB8A}"/>
              </a:ext>
            </a:extLst>
          </p:cNvPr>
          <p:cNvSpPr>
            <a:spLocks noGrp="1"/>
          </p:cNvSpPr>
          <p:nvPr>
            <p:ph type="ctrTitle"/>
          </p:nvPr>
        </p:nvSpPr>
        <p:spPr/>
        <p:txBody>
          <a:bodyPr/>
          <a:lstStyle/>
          <a:p>
            <a:r>
              <a:rPr lang="en-US" dirty="0"/>
              <a:t>ES2 – AC3E Battery testing plan</a:t>
            </a:r>
          </a:p>
        </p:txBody>
      </p:sp>
    </p:spTree>
    <p:extLst>
      <p:ext uri="{BB962C8B-B14F-4D97-AF65-F5344CB8AC3E}">
        <p14:creationId xmlns:p14="http://schemas.microsoft.com/office/powerpoint/2010/main" val="395074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4030-08CB-456A-88CE-9DD32E6F9562}"/>
              </a:ext>
            </a:extLst>
          </p:cNvPr>
          <p:cNvSpPr>
            <a:spLocks noGrp="1"/>
          </p:cNvSpPr>
          <p:nvPr>
            <p:ph type="title"/>
          </p:nvPr>
        </p:nvSpPr>
        <p:spPr/>
        <p:txBody>
          <a:bodyPr/>
          <a:lstStyle/>
          <a:p>
            <a:r>
              <a:rPr lang="en-US" dirty="0"/>
              <a:t>Cell Choice</a:t>
            </a:r>
          </a:p>
        </p:txBody>
      </p:sp>
      <p:sp>
        <p:nvSpPr>
          <p:cNvPr id="3" name="Content Placeholder 2">
            <a:extLst>
              <a:ext uri="{FF2B5EF4-FFF2-40B4-BE49-F238E27FC236}">
                <a16:creationId xmlns:a16="http://schemas.microsoft.com/office/drawing/2014/main" id="{D167AAD2-49E0-4D34-95EC-39EB812B9F30}"/>
              </a:ext>
            </a:extLst>
          </p:cNvPr>
          <p:cNvSpPr>
            <a:spLocks noGrp="1"/>
          </p:cNvSpPr>
          <p:nvPr>
            <p:ph idx="1"/>
          </p:nvPr>
        </p:nvSpPr>
        <p:spPr/>
        <p:txBody>
          <a:bodyPr/>
          <a:lstStyle/>
          <a:p>
            <a:r>
              <a:rPr lang="en-US" dirty="0"/>
              <a:t>We are interested in testing wither 21700 or 18650 cells in both system and cell level</a:t>
            </a:r>
          </a:p>
        </p:txBody>
      </p:sp>
    </p:spTree>
    <p:extLst>
      <p:ext uri="{BB962C8B-B14F-4D97-AF65-F5344CB8AC3E}">
        <p14:creationId xmlns:p14="http://schemas.microsoft.com/office/powerpoint/2010/main" val="123545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0F7E6B-7498-44A4-8177-677C3D835216}"/>
              </a:ext>
            </a:extLst>
          </p:cNvPr>
          <p:cNvPicPr>
            <a:picLocks noChangeAspect="1"/>
          </p:cNvPicPr>
          <p:nvPr/>
        </p:nvPicPr>
        <p:blipFill>
          <a:blip r:embed="rId2"/>
          <a:stretch>
            <a:fillRect/>
          </a:stretch>
        </p:blipFill>
        <p:spPr>
          <a:xfrm>
            <a:off x="4191000" y="859529"/>
            <a:ext cx="8805333" cy="4953000"/>
          </a:xfrm>
          <a:prstGeom prst="rect">
            <a:avLst/>
          </a:prstGeom>
        </p:spPr>
      </p:pic>
      <p:sp>
        <p:nvSpPr>
          <p:cNvPr id="6" name="Title 5">
            <a:extLst>
              <a:ext uri="{FF2B5EF4-FFF2-40B4-BE49-F238E27FC236}">
                <a16:creationId xmlns:a16="http://schemas.microsoft.com/office/drawing/2014/main" id="{6C89DD44-2A46-4A44-BF8C-2A1FEF11D0C9}"/>
              </a:ext>
            </a:extLst>
          </p:cNvPr>
          <p:cNvSpPr>
            <a:spLocks noGrp="1"/>
          </p:cNvSpPr>
          <p:nvPr>
            <p:ph type="title"/>
          </p:nvPr>
        </p:nvSpPr>
        <p:spPr/>
        <p:txBody>
          <a:bodyPr/>
          <a:lstStyle/>
          <a:p>
            <a:r>
              <a:rPr lang="en-US" dirty="0"/>
              <a:t>Model Geometry</a:t>
            </a:r>
          </a:p>
        </p:txBody>
      </p:sp>
      <p:sp>
        <p:nvSpPr>
          <p:cNvPr id="8" name="Content Placeholder 7">
            <a:extLst>
              <a:ext uri="{FF2B5EF4-FFF2-40B4-BE49-F238E27FC236}">
                <a16:creationId xmlns:a16="http://schemas.microsoft.com/office/drawing/2014/main" id="{01FBFE62-4A1F-434A-A67A-8F007671D1C1}"/>
              </a:ext>
            </a:extLst>
          </p:cNvPr>
          <p:cNvSpPr>
            <a:spLocks noGrp="1"/>
          </p:cNvSpPr>
          <p:nvPr>
            <p:ph sz="quarter" idx="11"/>
          </p:nvPr>
        </p:nvSpPr>
        <p:spPr>
          <a:xfrm>
            <a:off x="5486400" y="381000"/>
            <a:ext cx="6400800" cy="6299200"/>
          </a:xfrm>
        </p:spPr>
        <p:txBody>
          <a:bodyPr/>
          <a:lstStyle/>
          <a:p>
            <a:r>
              <a:rPr lang="en-US" dirty="0"/>
              <a:t> </a:t>
            </a:r>
          </a:p>
        </p:txBody>
      </p:sp>
      <p:sp>
        <p:nvSpPr>
          <p:cNvPr id="7" name="Content Placeholder 6">
            <a:extLst>
              <a:ext uri="{FF2B5EF4-FFF2-40B4-BE49-F238E27FC236}">
                <a16:creationId xmlns:a16="http://schemas.microsoft.com/office/drawing/2014/main" id="{9DD21C7F-52C1-49D5-AE94-F11B8C05585A}"/>
              </a:ext>
            </a:extLst>
          </p:cNvPr>
          <p:cNvSpPr>
            <a:spLocks noGrp="1"/>
          </p:cNvSpPr>
          <p:nvPr>
            <p:ph sz="half" idx="10"/>
          </p:nvPr>
        </p:nvSpPr>
        <p:spPr/>
        <p:txBody>
          <a:bodyPr/>
          <a:lstStyle/>
          <a:p>
            <a:r>
              <a:rPr lang="en-US" dirty="0"/>
              <a:t>20 cylindrical cells, type 21700</a:t>
            </a:r>
          </a:p>
          <a:p>
            <a:pPr lvl="1"/>
            <a:r>
              <a:rPr lang="en-US" dirty="0"/>
              <a:t>21 mm diameter</a:t>
            </a:r>
          </a:p>
          <a:p>
            <a:pPr lvl="1"/>
            <a:r>
              <a:rPr lang="en-US" dirty="0"/>
              <a:t>70 mm height</a:t>
            </a:r>
          </a:p>
          <a:p>
            <a:pPr lvl="1"/>
            <a:r>
              <a:rPr lang="en-US" dirty="0"/>
              <a:t>5s4p configuration (5 serial strings of 4 parallel cells)</a:t>
            </a:r>
          </a:p>
          <a:p>
            <a:r>
              <a:rPr lang="en-US" dirty="0"/>
              <a:t>Offset packaging</a:t>
            </a:r>
          </a:p>
          <a:p>
            <a:r>
              <a:rPr lang="en-US" dirty="0"/>
              <a:t>Plastic holder frames</a:t>
            </a:r>
          </a:p>
          <a:p>
            <a:r>
              <a:rPr lang="en-US" dirty="0"/>
              <a:t>Serial and parallel connectors</a:t>
            </a:r>
          </a:p>
          <a:p>
            <a:r>
              <a:rPr lang="en-US" dirty="0"/>
              <a:t>Thin plastic wrapping around the entire pack</a:t>
            </a:r>
          </a:p>
          <a:p>
            <a:pPr marL="0" indent="0">
              <a:buNone/>
            </a:pPr>
            <a:endParaRPr lang="en-US" dirty="0"/>
          </a:p>
        </p:txBody>
      </p:sp>
      <p:sp>
        <p:nvSpPr>
          <p:cNvPr id="11" name="TextBox 10">
            <a:extLst>
              <a:ext uri="{FF2B5EF4-FFF2-40B4-BE49-F238E27FC236}">
                <a16:creationId xmlns:a16="http://schemas.microsoft.com/office/drawing/2014/main" id="{3E7CDC37-BB48-4FC7-A131-17392366AA92}"/>
              </a:ext>
            </a:extLst>
          </p:cNvPr>
          <p:cNvSpPr txBox="1"/>
          <p:nvPr/>
        </p:nvSpPr>
        <p:spPr>
          <a:xfrm>
            <a:off x="7333282" y="5748551"/>
            <a:ext cx="2994731" cy="379656"/>
          </a:xfrm>
          <a:prstGeom prst="rect">
            <a:avLst/>
          </a:prstGeom>
          <a:noFill/>
        </p:spPr>
        <p:txBody>
          <a:bodyPr wrap="none" rtlCol="0">
            <a:spAutoFit/>
          </a:bodyPr>
          <a:lstStyle/>
          <a:p>
            <a:r>
              <a:rPr lang="en-US" sz="1867" dirty="0">
                <a:solidFill>
                  <a:schemeClr val="tx1">
                    <a:lumMod val="75000"/>
                  </a:schemeClr>
                </a:solidFill>
                <a:latin typeface="Lato Light" panose="020F0302020204030203" pitchFamily="34" charset="0"/>
              </a:rPr>
              <a:t>Cell malfunction after 1 min</a:t>
            </a:r>
            <a:endParaRPr lang="en-US" sz="3200" dirty="0">
              <a:solidFill>
                <a:schemeClr val="tx1">
                  <a:lumMod val="75000"/>
                </a:schemeClr>
              </a:solidFill>
              <a:latin typeface="Lato Light" panose="020F0302020204030203" pitchFamily="34" charset="0"/>
            </a:endParaRPr>
          </a:p>
        </p:txBody>
      </p:sp>
      <p:cxnSp>
        <p:nvCxnSpPr>
          <p:cNvPr id="12" name="Straight Connector 11">
            <a:extLst>
              <a:ext uri="{FF2B5EF4-FFF2-40B4-BE49-F238E27FC236}">
                <a16:creationId xmlns:a16="http://schemas.microsoft.com/office/drawing/2014/main" id="{DAAA690C-6D66-4141-9F7A-94C4E4EDE59C}"/>
              </a:ext>
            </a:extLst>
          </p:cNvPr>
          <p:cNvCxnSpPr/>
          <p:nvPr/>
        </p:nvCxnSpPr>
        <p:spPr>
          <a:xfrm flipV="1">
            <a:off x="7860021" y="4936149"/>
            <a:ext cx="0" cy="73874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EBD39DA-2BF2-47DA-99D7-70246A56FAED}"/>
              </a:ext>
            </a:extLst>
          </p:cNvPr>
          <p:cNvSpPr txBox="1"/>
          <p:nvPr/>
        </p:nvSpPr>
        <p:spPr>
          <a:xfrm>
            <a:off x="7193554" y="689690"/>
            <a:ext cx="1385316" cy="379656"/>
          </a:xfrm>
          <a:prstGeom prst="rect">
            <a:avLst/>
          </a:prstGeom>
          <a:noFill/>
        </p:spPr>
        <p:txBody>
          <a:bodyPr wrap="none" rtlCol="0">
            <a:spAutoFit/>
          </a:bodyPr>
          <a:lstStyle/>
          <a:p>
            <a:r>
              <a:rPr lang="en-US" sz="1867" dirty="0">
                <a:solidFill>
                  <a:schemeClr val="tx1">
                    <a:lumMod val="75000"/>
                  </a:schemeClr>
                </a:solidFill>
                <a:latin typeface="Lato Light" panose="020F0302020204030203" pitchFamily="34" charset="0"/>
              </a:rPr>
              <a:t>Connectors</a:t>
            </a:r>
            <a:endParaRPr lang="en-US" sz="3200" dirty="0">
              <a:solidFill>
                <a:schemeClr val="tx1">
                  <a:lumMod val="75000"/>
                </a:schemeClr>
              </a:solidFill>
              <a:latin typeface="Lato Light" panose="020F0302020204030203" pitchFamily="34" charset="0"/>
            </a:endParaRPr>
          </a:p>
        </p:txBody>
      </p:sp>
      <p:cxnSp>
        <p:nvCxnSpPr>
          <p:cNvPr id="14" name="Straight Connector 13">
            <a:extLst>
              <a:ext uri="{FF2B5EF4-FFF2-40B4-BE49-F238E27FC236}">
                <a16:creationId xmlns:a16="http://schemas.microsoft.com/office/drawing/2014/main" id="{951EE4FA-1BEB-43F2-B338-3B3F02C9D2B2}"/>
              </a:ext>
            </a:extLst>
          </p:cNvPr>
          <p:cNvCxnSpPr/>
          <p:nvPr/>
        </p:nvCxnSpPr>
        <p:spPr>
          <a:xfrm flipV="1">
            <a:off x="7840250" y="1143000"/>
            <a:ext cx="0" cy="73874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032289-6D5B-4132-AEEB-3FED4D4248EF}"/>
              </a:ext>
            </a:extLst>
          </p:cNvPr>
          <p:cNvSpPr txBox="1"/>
          <p:nvPr/>
        </p:nvSpPr>
        <p:spPr>
          <a:xfrm>
            <a:off x="9536444" y="381000"/>
            <a:ext cx="1903534" cy="379656"/>
          </a:xfrm>
          <a:prstGeom prst="rect">
            <a:avLst/>
          </a:prstGeom>
          <a:noFill/>
        </p:spPr>
        <p:txBody>
          <a:bodyPr wrap="none" rtlCol="0">
            <a:spAutoFit/>
          </a:bodyPr>
          <a:lstStyle/>
          <a:p>
            <a:r>
              <a:rPr lang="en-US" sz="1867" dirty="0">
                <a:solidFill>
                  <a:schemeClr val="tx1">
                    <a:lumMod val="75000"/>
                  </a:schemeClr>
                </a:solidFill>
                <a:latin typeface="Lato Light" panose="020F0302020204030203" pitchFamily="34" charset="0"/>
              </a:rPr>
              <a:t>Plastic Wrapping</a:t>
            </a:r>
            <a:endParaRPr lang="en-US" sz="3200" dirty="0">
              <a:solidFill>
                <a:schemeClr val="tx1">
                  <a:lumMod val="75000"/>
                </a:schemeClr>
              </a:solidFill>
              <a:latin typeface="Lato Light" panose="020F0302020204030203" pitchFamily="34" charset="0"/>
            </a:endParaRPr>
          </a:p>
        </p:txBody>
      </p:sp>
      <p:cxnSp>
        <p:nvCxnSpPr>
          <p:cNvPr id="16" name="Elbow Connector 21">
            <a:extLst>
              <a:ext uri="{FF2B5EF4-FFF2-40B4-BE49-F238E27FC236}">
                <a16:creationId xmlns:a16="http://schemas.microsoft.com/office/drawing/2014/main" id="{79134D65-96AD-48F7-9BB5-915661AE8597}"/>
              </a:ext>
            </a:extLst>
          </p:cNvPr>
          <p:cNvCxnSpPr>
            <a:cxnSpLocks/>
          </p:cNvCxnSpPr>
          <p:nvPr/>
        </p:nvCxnSpPr>
        <p:spPr>
          <a:xfrm rot="5400000">
            <a:off x="9841493" y="980076"/>
            <a:ext cx="672481" cy="24200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FB14C00-53C3-4AAB-B4CF-C912B8F69B64}"/>
              </a:ext>
            </a:extLst>
          </p:cNvPr>
          <p:cNvSpPr txBox="1"/>
          <p:nvPr/>
        </p:nvSpPr>
        <p:spPr>
          <a:xfrm>
            <a:off x="10071204" y="4925867"/>
            <a:ext cx="1348446" cy="379656"/>
          </a:xfrm>
          <a:prstGeom prst="rect">
            <a:avLst/>
          </a:prstGeom>
          <a:noFill/>
        </p:spPr>
        <p:txBody>
          <a:bodyPr wrap="none" rtlCol="0">
            <a:spAutoFit/>
          </a:bodyPr>
          <a:lstStyle/>
          <a:p>
            <a:r>
              <a:rPr lang="en-US" sz="1867" dirty="0">
                <a:solidFill>
                  <a:schemeClr val="tx1">
                    <a:lumMod val="75000"/>
                  </a:schemeClr>
                </a:solidFill>
                <a:latin typeface="Lato Light" panose="020F0302020204030203" pitchFamily="34" charset="0"/>
              </a:rPr>
              <a:t>Cell Holder</a:t>
            </a:r>
            <a:endParaRPr lang="en-US" sz="3200" dirty="0">
              <a:solidFill>
                <a:schemeClr val="tx1">
                  <a:lumMod val="75000"/>
                </a:schemeClr>
              </a:solidFill>
              <a:latin typeface="Lato Light" panose="020F0302020204030203" pitchFamily="34" charset="0"/>
            </a:endParaRPr>
          </a:p>
        </p:txBody>
      </p:sp>
      <p:cxnSp>
        <p:nvCxnSpPr>
          <p:cNvPr id="18" name="Elbow Connector 21">
            <a:extLst>
              <a:ext uri="{FF2B5EF4-FFF2-40B4-BE49-F238E27FC236}">
                <a16:creationId xmlns:a16="http://schemas.microsoft.com/office/drawing/2014/main" id="{481D2BB6-CA7E-4857-BA47-ABB363AA9DD8}"/>
              </a:ext>
            </a:extLst>
          </p:cNvPr>
          <p:cNvCxnSpPr>
            <a:cxnSpLocks/>
          </p:cNvCxnSpPr>
          <p:nvPr/>
        </p:nvCxnSpPr>
        <p:spPr>
          <a:xfrm rot="16200000" flipH="1">
            <a:off x="10200798" y="4413680"/>
            <a:ext cx="650088" cy="28431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F9CAAB-00B4-47EA-BF4A-CE23638D22F0}"/>
              </a:ext>
            </a:extLst>
          </p:cNvPr>
          <p:cNvSpPr txBox="1"/>
          <p:nvPr/>
        </p:nvSpPr>
        <p:spPr>
          <a:xfrm>
            <a:off x="5356893" y="1295400"/>
            <a:ext cx="1239442" cy="379656"/>
          </a:xfrm>
          <a:prstGeom prst="rect">
            <a:avLst/>
          </a:prstGeom>
          <a:noFill/>
        </p:spPr>
        <p:txBody>
          <a:bodyPr wrap="none" rtlCol="0">
            <a:spAutoFit/>
          </a:bodyPr>
          <a:lstStyle/>
          <a:p>
            <a:r>
              <a:rPr lang="en-US" sz="1867" dirty="0">
                <a:solidFill>
                  <a:schemeClr val="tx1">
                    <a:lumMod val="75000"/>
                  </a:schemeClr>
                </a:solidFill>
                <a:latin typeface="Lato Light" panose="020F0302020204030203" pitchFamily="34" charset="0"/>
              </a:rPr>
              <a:t>Terminals</a:t>
            </a:r>
            <a:endParaRPr lang="en-US" sz="3200" dirty="0">
              <a:solidFill>
                <a:schemeClr val="tx1">
                  <a:lumMod val="75000"/>
                </a:schemeClr>
              </a:solidFill>
              <a:latin typeface="Lato Light" panose="020F0302020204030203" pitchFamily="34" charset="0"/>
            </a:endParaRPr>
          </a:p>
        </p:txBody>
      </p:sp>
      <p:cxnSp>
        <p:nvCxnSpPr>
          <p:cNvPr id="22" name="Straight Connector 21">
            <a:extLst>
              <a:ext uri="{FF2B5EF4-FFF2-40B4-BE49-F238E27FC236}">
                <a16:creationId xmlns:a16="http://schemas.microsoft.com/office/drawing/2014/main" id="{93E19709-F868-4727-B3C5-55353E174CEE}"/>
              </a:ext>
            </a:extLst>
          </p:cNvPr>
          <p:cNvCxnSpPr/>
          <p:nvPr/>
        </p:nvCxnSpPr>
        <p:spPr>
          <a:xfrm flipV="1">
            <a:off x="6003589" y="1748710"/>
            <a:ext cx="0" cy="7387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21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36FA-9D86-4F75-A1EF-1EBFF6EEA138}"/>
              </a:ext>
            </a:extLst>
          </p:cNvPr>
          <p:cNvSpPr>
            <a:spLocks noGrp="1"/>
          </p:cNvSpPr>
          <p:nvPr>
            <p:ph type="title"/>
          </p:nvPr>
        </p:nvSpPr>
        <p:spPr/>
        <p:txBody>
          <a:bodyPr/>
          <a:lstStyle/>
          <a:p>
            <a:r>
              <a:rPr lang="en-US" dirty="0"/>
              <a:t>Cell details</a:t>
            </a:r>
          </a:p>
        </p:txBody>
      </p:sp>
      <p:sp>
        <p:nvSpPr>
          <p:cNvPr id="4" name="Content Placeholder 3">
            <a:extLst>
              <a:ext uri="{FF2B5EF4-FFF2-40B4-BE49-F238E27FC236}">
                <a16:creationId xmlns:a16="http://schemas.microsoft.com/office/drawing/2014/main" id="{CE7D576D-346E-4DAF-8694-A94745B23577}"/>
              </a:ext>
            </a:extLst>
          </p:cNvPr>
          <p:cNvSpPr>
            <a:spLocks noGrp="1"/>
          </p:cNvSpPr>
          <p:nvPr>
            <p:ph sz="half" idx="10"/>
          </p:nvPr>
        </p:nvSpPr>
        <p:spPr/>
        <p:txBody>
          <a:bodyPr/>
          <a:lstStyle/>
          <a:p>
            <a:r>
              <a:rPr lang="en-US" dirty="0"/>
              <a:t>The commercial NCM811-21700 cylindrical lithium-ion battery cell had a cathode containing approximately 80% nickel, 10% cobalt, and 10% manganese, with a diameter of 21 mm and a length of 70 mm</a:t>
            </a:r>
          </a:p>
        </p:txBody>
      </p:sp>
      <p:pic>
        <p:nvPicPr>
          <p:cNvPr id="6" name="Picture 5">
            <a:extLst>
              <a:ext uri="{FF2B5EF4-FFF2-40B4-BE49-F238E27FC236}">
                <a16:creationId xmlns:a16="http://schemas.microsoft.com/office/drawing/2014/main" id="{EE06CDC9-1550-4FBC-876D-877F5EFB24C0}"/>
              </a:ext>
            </a:extLst>
          </p:cNvPr>
          <p:cNvPicPr>
            <a:picLocks noChangeAspect="1"/>
          </p:cNvPicPr>
          <p:nvPr/>
        </p:nvPicPr>
        <p:blipFill rotWithShape="1">
          <a:blip r:embed="rId2"/>
          <a:srcRect l="26619" t="38518" r="33092" b="34261"/>
          <a:stretch/>
        </p:blipFill>
        <p:spPr>
          <a:xfrm>
            <a:off x="5192201" y="1562209"/>
            <a:ext cx="6355733" cy="2683787"/>
          </a:xfrm>
          <a:prstGeom prst="rect">
            <a:avLst/>
          </a:prstGeom>
        </p:spPr>
      </p:pic>
    </p:spTree>
    <p:extLst>
      <p:ext uri="{BB962C8B-B14F-4D97-AF65-F5344CB8AC3E}">
        <p14:creationId xmlns:p14="http://schemas.microsoft.com/office/powerpoint/2010/main" val="232365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609601" y="1094400"/>
            <a:ext cx="3932767" cy="1066800"/>
          </a:xfrm>
          <a:prstGeom prst="rect">
            <a:avLst/>
          </a:prstGeom>
        </p:spPr>
        <p:txBody>
          <a:bodyPr anchor="b">
            <a:normAutofit/>
          </a:bodyPr>
          <a:lstStyle>
            <a:lvl1pPr>
              <a:defRPr sz="2400" b="1">
                <a:solidFill>
                  <a:srgbClr val="1B4D81"/>
                </a:solidFill>
                <a:latin typeface="Lato" panose="020F0502020204030203" pitchFamily="34" charset="0"/>
              </a:defRPr>
            </a:lvl1pPr>
          </a:lstStyle>
          <a:p>
            <a:r>
              <a:rPr lang="en-US"/>
              <a:t>Model Definition</a:t>
            </a:r>
          </a:p>
        </p:txBody>
      </p:sp>
      <p:sp>
        <p:nvSpPr>
          <p:cNvPr id="2" name="AutoShape 2"/>
          <p:cNvSpPr/>
          <p:nvPr/>
        </p:nvSpPr>
        <p:spPr>
          <a:xfrm>
            <a:off x="609601" y="2160000"/>
            <a:ext cx="3932767" cy="4216400"/>
          </a:xfrm>
          <a:prstGeom prst="rect">
            <a:avLst/>
          </a:prstGeom>
          <a:noFill/>
          <a:ln>
            <a:noFill/>
            <a:headEnd type="none" w="med" len="med"/>
            <a:tailEnd type="none" w="med" len="med"/>
          </a:ln>
        </p:spPr>
        <p:txBody>
          <a:bodyPr vert="horz" wrap="square" lIns="0" tIns="60960" rIns="121920" bIns="60960" anchor="t" anchorCtr="0">
            <a:normAutofit/>
          </a:bodyPr>
          <a:lstStyle/>
          <a:p>
            <a:pPr marL="234939" indent="-234939">
              <a:spcBef>
                <a:spcPts val="1333"/>
              </a:spcBef>
              <a:buFont typeface="Wingdings"/>
              <a:buChar char="§"/>
            </a:pPr>
            <a:r>
              <a:rPr lang="en-US" sz="1733">
                <a:solidFill>
                  <a:srgbClr val="393A39"/>
                </a:solidFill>
                <a:latin typeface="Lato"/>
              </a:rPr>
              <a:t>The figure shows the model geometry</a:t>
            </a:r>
          </a:p>
          <a:p>
            <a:pPr marL="234939" indent="-234939">
              <a:spcBef>
                <a:spcPts val="1333"/>
              </a:spcBef>
              <a:buFont typeface="Wingdings"/>
              <a:buChar char="§"/>
            </a:pPr>
            <a:r>
              <a:rPr lang="en-US" sz="1733">
                <a:solidFill>
                  <a:srgbClr val="393A39"/>
                </a:solidFill>
                <a:latin typeface="Lato"/>
              </a:rPr>
              <a:t>Three 21,700 battery cylinders (21 mm in diameter, 70 mm high) are placed adjacent to each other</a:t>
            </a:r>
          </a:p>
          <a:p>
            <a:pPr marL="234939" indent="-234939">
              <a:spcBef>
                <a:spcPts val="1333"/>
              </a:spcBef>
              <a:buFont typeface="Wingdings"/>
              <a:buChar char="§"/>
            </a:pPr>
            <a:r>
              <a:rPr lang="en-US" sz="1733">
                <a:solidFill>
                  <a:srgbClr val="393A39"/>
                </a:solidFill>
                <a:latin typeface="Lato"/>
              </a:rPr>
              <a:t>Small connecting strips of aluminum are located at the top and bottom of the cylinders according to the 6s2p configuration</a:t>
            </a:r>
          </a:p>
          <a:p>
            <a:pPr marL="234939" indent="-234939">
              <a:spcBef>
                <a:spcPts val="1333"/>
              </a:spcBef>
              <a:spcAft>
                <a:spcPct val="15000"/>
              </a:spcAft>
              <a:buFont typeface="Wingdings"/>
              <a:buChar char="§"/>
            </a:pPr>
            <a:r>
              <a:rPr lang="en-US" sz="1733">
                <a:solidFill>
                  <a:srgbClr val="393A39"/>
                </a:solidFill>
                <a:latin typeface="Lato"/>
              </a:rPr>
              <a:t>The whole pack is assumed to be wrapped in plastic, forming a domain filled with air</a:t>
            </a:r>
          </a:p>
        </p:txBody>
      </p:sp>
      <p:sp>
        <p:nvSpPr>
          <p:cNvPr id="4" name="AutoShape 4"/>
          <p:cNvSpPr/>
          <p:nvPr/>
        </p:nvSpPr>
        <p:spPr>
          <a:xfrm>
            <a:off x="5486400" y="5628756"/>
            <a:ext cx="6400800" cy="401088"/>
          </a:xfrm>
          <a:prstGeom prst="rect">
            <a:avLst/>
          </a:prstGeom>
        </p:spPr>
        <p:txBody>
          <a:bodyPr anchor="t" anchorCtr="0"/>
          <a:lstStyle/>
          <a:p>
            <a:r>
              <a:rPr lang="en-US" sz="1600" i="1">
                <a:solidFill>
                  <a:srgbClr val="1B4D81"/>
                </a:solidFill>
                <a:latin typeface="Lato"/>
              </a:rPr>
              <a:t>Geometry 1</a:t>
            </a:r>
          </a:p>
        </p:txBody>
      </p:sp>
      <p:pic>
        <p:nvPicPr>
          <p:cNvPr id="3" name="Picture 3"/>
          <p:cNvPicPr>
            <a:picLocks noChangeAspect="1"/>
          </p:cNvPicPr>
          <p:nvPr/>
        </p:nvPicPr>
        <p:blipFill>
          <a:blip r:embed="rId2"/>
          <a:stretch>
            <a:fillRect/>
          </a:stretch>
        </p:blipFill>
        <p:spPr>
          <a:xfrm>
            <a:off x="5486400" y="828156"/>
            <a:ext cx="6400800" cy="4800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609601" y="1094400"/>
            <a:ext cx="3932767" cy="1066800"/>
          </a:xfrm>
          <a:prstGeom prst="rect">
            <a:avLst/>
          </a:prstGeom>
        </p:spPr>
        <p:txBody>
          <a:bodyPr anchor="b">
            <a:normAutofit/>
          </a:bodyPr>
          <a:lstStyle>
            <a:lvl1pPr>
              <a:defRPr sz="2400" b="1">
                <a:solidFill>
                  <a:srgbClr val="1B4D81"/>
                </a:solidFill>
                <a:latin typeface="Lato" panose="020F0502020204030203" pitchFamily="34" charset="0"/>
              </a:defRPr>
            </a:lvl1pPr>
          </a:lstStyle>
          <a:p>
            <a:r>
              <a:rPr lang="en-US"/>
              <a:t>Model Definition</a:t>
            </a:r>
          </a:p>
        </p:txBody>
      </p:sp>
      <p:sp>
        <p:nvSpPr>
          <p:cNvPr id="2" name="AutoShape 2"/>
          <p:cNvSpPr/>
          <p:nvPr/>
        </p:nvSpPr>
        <p:spPr>
          <a:xfrm>
            <a:off x="609601" y="2160000"/>
            <a:ext cx="3932767" cy="4216400"/>
          </a:xfrm>
          <a:prstGeom prst="rect">
            <a:avLst/>
          </a:prstGeom>
          <a:noFill/>
          <a:ln>
            <a:noFill/>
            <a:headEnd type="none" w="med" len="med"/>
            <a:tailEnd type="none" w="med" len="med"/>
          </a:ln>
        </p:spPr>
        <p:txBody>
          <a:bodyPr vert="horz" wrap="square" lIns="0" tIns="60960" rIns="121920" bIns="60960" anchor="t" anchorCtr="0">
            <a:normAutofit/>
          </a:bodyPr>
          <a:lstStyle/>
          <a:p>
            <a:pPr>
              <a:spcBef>
                <a:spcPts val="1333"/>
              </a:spcBef>
              <a:spcAft>
                <a:spcPct val="15000"/>
              </a:spcAft>
            </a:pPr>
            <a:r>
              <a:rPr lang="en-US" sz="1867">
                <a:solidFill>
                  <a:srgbClr val="393A39"/>
                </a:solidFill>
                <a:latin typeface="Lato"/>
              </a:rPr>
              <a:t>Assuming a nominal capacity of 4 Ah for each cell and nominal voltage of 3.7 V, the battery pack has a total nominal capacity of approximately 178 Wh</a:t>
            </a:r>
          </a:p>
        </p:txBody>
      </p:sp>
      <p:sp>
        <p:nvSpPr>
          <p:cNvPr id="4" name="AutoShape 4"/>
          <p:cNvSpPr/>
          <p:nvPr/>
        </p:nvSpPr>
        <p:spPr>
          <a:xfrm>
            <a:off x="5486400" y="5628756"/>
            <a:ext cx="6400800" cy="401088"/>
          </a:xfrm>
          <a:prstGeom prst="rect">
            <a:avLst/>
          </a:prstGeom>
        </p:spPr>
        <p:txBody>
          <a:bodyPr anchor="t" anchorCtr="0"/>
          <a:lstStyle/>
          <a:p>
            <a:r>
              <a:rPr lang="en-US" sz="1600" i="1">
                <a:solidFill>
                  <a:srgbClr val="1B4D81"/>
                </a:solidFill>
                <a:latin typeface="Lato"/>
              </a:rPr>
              <a:t>Geometry 1</a:t>
            </a:r>
          </a:p>
        </p:txBody>
      </p:sp>
      <p:pic>
        <p:nvPicPr>
          <p:cNvPr id="3" name="Picture 3"/>
          <p:cNvPicPr>
            <a:picLocks noChangeAspect="1"/>
          </p:cNvPicPr>
          <p:nvPr/>
        </p:nvPicPr>
        <p:blipFill>
          <a:blip r:embed="rId2"/>
          <a:stretch>
            <a:fillRect/>
          </a:stretch>
        </p:blipFill>
        <p:spPr>
          <a:xfrm>
            <a:off x="5486400" y="828156"/>
            <a:ext cx="6400800" cy="480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13A3F3-BEC2-483E-80E4-BF9B6FC16509}"/>
              </a:ext>
            </a:extLst>
          </p:cNvPr>
          <p:cNvSpPr>
            <a:spLocks noGrp="1"/>
          </p:cNvSpPr>
          <p:nvPr>
            <p:ph type="title"/>
          </p:nvPr>
        </p:nvSpPr>
        <p:spPr/>
        <p:txBody>
          <a:bodyPr/>
          <a:lstStyle/>
          <a:p>
            <a:r>
              <a:rPr lang="en-US" dirty="0"/>
              <a:t>Model Setup</a:t>
            </a:r>
          </a:p>
        </p:txBody>
      </p:sp>
      <p:sp>
        <p:nvSpPr>
          <p:cNvPr id="9" name="Content Placeholder 8">
            <a:extLst>
              <a:ext uri="{FF2B5EF4-FFF2-40B4-BE49-F238E27FC236}">
                <a16:creationId xmlns:a16="http://schemas.microsoft.com/office/drawing/2014/main" id="{8E5A00B7-465D-48EF-A776-39ADEDFF8360}"/>
              </a:ext>
            </a:extLst>
          </p:cNvPr>
          <p:cNvSpPr>
            <a:spLocks noGrp="1"/>
          </p:cNvSpPr>
          <p:nvPr>
            <p:ph sz="quarter" idx="11"/>
          </p:nvPr>
        </p:nvSpPr>
        <p:spPr/>
        <p:txBody>
          <a:bodyPr/>
          <a:lstStyle/>
          <a:p>
            <a:r>
              <a:rPr lang="en-US" dirty="0"/>
              <a:t> </a:t>
            </a:r>
          </a:p>
        </p:txBody>
      </p:sp>
      <p:sp>
        <p:nvSpPr>
          <p:cNvPr id="8" name="Content Placeholder 7">
            <a:extLst>
              <a:ext uri="{FF2B5EF4-FFF2-40B4-BE49-F238E27FC236}">
                <a16:creationId xmlns:a16="http://schemas.microsoft.com/office/drawing/2014/main" id="{7DEA898E-79E9-4609-9E12-10B70C00CE39}"/>
              </a:ext>
            </a:extLst>
          </p:cNvPr>
          <p:cNvSpPr>
            <a:spLocks noGrp="1"/>
          </p:cNvSpPr>
          <p:nvPr>
            <p:ph sz="half" idx="10"/>
          </p:nvPr>
        </p:nvSpPr>
        <p:spPr/>
        <p:txBody>
          <a:bodyPr>
            <a:normAutofit fontScale="92500" lnSpcReduction="10000"/>
          </a:bodyPr>
          <a:lstStyle/>
          <a:p>
            <a:pPr marL="0" indent="0">
              <a:buNone/>
            </a:pPr>
            <a:r>
              <a:rPr lang="en-US" b="1" dirty="0"/>
              <a:t>Battery Pack</a:t>
            </a:r>
          </a:p>
          <a:p>
            <a:pPr lvl="1"/>
            <a:r>
              <a:rPr lang="en-US" dirty="0"/>
              <a:t>Shared cell settings, defining one individual battery model in each cylinder</a:t>
            </a:r>
          </a:p>
          <a:p>
            <a:pPr lvl="1"/>
            <a:r>
              <a:rPr lang="en-US" dirty="0"/>
              <a:t>Current conduction in the connectors</a:t>
            </a:r>
          </a:p>
          <a:p>
            <a:pPr lvl="1"/>
            <a:r>
              <a:rPr lang="en-US" dirty="0"/>
              <a:t>Battery pack is charged at end terminals</a:t>
            </a:r>
          </a:p>
          <a:p>
            <a:pPr lvl="2"/>
            <a:r>
              <a:rPr lang="en-US" dirty="0"/>
              <a:t>2C current </a:t>
            </a:r>
          </a:p>
          <a:p>
            <a:pPr lvl="2"/>
            <a:r>
              <a:rPr lang="en-US" dirty="0"/>
              <a:t>Starting at 25% SOC with cutoff at 21 V</a:t>
            </a:r>
          </a:p>
          <a:p>
            <a:pPr lvl="1"/>
            <a:r>
              <a:rPr lang="en-US" dirty="0"/>
              <a:t>Thermal Event nodes</a:t>
            </a:r>
          </a:p>
          <a:p>
            <a:pPr lvl="2"/>
            <a:r>
              <a:rPr lang="en-US" dirty="0"/>
              <a:t>Explicit at 1 min for one cell</a:t>
            </a:r>
          </a:p>
          <a:p>
            <a:pPr lvl="2"/>
            <a:r>
              <a:rPr lang="en-US" dirty="0"/>
              <a:t>When temperature exceeds 80 </a:t>
            </a:r>
            <a:r>
              <a:rPr lang="en-US" dirty="0">
                <a:latin typeface="Calibri Light" panose="020F0302020204030204" pitchFamily="34" charset="0"/>
                <a:cs typeface="Calibri Light" panose="020F0302020204030204" pitchFamily="34" charset="0"/>
              </a:rPr>
              <a:t>°</a:t>
            </a:r>
            <a:r>
              <a:rPr lang="en-US" dirty="0"/>
              <a:t>C for remaining cells</a:t>
            </a:r>
          </a:p>
          <a:p>
            <a:pPr lvl="2"/>
            <a:r>
              <a:rPr lang="en-US" dirty="0"/>
              <a:t>Ohmic resistances of batteries increased when events are triggered</a:t>
            </a:r>
          </a:p>
          <a:p>
            <a:endParaRPr lang="en-US" dirty="0"/>
          </a:p>
        </p:txBody>
      </p:sp>
      <p:pic>
        <p:nvPicPr>
          <p:cNvPr id="6" name="Picture 5">
            <a:extLst>
              <a:ext uri="{FF2B5EF4-FFF2-40B4-BE49-F238E27FC236}">
                <a16:creationId xmlns:a16="http://schemas.microsoft.com/office/drawing/2014/main" id="{CB5A9D1F-A511-40F5-BC00-82F2F0359650}"/>
              </a:ext>
            </a:extLst>
          </p:cNvPr>
          <p:cNvPicPr>
            <a:picLocks noChangeAspect="1"/>
          </p:cNvPicPr>
          <p:nvPr/>
        </p:nvPicPr>
        <p:blipFill>
          <a:blip r:embed="rId3"/>
          <a:stretch>
            <a:fillRect/>
          </a:stretch>
        </p:blipFill>
        <p:spPr>
          <a:xfrm>
            <a:off x="4876800" y="290286"/>
            <a:ext cx="10821725" cy="6481762"/>
          </a:xfrm>
          <a:prstGeom prst="rect">
            <a:avLst/>
          </a:prstGeom>
        </p:spPr>
      </p:pic>
    </p:spTree>
    <p:extLst>
      <p:ext uri="{BB962C8B-B14F-4D97-AF65-F5344CB8AC3E}">
        <p14:creationId xmlns:p14="http://schemas.microsoft.com/office/powerpoint/2010/main" val="115305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13A3F3-BEC2-483E-80E4-BF9B6FC16509}"/>
              </a:ext>
            </a:extLst>
          </p:cNvPr>
          <p:cNvSpPr>
            <a:spLocks noGrp="1"/>
          </p:cNvSpPr>
          <p:nvPr>
            <p:ph type="title"/>
          </p:nvPr>
        </p:nvSpPr>
        <p:spPr/>
        <p:txBody>
          <a:bodyPr/>
          <a:lstStyle/>
          <a:p>
            <a:r>
              <a:rPr lang="en-US" dirty="0"/>
              <a:t>Model Setup</a:t>
            </a:r>
          </a:p>
        </p:txBody>
      </p:sp>
      <p:sp>
        <p:nvSpPr>
          <p:cNvPr id="9" name="Content Placeholder 8">
            <a:extLst>
              <a:ext uri="{FF2B5EF4-FFF2-40B4-BE49-F238E27FC236}">
                <a16:creationId xmlns:a16="http://schemas.microsoft.com/office/drawing/2014/main" id="{8E5A00B7-465D-48EF-A776-39ADEDFF8360}"/>
              </a:ext>
            </a:extLst>
          </p:cNvPr>
          <p:cNvSpPr>
            <a:spLocks noGrp="1"/>
          </p:cNvSpPr>
          <p:nvPr>
            <p:ph sz="quarter" idx="11"/>
          </p:nvPr>
        </p:nvSpPr>
        <p:spPr/>
        <p:txBody>
          <a:bodyPr/>
          <a:lstStyle/>
          <a:p>
            <a:r>
              <a:rPr lang="en-US" dirty="0"/>
              <a:t> </a:t>
            </a:r>
          </a:p>
        </p:txBody>
      </p:sp>
      <p:sp>
        <p:nvSpPr>
          <p:cNvPr id="8" name="Content Placeholder 7">
            <a:extLst>
              <a:ext uri="{FF2B5EF4-FFF2-40B4-BE49-F238E27FC236}">
                <a16:creationId xmlns:a16="http://schemas.microsoft.com/office/drawing/2014/main" id="{7DEA898E-79E9-4609-9E12-10B70C00CE39}"/>
              </a:ext>
            </a:extLst>
          </p:cNvPr>
          <p:cNvSpPr>
            <a:spLocks noGrp="1"/>
          </p:cNvSpPr>
          <p:nvPr>
            <p:ph sz="half" idx="10"/>
          </p:nvPr>
        </p:nvSpPr>
        <p:spPr/>
        <p:txBody>
          <a:bodyPr>
            <a:normAutofit/>
          </a:bodyPr>
          <a:lstStyle/>
          <a:p>
            <a:pPr marL="0" indent="0">
              <a:spcBef>
                <a:spcPts val="1867"/>
              </a:spcBef>
              <a:buNone/>
            </a:pPr>
            <a:r>
              <a:rPr lang="en-US" b="1" dirty="0"/>
              <a:t>Heat Transfer</a:t>
            </a:r>
          </a:p>
          <a:p>
            <a:pPr lvl="1"/>
            <a:r>
              <a:rPr lang="en-US" dirty="0"/>
              <a:t>Anisotropic thermal conductivities in all cylinders define the jelly roll winding</a:t>
            </a:r>
          </a:p>
          <a:p>
            <a:pPr lvl="1"/>
            <a:r>
              <a:rPr lang="en-US" dirty="0"/>
              <a:t>Cooling by convection</a:t>
            </a:r>
          </a:p>
          <a:p>
            <a:pPr marL="0" indent="0">
              <a:spcBef>
                <a:spcPts val="1867"/>
              </a:spcBef>
              <a:buNone/>
            </a:pPr>
            <a:r>
              <a:rPr lang="en-US" b="1" dirty="0"/>
              <a:t>Electrochemical Heating Multiphysics node</a:t>
            </a:r>
          </a:p>
          <a:p>
            <a:pPr lvl="1"/>
            <a:r>
              <a:rPr lang="en-US" dirty="0"/>
              <a:t>2-way coupling of heat sources and temperature</a:t>
            </a:r>
          </a:p>
          <a:p>
            <a:pPr lvl="1"/>
            <a:r>
              <a:rPr lang="en-US" dirty="0"/>
              <a:t>Heating due to</a:t>
            </a:r>
          </a:p>
          <a:p>
            <a:pPr lvl="2"/>
            <a:r>
              <a:rPr lang="en-US" dirty="0"/>
              <a:t>Joule heating in conductors</a:t>
            </a:r>
          </a:p>
          <a:p>
            <a:pPr lvl="2"/>
            <a:r>
              <a:rPr lang="en-US" dirty="0"/>
              <a:t>Electrochemistry inside cells</a:t>
            </a:r>
          </a:p>
          <a:p>
            <a:pPr lvl="2"/>
            <a:r>
              <a:rPr lang="en-US" dirty="0"/>
              <a:t>Thermal events</a:t>
            </a:r>
          </a:p>
          <a:p>
            <a:endParaRPr lang="en-US" dirty="0"/>
          </a:p>
        </p:txBody>
      </p:sp>
      <p:pic>
        <p:nvPicPr>
          <p:cNvPr id="6" name="Picture 5">
            <a:extLst>
              <a:ext uri="{FF2B5EF4-FFF2-40B4-BE49-F238E27FC236}">
                <a16:creationId xmlns:a16="http://schemas.microsoft.com/office/drawing/2014/main" id="{4893AED8-9EE8-4AA0-BC12-0805E1D50083}"/>
              </a:ext>
            </a:extLst>
          </p:cNvPr>
          <p:cNvPicPr>
            <a:picLocks noChangeAspect="1"/>
          </p:cNvPicPr>
          <p:nvPr/>
        </p:nvPicPr>
        <p:blipFill>
          <a:blip r:embed="rId2"/>
          <a:stretch>
            <a:fillRect/>
          </a:stretch>
        </p:blipFill>
        <p:spPr>
          <a:xfrm>
            <a:off x="4876800" y="290286"/>
            <a:ext cx="10821725" cy="6481762"/>
          </a:xfrm>
          <a:prstGeom prst="rect">
            <a:avLst/>
          </a:prstGeom>
        </p:spPr>
      </p:pic>
    </p:spTree>
    <p:extLst>
      <p:ext uri="{BB962C8B-B14F-4D97-AF65-F5344CB8AC3E}">
        <p14:creationId xmlns:p14="http://schemas.microsoft.com/office/powerpoint/2010/main" val="193200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334</Words>
  <Application>Microsoft Office PowerPoint</Application>
  <PresentationFormat>Widescreen</PresentationFormat>
  <Paragraphs>53</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Lato</vt:lpstr>
      <vt:lpstr>Lato Light</vt:lpstr>
      <vt:lpstr>Wingdings</vt:lpstr>
      <vt:lpstr>Office Theme</vt:lpstr>
      <vt:lpstr>ES2 – AC3E Battery testing plan</vt:lpstr>
      <vt:lpstr>Cell Choice</vt:lpstr>
      <vt:lpstr>Model Geometry</vt:lpstr>
      <vt:lpstr>Cell details</vt:lpstr>
      <vt:lpstr>Model Definition</vt:lpstr>
      <vt:lpstr>Model Definition</vt:lpstr>
      <vt:lpstr>Model Setup</vt:lpstr>
      <vt:lpstr>Model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ES2 – AC3E Battery testing plan</dc:title>
  <dc:creator>Srikanth Rangarajan</dc:creator>
  <cp:lastModifiedBy>Srikanth Rangarajan</cp:lastModifiedBy>
  <cp:revision>2</cp:revision>
  <dcterms:created xsi:type="dcterms:W3CDTF">2024-01-24T12:45:37Z</dcterms:created>
  <dcterms:modified xsi:type="dcterms:W3CDTF">2024-01-24T13:41:11Z</dcterms:modified>
</cp:coreProperties>
</file>