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51"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9906000" cy="6858000" type="A4"/>
  <p:notesSz cx="6735763" cy="9866313"/>
  <p:defaultTextStyle>
    <a:defPPr>
      <a:defRPr lang="ja-JP"/>
    </a:defPPr>
    <a:lvl1pPr algn="l" rtl="0" eaLnBrk="0" fontAlgn="base" hangingPunct="0">
      <a:spcBef>
        <a:spcPct val="0"/>
      </a:spcBef>
      <a:spcAft>
        <a:spcPct val="0"/>
      </a:spcAft>
      <a:defRPr kumimoji="1" sz="1400" kern="1200">
        <a:solidFill>
          <a:schemeClr val="tx1"/>
        </a:solidFill>
        <a:latin typeface="Arial" charset="0"/>
        <a:ea typeface="メイリオ" charset="0"/>
        <a:cs typeface="メイリオ" charset="0"/>
      </a:defRPr>
    </a:lvl1pPr>
    <a:lvl2pPr marL="457200" algn="l" rtl="0" eaLnBrk="0" fontAlgn="base" hangingPunct="0">
      <a:spcBef>
        <a:spcPct val="0"/>
      </a:spcBef>
      <a:spcAft>
        <a:spcPct val="0"/>
      </a:spcAft>
      <a:defRPr kumimoji="1" sz="1400" kern="1200">
        <a:solidFill>
          <a:schemeClr val="tx1"/>
        </a:solidFill>
        <a:latin typeface="Arial" charset="0"/>
        <a:ea typeface="メイリオ" charset="0"/>
        <a:cs typeface="メイリオ" charset="0"/>
      </a:defRPr>
    </a:lvl2pPr>
    <a:lvl3pPr marL="914400" algn="l" rtl="0" eaLnBrk="0" fontAlgn="base" hangingPunct="0">
      <a:spcBef>
        <a:spcPct val="0"/>
      </a:spcBef>
      <a:spcAft>
        <a:spcPct val="0"/>
      </a:spcAft>
      <a:defRPr kumimoji="1" sz="1400" kern="1200">
        <a:solidFill>
          <a:schemeClr val="tx1"/>
        </a:solidFill>
        <a:latin typeface="Arial" charset="0"/>
        <a:ea typeface="メイリオ" charset="0"/>
        <a:cs typeface="メイリオ" charset="0"/>
      </a:defRPr>
    </a:lvl3pPr>
    <a:lvl4pPr marL="1371600" algn="l" rtl="0" eaLnBrk="0" fontAlgn="base" hangingPunct="0">
      <a:spcBef>
        <a:spcPct val="0"/>
      </a:spcBef>
      <a:spcAft>
        <a:spcPct val="0"/>
      </a:spcAft>
      <a:defRPr kumimoji="1" sz="1400" kern="1200">
        <a:solidFill>
          <a:schemeClr val="tx1"/>
        </a:solidFill>
        <a:latin typeface="Arial" charset="0"/>
        <a:ea typeface="メイリオ" charset="0"/>
        <a:cs typeface="メイリオ" charset="0"/>
      </a:defRPr>
    </a:lvl4pPr>
    <a:lvl5pPr marL="1828800" algn="l" rtl="0" eaLnBrk="0" fontAlgn="base" hangingPunct="0">
      <a:spcBef>
        <a:spcPct val="0"/>
      </a:spcBef>
      <a:spcAft>
        <a:spcPct val="0"/>
      </a:spcAft>
      <a:defRPr kumimoji="1" sz="1400" kern="1200">
        <a:solidFill>
          <a:schemeClr val="tx1"/>
        </a:solidFill>
        <a:latin typeface="Arial" charset="0"/>
        <a:ea typeface="メイリオ" charset="0"/>
        <a:cs typeface="メイリオ" charset="0"/>
      </a:defRPr>
    </a:lvl5pPr>
    <a:lvl6pPr marL="2286000" algn="l" defTabSz="457200" rtl="0" eaLnBrk="1" latinLnBrk="0" hangingPunct="1">
      <a:defRPr kumimoji="1" sz="1400" kern="1200">
        <a:solidFill>
          <a:schemeClr val="tx1"/>
        </a:solidFill>
        <a:latin typeface="Arial" charset="0"/>
        <a:ea typeface="メイリオ" charset="0"/>
        <a:cs typeface="メイリオ" charset="0"/>
      </a:defRPr>
    </a:lvl6pPr>
    <a:lvl7pPr marL="2743200" algn="l" defTabSz="457200" rtl="0" eaLnBrk="1" latinLnBrk="0" hangingPunct="1">
      <a:defRPr kumimoji="1" sz="1400" kern="1200">
        <a:solidFill>
          <a:schemeClr val="tx1"/>
        </a:solidFill>
        <a:latin typeface="Arial" charset="0"/>
        <a:ea typeface="メイリオ" charset="0"/>
        <a:cs typeface="メイリオ" charset="0"/>
      </a:defRPr>
    </a:lvl7pPr>
    <a:lvl8pPr marL="3200400" algn="l" defTabSz="457200" rtl="0" eaLnBrk="1" latinLnBrk="0" hangingPunct="1">
      <a:defRPr kumimoji="1" sz="1400" kern="1200">
        <a:solidFill>
          <a:schemeClr val="tx1"/>
        </a:solidFill>
        <a:latin typeface="Arial" charset="0"/>
        <a:ea typeface="メイリオ" charset="0"/>
        <a:cs typeface="メイリオ" charset="0"/>
      </a:defRPr>
    </a:lvl8pPr>
    <a:lvl9pPr marL="3657600" algn="l" defTabSz="457200" rtl="0" eaLnBrk="1" latinLnBrk="0" hangingPunct="1">
      <a:defRPr kumimoji="1" sz="1400" kern="1200">
        <a:solidFill>
          <a:schemeClr val="tx1"/>
        </a:solidFill>
        <a:latin typeface="Arial" charset="0"/>
        <a:ea typeface="メイリオ" charset="0"/>
        <a:cs typeface="メイリオ" charset="0"/>
      </a:defRPr>
    </a:lvl9pPr>
  </p:defaultTextStyle>
  <p:extLst>
    <p:ext uri="{EFAFB233-063F-42B5-8137-9DF3F51BA10A}">
      <p15:sldGuideLst xmlns:p15="http://schemas.microsoft.com/office/powerpoint/2012/main">
        <p15:guide id="1" orient="horz" pos="2886" userDrawn="1">
          <p15:clr>
            <a:srgbClr val="A4A3A4"/>
          </p15:clr>
        </p15:guide>
        <p15:guide id="2" pos="6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0000"/>
    <a:srgbClr val="EAF2FA"/>
    <a:srgbClr val="E1EFD9"/>
    <a:srgbClr val="FF99CC"/>
    <a:srgbClr val="EBF1E9"/>
    <a:srgbClr val="FF3300"/>
    <a:srgbClr val="0FAD8F"/>
    <a:srgbClr val="12D0AC"/>
    <a:srgbClr val="2F917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6353" autoAdjust="0"/>
  </p:normalViewPr>
  <p:slideViewPr>
    <p:cSldViewPr snapToGrid="0">
      <p:cViewPr varScale="1">
        <p:scale>
          <a:sx n="110" d="100"/>
          <a:sy n="110" d="100"/>
        </p:scale>
        <p:origin x="552" y="96"/>
      </p:cViewPr>
      <p:guideLst>
        <p:guide orient="horz" pos="2886"/>
        <p:guide pos="6216"/>
      </p:guideLst>
    </p:cSldViewPr>
  </p:slideViewPr>
  <p:outlineViewPr>
    <p:cViewPr>
      <p:scale>
        <a:sx n="33" d="100"/>
        <a:sy n="33" d="100"/>
      </p:scale>
      <p:origin x="0" y="0"/>
    </p:cViewPr>
  </p:outlineViewPr>
  <p:notesTextViewPr>
    <p:cViewPr>
      <p:scale>
        <a:sx n="180" d="100"/>
        <a:sy n="18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1-20T15:33:52.905" idx="1">
    <p:pos x="10" y="10"/>
    <p:text/>
    <p:extLst>
      <p:ext uri="{C676402C-5697-4E1C-873F-D02D1690AC5C}">
        <p15:threadingInfo xmlns:p15="http://schemas.microsoft.com/office/powerpoint/2012/main" timeZoneBias="-540"/>
      </p:ext>
    </p:extLst>
  </p:cm>
  <p:cm authorId="2" dt="2017-11-20T15:33:54.808" idx="2">
    <p:pos x="146" y="146"/>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t" anchorCtr="0" compatLnSpc="1">
            <a:prstTxWarp prst="textNoShape">
              <a:avLst/>
            </a:prstTxWarp>
          </a:bodyPr>
          <a:lstStyle>
            <a:lvl1pPr algn="l" eaLnBrk="1" hangingPunct="1">
              <a:defRPr sz="1200">
                <a:latin typeface="Arial" pitchFamily="34" charset="0"/>
                <a:ea typeface="ＭＳ Ｐゴシック" pitchFamily="50" charset="-128"/>
                <a:cs typeface="メイリオ" panose="020B0604030504040204" pitchFamily="50" charset="-128"/>
              </a:defRPr>
            </a:lvl1pPr>
          </a:lstStyle>
          <a:p>
            <a:pPr>
              <a:defRPr/>
            </a:pPr>
            <a:endParaRPr lang="en-US" altLang="ja-JP" dirty="0"/>
          </a:p>
        </p:txBody>
      </p:sp>
      <p:sp>
        <p:nvSpPr>
          <p:cNvPr id="141315" name="Rectangle 3"/>
          <p:cNvSpPr>
            <a:spLocks noGrp="1" noChangeArrowheads="1"/>
          </p:cNvSpPr>
          <p:nvPr>
            <p:ph type="dt" sz="quarter"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t" anchorCtr="0" compatLnSpc="1">
            <a:prstTxWarp prst="textNoShape">
              <a:avLst/>
            </a:prstTxWarp>
          </a:bodyPr>
          <a:lstStyle>
            <a:lvl1pPr algn="r" eaLnBrk="1" hangingPunct="1">
              <a:defRPr sz="1200">
                <a:latin typeface="Arial" pitchFamily="34" charset="0"/>
                <a:ea typeface="ＭＳ Ｐゴシック" pitchFamily="50" charset="-128"/>
                <a:cs typeface="メイリオ" panose="020B0604030504040204" pitchFamily="50" charset="-128"/>
              </a:defRPr>
            </a:lvl1pPr>
          </a:lstStyle>
          <a:p>
            <a:pPr>
              <a:defRPr/>
            </a:pPr>
            <a:endParaRPr lang="en-US" altLang="ja-JP" dirty="0"/>
          </a:p>
        </p:txBody>
      </p:sp>
      <p:sp>
        <p:nvSpPr>
          <p:cNvPr id="141316" name="Rectangle 4"/>
          <p:cNvSpPr>
            <a:spLocks noGrp="1" noChangeArrowheads="1"/>
          </p:cNvSpPr>
          <p:nvPr>
            <p:ph type="ftr" sz="quarter" idx="2"/>
          </p:nvPr>
        </p:nvSpPr>
        <p:spPr bwMode="auto">
          <a:xfrm>
            <a:off x="0" y="9369425"/>
            <a:ext cx="29194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b" anchorCtr="0" compatLnSpc="1">
            <a:prstTxWarp prst="textNoShape">
              <a:avLst/>
            </a:prstTxWarp>
          </a:bodyPr>
          <a:lstStyle>
            <a:lvl1pPr algn="l" eaLnBrk="1" hangingPunct="1">
              <a:defRPr sz="1200">
                <a:latin typeface="Arial" pitchFamily="34" charset="0"/>
                <a:ea typeface="ＭＳ Ｐゴシック" pitchFamily="50" charset="-128"/>
                <a:cs typeface="メイリオ" panose="020B0604030504040204" pitchFamily="50" charset="-128"/>
              </a:defRPr>
            </a:lvl1pPr>
          </a:lstStyle>
          <a:p>
            <a:pPr>
              <a:defRPr/>
            </a:pPr>
            <a:endParaRPr lang="en-US" altLang="ja-JP" dirty="0"/>
          </a:p>
        </p:txBody>
      </p:sp>
      <p:sp>
        <p:nvSpPr>
          <p:cNvPr id="141317" name="Rectangle 5"/>
          <p:cNvSpPr>
            <a:spLocks noGrp="1" noChangeArrowheads="1"/>
          </p:cNvSpPr>
          <p:nvPr>
            <p:ph type="sldNum" sz="quarter" idx="3"/>
          </p:nvPr>
        </p:nvSpPr>
        <p:spPr bwMode="auto">
          <a:xfrm>
            <a:off x="3814763" y="9369425"/>
            <a:ext cx="29194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b" anchorCtr="0" compatLnSpc="1">
            <a:prstTxWarp prst="textNoShape">
              <a:avLst/>
            </a:prstTxWarp>
          </a:bodyPr>
          <a:lstStyle>
            <a:lvl1pPr algn="r" eaLnBrk="1" hangingPunct="1">
              <a:defRPr sz="1200">
                <a:ea typeface="ＭＳ Ｐゴシック" charset="0"/>
                <a:cs typeface="ＭＳ Ｐゴシック" charset="0"/>
              </a:defRPr>
            </a:lvl1pPr>
          </a:lstStyle>
          <a:p>
            <a:fld id="{35206C17-50C5-F545-986B-CD9C7DC472EE}" type="slidenum">
              <a:rPr lang="en-US" altLang="ja-JP"/>
              <a:pPr/>
              <a:t>‹#›</a:t>
            </a:fld>
            <a:endParaRPr lang="en-US" altLang="ja-JP" dirty="0"/>
          </a:p>
        </p:txBody>
      </p:sp>
    </p:spTree>
    <p:extLst>
      <p:ext uri="{BB962C8B-B14F-4D97-AF65-F5344CB8AC3E}">
        <p14:creationId xmlns:p14="http://schemas.microsoft.com/office/powerpoint/2010/main" val="1368921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t" anchorCtr="0" compatLnSpc="1">
            <a:prstTxWarp prst="textNoShape">
              <a:avLst/>
            </a:prstTxWarp>
          </a:bodyPr>
          <a:lstStyle>
            <a:lvl1pPr algn="l" eaLnBrk="1" hangingPunct="1">
              <a:defRPr sz="1200">
                <a:latin typeface="Arial" pitchFamily="34" charset="0"/>
                <a:ea typeface="ＭＳ Ｐゴシック" pitchFamily="50" charset="-128"/>
                <a:cs typeface="メイリオ" panose="020B0604030504040204" pitchFamily="50" charset="-128"/>
              </a:defRPr>
            </a:lvl1pPr>
          </a:lstStyle>
          <a:p>
            <a:pPr>
              <a:defRPr/>
            </a:pPr>
            <a:endParaRPr lang="en-US" altLang="ja-JP" dirty="0"/>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t" anchorCtr="0" compatLnSpc="1">
            <a:prstTxWarp prst="textNoShape">
              <a:avLst/>
            </a:prstTxWarp>
          </a:bodyPr>
          <a:lstStyle>
            <a:lvl1pPr algn="r" eaLnBrk="1" hangingPunct="1">
              <a:defRPr sz="1200">
                <a:latin typeface="Arial" pitchFamily="34" charset="0"/>
                <a:ea typeface="ＭＳ Ｐゴシック" pitchFamily="50" charset="-128"/>
                <a:cs typeface="メイリオ" panose="020B0604030504040204" pitchFamily="50" charset="-128"/>
              </a:defRPr>
            </a:lvl1pPr>
          </a:lstStyle>
          <a:p>
            <a:pPr>
              <a:defRPr/>
            </a:pPr>
            <a:endParaRPr lang="en-US" altLang="ja-JP" dirty="0"/>
          </a:p>
        </p:txBody>
      </p:sp>
      <p:sp>
        <p:nvSpPr>
          <p:cNvPr id="5124"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150" name="Rectangle 6"/>
          <p:cNvSpPr>
            <a:spLocks noGrp="1" noChangeArrowheads="1"/>
          </p:cNvSpPr>
          <p:nvPr>
            <p:ph type="ftr" sz="quarter" idx="4"/>
          </p:nvPr>
        </p:nvSpPr>
        <p:spPr bwMode="auto">
          <a:xfrm>
            <a:off x="0" y="9369425"/>
            <a:ext cx="29194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b" anchorCtr="0" compatLnSpc="1">
            <a:prstTxWarp prst="textNoShape">
              <a:avLst/>
            </a:prstTxWarp>
          </a:bodyPr>
          <a:lstStyle>
            <a:lvl1pPr algn="l" eaLnBrk="1" hangingPunct="1">
              <a:defRPr sz="1200">
                <a:latin typeface="Arial" pitchFamily="34" charset="0"/>
                <a:ea typeface="ＭＳ Ｐゴシック" pitchFamily="50" charset="-128"/>
                <a:cs typeface="メイリオ" panose="020B0604030504040204" pitchFamily="50" charset="-128"/>
              </a:defRPr>
            </a:lvl1pPr>
          </a:lstStyle>
          <a:p>
            <a:pPr>
              <a:defRPr/>
            </a:pPr>
            <a:endParaRPr lang="en-US" altLang="ja-JP" dirty="0"/>
          </a:p>
        </p:txBody>
      </p:sp>
      <p:sp>
        <p:nvSpPr>
          <p:cNvPr id="6151" name="Rectangle 7"/>
          <p:cNvSpPr>
            <a:spLocks noGrp="1" noChangeArrowheads="1"/>
          </p:cNvSpPr>
          <p:nvPr>
            <p:ph type="sldNum" sz="quarter" idx="5"/>
          </p:nvPr>
        </p:nvSpPr>
        <p:spPr bwMode="auto">
          <a:xfrm>
            <a:off x="3814763" y="9369425"/>
            <a:ext cx="29194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59" tIns="45678" rIns="91359" bIns="45678" numCol="1" anchor="b" anchorCtr="0" compatLnSpc="1">
            <a:prstTxWarp prst="textNoShape">
              <a:avLst/>
            </a:prstTxWarp>
          </a:bodyPr>
          <a:lstStyle>
            <a:lvl1pPr algn="r" eaLnBrk="1" hangingPunct="1">
              <a:defRPr sz="1200">
                <a:ea typeface="ＭＳ Ｐゴシック" charset="0"/>
                <a:cs typeface="ＭＳ Ｐゴシック" charset="0"/>
              </a:defRPr>
            </a:lvl1pPr>
          </a:lstStyle>
          <a:p>
            <a:fld id="{A7C26A1D-1CCC-6946-8709-9A33A0D30489}" type="slidenum">
              <a:rPr lang="en-US" altLang="ja-JP"/>
              <a:pPr/>
              <a:t>‹#›</a:t>
            </a:fld>
            <a:endParaRPr lang="en-US" altLang="ja-JP" dirty="0"/>
          </a:p>
        </p:txBody>
      </p:sp>
    </p:spTree>
    <p:extLst>
      <p:ext uri="{BB962C8B-B14F-4D97-AF65-F5344CB8AC3E}">
        <p14:creationId xmlns:p14="http://schemas.microsoft.com/office/powerpoint/2010/main" val="21678599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3408375"/>
            <a:ext cx="9906000" cy="39687"/>
          </a:xfrm>
          <a:prstGeom prst="rect">
            <a:avLst/>
          </a:prstGeom>
          <a:gradFill rotWithShape="0">
            <a:gsLst>
              <a:gs pos="0">
                <a:srgbClr val="99FF66"/>
              </a:gs>
              <a:gs pos="50000">
                <a:srgbClr val="33CC33"/>
              </a:gs>
              <a:gs pos="100000">
                <a:srgbClr val="99FF66"/>
              </a:gs>
            </a:gsLst>
            <a:lin ang="0" scaled="1"/>
          </a:gra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4" name="Rectangle 3"/>
          <p:cNvSpPr>
            <a:spLocks noChangeArrowheads="1"/>
          </p:cNvSpPr>
          <p:nvPr userDrawn="1"/>
        </p:nvSpPr>
        <p:spPr bwMode="auto">
          <a:xfrm>
            <a:off x="9863008" y="3408375"/>
            <a:ext cx="42994" cy="39687"/>
          </a:xfrm>
          <a:prstGeom prst="rect">
            <a:avLst/>
          </a:prstGeom>
          <a:solidFill>
            <a:srgbClr val="FF33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5" name="Text Box 4"/>
          <p:cNvSpPr txBox="1">
            <a:spLocks noChangeArrowheads="1"/>
          </p:cNvSpPr>
          <p:nvPr userDrawn="1"/>
        </p:nvSpPr>
        <p:spPr bwMode="auto">
          <a:xfrm>
            <a:off x="9704790" y="6629403"/>
            <a:ext cx="184731"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Arial" charset="0"/>
                <a:ea typeface="メイリオ" pitchFamily="50" charset="-128"/>
                <a:cs typeface="メイリオ" pitchFamily="50" charset="-128"/>
              </a:defRPr>
            </a:lvl1pPr>
            <a:lvl2pPr marL="742950" indent="-285750" eaLnBrk="0" hangingPunct="0">
              <a:defRPr kumimoji="1" sz="1400">
                <a:solidFill>
                  <a:schemeClr val="tx1"/>
                </a:solidFill>
                <a:latin typeface="Arial" charset="0"/>
                <a:ea typeface="メイリオ" pitchFamily="50" charset="-128"/>
                <a:cs typeface="メイリオ" pitchFamily="50" charset="-128"/>
              </a:defRPr>
            </a:lvl2pPr>
            <a:lvl3pPr marL="1143000" indent="-228600" eaLnBrk="0" hangingPunct="0">
              <a:defRPr kumimoji="1" sz="1400">
                <a:solidFill>
                  <a:schemeClr val="tx1"/>
                </a:solidFill>
                <a:latin typeface="Arial" charset="0"/>
                <a:ea typeface="メイリオ" pitchFamily="50" charset="-128"/>
                <a:cs typeface="メイリオ" pitchFamily="50" charset="-128"/>
              </a:defRPr>
            </a:lvl3pPr>
            <a:lvl4pPr marL="1600200" indent="-228600" eaLnBrk="0" hangingPunct="0">
              <a:defRPr kumimoji="1" sz="1400">
                <a:solidFill>
                  <a:schemeClr val="tx1"/>
                </a:solidFill>
                <a:latin typeface="Arial" charset="0"/>
                <a:ea typeface="メイリオ" pitchFamily="50" charset="-128"/>
                <a:cs typeface="メイリオ" pitchFamily="50" charset="-128"/>
              </a:defRPr>
            </a:lvl4pPr>
            <a:lvl5pPr marL="2057400" indent="-228600" eaLnBrk="0" hangingPunct="0">
              <a:defRPr kumimoji="1" sz="1400">
                <a:solidFill>
                  <a:schemeClr val="tx1"/>
                </a:solidFill>
                <a:latin typeface="Arial"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9pPr>
          </a:lstStyle>
          <a:p>
            <a:pPr eaLnBrk="1" hangingPunct="1">
              <a:defRPr/>
            </a:pPr>
            <a:endParaRPr lang="ja-JP" altLang="ja-JP" sz="600" dirty="0">
              <a:ea typeface="MS Gothic" pitchFamily="49" charset="-128"/>
            </a:endParaRPr>
          </a:p>
        </p:txBody>
      </p:sp>
      <p:sp>
        <p:nvSpPr>
          <p:cNvPr id="6" name="Text Box 5"/>
          <p:cNvSpPr txBox="1">
            <a:spLocks noChangeArrowheads="1"/>
          </p:cNvSpPr>
          <p:nvPr userDrawn="1"/>
        </p:nvSpPr>
        <p:spPr bwMode="auto">
          <a:xfrm>
            <a:off x="340525" y="2741623"/>
            <a:ext cx="184731" cy="5078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Arial" charset="0"/>
                <a:ea typeface="メイリオ" pitchFamily="50" charset="-128"/>
                <a:cs typeface="メイリオ" pitchFamily="50" charset="-128"/>
              </a:defRPr>
            </a:lvl1pPr>
            <a:lvl2pPr marL="742950" indent="-285750" eaLnBrk="0" hangingPunct="0">
              <a:defRPr kumimoji="1" sz="1400">
                <a:solidFill>
                  <a:schemeClr val="tx1"/>
                </a:solidFill>
                <a:latin typeface="Arial" charset="0"/>
                <a:ea typeface="メイリオ" pitchFamily="50" charset="-128"/>
                <a:cs typeface="メイリオ" pitchFamily="50" charset="-128"/>
              </a:defRPr>
            </a:lvl2pPr>
            <a:lvl3pPr marL="1143000" indent="-228600" eaLnBrk="0" hangingPunct="0">
              <a:defRPr kumimoji="1" sz="1400">
                <a:solidFill>
                  <a:schemeClr val="tx1"/>
                </a:solidFill>
                <a:latin typeface="Arial" charset="0"/>
                <a:ea typeface="メイリオ" pitchFamily="50" charset="-128"/>
                <a:cs typeface="メイリオ" pitchFamily="50" charset="-128"/>
              </a:defRPr>
            </a:lvl3pPr>
            <a:lvl4pPr marL="1600200" indent="-228600" eaLnBrk="0" hangingPunct="0">
              <a:defRPr kumimoji="1" sz="1400">
                <a:solidFill>
                  <a:schemeClr val="tx1"/>
                </a:solidFill>
                <a:latin typeface="Arial" charset="0"/>
                <a:ea typeface="メイリオ" pitchFamily="50" charset="-128"/>
                <a:cs typeface="メイリオ" pitchFamily="50" charset="-128"/>
              </a:defRPr>
            </a:lvl4pPr>
            <a:lvl5pPr marL="2057400" indent="-228600" eaLnBrk="0" hangingPunct="0">
              <a:defRPr kumimoji="1" sz="1400">
                <a:solidFill>
                  <a:schemeClr val="tx1"/>
                </a:solidFill>
                <a:latin typeface="Arial"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9pPr>
          </a:lstStyle>
          <a:p>
            <a:pPr eaLnBrk="1" hangingPunct="1">
              <a:lnSpc>
                <a:spcPct val="150000"/>
              </a:lnSpc>
              <a:defRPr/>
            </a:pPr>
            <a:endParaRPr lang="ja-JP" altLang="ja-JP" sz="1800" b="1" dirty="0">
              <a:latin typeface="ＭＳ Ｐゴシック" pitchFamily="50" charset="-128"/>
              <a:ea typeface="ＭＳ Ｐゴシック" pitchFamily="50" charset="-128"/>
            </a:endParaRPr>
          </a:p>
        </p:txBody>
      </p:sp>
      <p:grpSp>
        <p:nvGrpSpPr>
          <p:cNvPr id="7" name="Group 7"/>
          <p:cNvGrpSpPr>
            <a:grpSpLocks/>
          </p:cNvGrpSpPr>
          <p:nvPr userDrawn="1"/>
        </p:nvGrpSpPr>
        <p:grpSpPr bwMode="auto">
          <a:xfrm>
            <a:off x="8750308" y="0"/>
            <a:ext cx="789385" cy="2133600"/>
            <a:chOff x="5088" y="0"/>
            <a:chExt cx="459" cy="1344"/>
          </a:xfrm>
        </p:grpSpPr>
        <p:sp>
          <p:nvSpPr>
            <p:cNvPr id="8" name="AutoShape 8"/>
            <p:cNvSpPr>
              <a:spLocks noChangeArrowheads="1"/>
            </p:cNvSpPr>
            <p:nvPr/>
          </p:nvSpPr>
          <p:spPr bwMode="auto">
            <a:xfrm>
              <a:off x="5088" y="1129"/>
              <a:ext cx="212" cy="215"/>
            </a:xfrm>
            <a:prstGeom prst="parallelogram">
              <a:avLst>
                <a:gd name="adj" fmla="val 25000"/>
              </a:avLst>
            </a:prstGeom>
            <a:solidFill>
              <a:srgbClr val="DDDDDD"/>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9" name="AutoShape 9"/>
            <p:cNvSpPr>
              <a:spLocks noChangeArrowheads="1"/>
            </p:cNvSpPr>
            <p:nvPr/>
          </p:nvSpPr>
          <p:spPr bwMode="auto">
            <a:xfrm>
              <a:off x="5149" y="0"/>
              <a:ext cx="398" cy="1075"/>
            </a:xfrm>
            <a:prstGeom prst="parallelogram">
              <a:avLst>
                <a:gd name="adj" fmla="val 60394"/>
              </a:avLst>
            </a:prstGeom>
            <a:solidFill>
              <a:srgbClr val="DDDDDD"/>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grpSp>
      <p:sp>
        <p:nvSpPr>
          <p:cNvPr id="12" name="タイトル 11"/>
          <p:cNvSpPr>
            <a:spLocks noGrp="1"/>
          </p:cNvSpPr>
          <p:nvPr>
            <p:ph type="ctrTitle"/>
          </p:nvPr>
        </p:nvSpPr>
        <p:spPr>
          <a:xfrm>
            <a:off x="742950" y="2508273"/>
            <a:ext cx="8420100" cy="833108"/>
          </a:xfrm>
          <a:prstGeom prst="rect">
            <a:avLst/>
          </a:prstGeom>
        </p:spPr>
        <p:txBody>
          <a:bodyPr vert="horz" anchor="t"/>
          <a:lstStyle>
            <a:lvl1pPr algn="ctr">
              <a:defRPr sz="2700">
                <a:latin typeface="HGP創英角ｺﾞｼｯｸUB" panose="020B0900000000000000" pitchFamily="50" charset="-128"/>
                <a:ea typeface="HGP創英角ｺﾞｼｯｸUB" panose="020B0900000000000000" pitchFamily="50" charset="-128"/>
                <a:cs typeface="HGP創英角ｺﾞｼｯｸUB" panose="020B0900000000000000" pitchFamily="50" charset="-128"/>
              </a:defRPr>
            </a:lvl1pPr>
          </a:lstStyle>
          <a:p>
            <a:r>
              <a:rPr kumimoji="1" lang="ja-JP" altLang="en-US" dirty="0"/>
              <a:t>マスター タイトルの書式設定</a:t>
            </a:r>
          </a:p>
        </p:txBody>
      </p:sp>
      <p:pic>
        <p:nvPicPr>
          <p:cNvPr id="18" name="図 1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9925" y="295280"/>
            <a:ext cx="1505712" cy="566928"/>
          </a:xfrm>
          <a:prstGeom prst="rect">
            <a:avLst/>
          </a:prstGeom>
        </p:spPr>
      </p:pic>
      <p:sp>
        <p:nvSpPr>
          <p:cNvPr id="13" name="テキスト プレースホルダー 12"/>
          <p:cNvSpPr>
            <a:spLocks noGrp="1"/>
          </p:cNvSpPr>
          <p:nvPr>
            <p:ph type="body" sz="quarter" idx="10"/>
          </p:nvPr>
        </p:nvSpPr>
        <p:spPr>
          <a:xfrm>
            <a:off x="742463" y="3556000"/>
            <a:ext cx="8421075" cy="914400"/>
          </a:xfrm>
          <a:prstGeom prst="rect">
            <a:avLst/>
          </a:prstGeom>
        </p:spPr>
        <p:txBody>
          <a:bodyPr/>
          <a:lstStyle>
            <a:lvl1pPr marL="0" indent="0" algn="ctr">
              <a:buFontTx/>
              <a:buNone/>
              <a:defRPr sz="1350">
                <a:latin typeface="HGP創英角ｺﾞｼｯｸUB" panose="020B0900000000000000" pitchFamily="50" charset="-128"/>
                <a:ea typeface="HGP創英角ｺﾞｼｯｸUB" panose="020B0900000000000000" pitchFamily="50" charset="-128"/>
              </a:defRPr>
            </a:lvl1pPr>
          </a:lstStyle>
          <a:p>
            <a:pPr lvl="0"/>
            <a:r>
              <a:rPr kumimoji="1" lang="ja-JP" altLang="en-US"/>
              <a:t>マスター テキストの書式設定</a:t>
            </a:r>
          </a:p>
        </p:txBody>
      </p:sp>
      <p:pic>
        <p:nvPicPr>
          <p:cNvPr id="10" name="図 9">
            <a:extLst>
              <a:ext uri="{FF2B5EF4-FFF2-40B4-BE49-F238E27FC236}">
                <a16:creationId xmlns:a16="http://schemas.microsoft.com/office/drawing/2014/main" id="{9F98A082-4370-4B90-AC71-FFC672B4ED68}"/>
              </a:ext>
            </a:extLst>
          </p:cNvPr>
          <p:cNvPicPr>
            <a:picLocks noChangeAspect="1"/>
          </p:cNvPicPr>
          <p:nvPr userDrawn="1"/>
        </p:nvPicPr>
        <p:blipFill>
          <a:blip r:embed="rId3"/>
          <a:stretch>
            <a:fillRect/>
          </a:stretch>
        </p:blipFill>
        <p:spPr>
          <a:xfrm>
            <a:off x="6078207" y="5818565"/>
            <a:ext cx="3084843" cy="810838"/>
          </a:xfrm>
          <a:prstGeom prst="rect">
            <a:avLst/>
          </a:prstGeom>
        </p:spPr>
      </p:pic>
    </p:spTree>
    <p:extLst>
      <p:ext uri="{BB962C8B-B14F-4D97-AF65-F5344CB8AC3E}">
        <p14:creationId xmlns:p14="http://schemas.microsoft.com/office/powerpoint/2010/main" val="260074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タイトル スライド">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3408375"/>
            <a:ext cx="9906000" cy="39687"/>
          </a:xfrm>
          <a:prstGeom prst="rect">
            <a:avLst/>
          </a:prstGeom>
          <a:gradFill rotWithShape="0">
            <a:gsLst>
              <a:gs pos="0">
                <a:srgbClr val="99FF66"/>
              </a:gs>
              <a:gs pos="50000">
                <a:srgbClr val="33CC33"/>
              </a:gs>
              <a:gs pos="100000">
                <a:srgbClr val="99FF66"/>
              </a:gs>
            </a:gsLst>
            <a:lin ang="0" scaled="1"/>
          </a:gra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4" name="Rectangle 3"/>
          <p:cNvSpPr>
            <a:spLocks noChangeArrowheads="1"/>
          </p:cNvSpPr>
          <p:nvPr userDrawn="1"/>
        </p:nvSpPr>
        <p:spPr bwMode="auto">
          <a:xfrm>
            <a:off x="9863008" y="3408375"/>
            <a:ext cx="42994" cy="39687"/>
          </a:xfrm>
          <a:prstGeom prst="rect">
            <a:avLst/>
          </a:prstGeom>
          <a:solidFill>
            <a:srgbClr val="FF33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5" name="Text Box 4"/>
          <p:cNvSpPr txBox="1">
            <a:spLocks noChangeArrowheads="1"/>
          </p:cNvSpPr>
          <p:nvPr userDrawn="1"/>
        </p:nvSpPr>
        <p:spPr bwMode="auto">
          <a:xfrm>
            <a:off x="9704790" y="6629403"/>
            <a:ext cx="184731" cy="184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Arial" charset="0"/>
                <a:ea typeface="メイリオ" pitchFamily="50" charset="-128"/>
                <a:cs typeface="メイリオ" pitchFamily="50" charset="-128"/>
              </a:defRPr>
            </a:lvl1pPr>
            <a:lvl2pPr marL="742950" indent="-285750" eaLnBrk="0" hangingPunct="0">
              <a:defRPr kumimoji="1" sz="1400">
                <a:solidFill>
                  <a:schemeClr val="tx1"/>
                </a:solidFill>
                <a:latin typeface="Arial" charset="0"/>
                <a:ea typeface="メイリオ" pitchFamily="50" charset="-128"/>
                <a:cs typeface="メイリオ" pitchFamily="50" charset="-128"/>
              </a:defRPr>
            </a:lvl2pPr>
            <a:lvl3pPr marL="1143000" indent="-228600" eaLnBrk="0" hangingPunct="0">
              <a:defRPr kumimoji="1" sz="1400">
                <a:solidFill>
                  <a:schemeClr val="tx1"/>
                </a:solidFill>
                <a:latin typeface="Arial" charset="0"/>
                <a:ea typeface="メイリオ" pitchFamily="50" charset="-128"/>
                <a:cs typeface="メイリオ" pitchFamily="50" charset="-128"/>
              </a:defRPr>
            </a:lvl3pPr>
            <a:lvl4pPr marL="1600200" indent="-228600" eaLnBrk="0" hangingPunct="0">
              <a:defRPr kumimoji="1" sz="1400">
                <a:solidFill>
                  <a:schemeClr val="tx1"/>
                </a:solidFill>
                <a:latin typeface="Arial" charset="0"/>
                <a:ea typeface="メイリオ" pitchFamily="50" charset="-128"/>
                <a:cs typeface="メイリオ" pitchFamily="50" charset="-128"/>
              </a:defRPr>
            </a:lvl4pPr>
            <a:lvl5pPr marL="2057400" indent="-228600" eaLnBrk="0" hangingPunct="0">
              <a:defRPr kumimoji="1" sz="1400">
                <a:solidFill>
                  <a:schemeClr val="tx1"/>
                </a:solidFill>
                <a:latin typeface="Arial"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9pPr>
          </a:lstStyle>
          <a:p>
            <a:pPr eaLnBrk="1" hangingPunct="1">
              <a:defRPr/>
            </a:pPr>
            <a:endParaRPr lang="ja-JP" altLang="ja-JP" sz="600" dirty="0">
              <a:ea typeface="MS Gothic" pitchFamily="49" charset="-128"/>
            </a:endParaRPr>
          </a:p>
        </p:txBody>
      </p:sp>
      <p:sp>
        <p:nvSpPr>
          <p:cNvPr id="6" name="Text Box 5"/>
          <p:cNvSpPr txBox="1">
            <a:spLocks noChangeArrowheads="1"/>
          </p:cNvSpPr>
          <p:nvPr userDrawn="1"/>
        </p:nvSpPr>
        <p:spPr bwMode="auto">
          <a:xfrm>
            <a:off x="340525" y="2741623"/>
            <a:ext cx="184731" cy="5078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400">
                <a:solidFill>
                  <a:schemeClr val="tx1"/>
                </a:solidFill>
                <a:latin typeface="Arial" charset="0"/>
                <a:ea typeface="メイリオ" pitchFamily="50" charset="-128"/>
                <a:cs typeface="メイリオ" pitchFamily="50" charset="-128"/>
              </a:defRPr>
            </a:lvl1pPr>
            <a:lvl2pPr marL="742950" indent="-285750" eaLnBrk="0" hangingPunct="0">
              <a:defRPr kumimoji="1" sz="1400">
                <a:solidFill>
                  <a:schemeClr val="tx1"/>
                </a:solidFill>
                <a:latin typeface="Arial" charset="0"/>
                <a:ea typeface="メイリオ" pitchFamily="50" charset="-128"/>
                <a:cs typeface="メイリオ" pitchFamily="50" charset="-128"/>
              </a:defRPr>
            </a:lvl2pPr>
            <a:lvl3pPr marL="1143000" indent="-228600" eaLnBrk="0" hangingPunct="0">
              <a:defRPr kumimoji="1" sz="1400">
                <a:solidFill>
                  <a:schemeClr val="tx1"/>
                </a:solidFill>
                <a:latin typeface="Arial" charset="0"/>
                <a:ea typeface="メイリオ" pitchFamily="50" charset="-128"/>
                <a:cs typeface="メイリオ" pitchFamily="50" charset="-128"/>
              </a:defRPr>
            </a:lvl3pPr>
            <a:lvl4pPr marL="1600200" indent="-228600" eaLnBrk="0" hangingPunct="0">
              <a:defRPr kumimoji="1" sz="1400">
                <a:solidFill>
                  <a:schemeClr val="tx1"/>
                </a:solidFill>
                <a:latin typeface="Arial" charset="0"/>
                <a:ea typeface="メイリオ" pitchFamily="50" charset="-128"/>
                <a:cs typeface="メイリオ" pitchFamily="50" charset="-128"/>
              </a:defRPr>
            </a:lvl4pPr>
            <a:lvl5pPr marL="2057400" indent="-228600" eaLnBrk="0" hangingPunct="0">
              <a:defRPr kumimoji="1" sz="1400">
                <a:solidFill>
                  <a:schemeClr val="tx1"/>
                </a:solidFill>
                <a:latin typeface="Arial"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9pPr>
          </a:lstStyle>
          <a:p>
            <a:pPr eaLnBrk="1" hangingPunct="1">
              <a:lnSpc>
                <a:spcPct val="150000"/>
              </a:lnSpc>
              <a:defRPr/>
            </a:pPr>
            <a:endParaRPr lang="ja-JP" altLang="ja-JP" sz="1800" b="1" dirty="0">
              <a:latin typeface="ＭＳ Ｐゴシック" pitchFamily="50" charset="-128"/>
              <a:ea typeface="ＭＳ Ｐゴシック" pitchFamily="50" charset="-128"/>
            </a:endParaRPr>
          </a:p>
        </p:txBody>
      </p:sp>
      <p:sp>
        <p:nvSpPr>
          <p:cNvPr id="12" name="タイトル 11"/>
          <p:cNvSpPr>
            <a:spLocks noGrp="1"/>
          </p:cNvSpPr>
          <p:nvPr>
            <p:ph type="ctrTitle"/>
          </p:nvPr>
        </p:nvSpPr>
        <p:spPr>
          <a:xfrm>
            <a:off x="742950" y="2508273"/>
            <a:ext cx="8420100" cy="833108"/>
          </a:xfrm>
          <a:prstGeom prst="rect">
            <a:avLst/>
          </a:prstGeom>
        </p:spPr>
        <p:txBody>
          <a:bodyPr vert="horz" anchor="t"/>
          <a:lstStyle>
            <a:lvl1pPr algn="ctr">
              <a:defRPr sz="2700">
                <a:solidFill>
                  <a:schemeClr val="tx1"/>
                </a:solidFill>
                <a:latin typeface="HGP創英角ｺﾞｼｯｸUB" panose="020B0900000000000000" pitchFamily="50" charset="-128"/>
                <a:ea typeface="HGP創英角ｺﾞｼｯｸUB" panose="020B0900000000000000" pitchFamily="50" charset="-128"/>
                <a:cs typeface="HGP創英角ｺﾞｼｯｸUB" panose="020B0900000000000000"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54246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要約枠付き">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252055FE-0A7C-7D4C-ADC0-5B45EB2BBC2F}" type="slidenum">
              <a:rPr lang="en-US" altLang="ja-JP" smtClean="0"/>
              <a:pPr/>
              <a:t>‹#›</a:t>
            </a:fld>
            <a:endParaRPr lang="en-US" altLang="ja-JP" dirty="0"/>
          </a:p>
        </p:txBody>
      </p:sp>
      <p:sp>
        <p:nvSpPr>
          <p:cNvPr id="5" name="縦書きテキスト プレースホルダー 4"/>
          <p:cNvSpPr>
            <a:spLocks noGrp="1"/>
          </p:cNvSpPr>
          <p:nvPr>
            <p:ph type="body" orient="vert" sz="quarter" idx="11"/>
          </p:nvPr>
        </p:nvSpPr>
        <p:spPr>
          <a:xfrm>
            <a:off x="273052" y="908050"/>
            <a:ext cx="9359900" cy="1296814"/>
          </a:xfrm>
          <a:prstGeom prst="rect">
            <a:avLst/>
          </a:prstGeom>
        </p:spPr>
        <p:txBody>
          <a:bodyPr vert="horz"/>
          <a:lstStyle>
            <a:lvl1pPr marL="0" indent="0" algn="ctr">
              <a:buFontTx/>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342909" indent="0">
              <a:buFontTx/>
              <a:buNone/>
              <a:defRPr sz="1800">
                <a:latin typeface="HGPｺﾞｼｯｸE"/>
                <a:ea typeface="HGPｺﾞｼｯｸE"/>
                <a:cs typeface="HGPｺﾞｼｯｸE"/>
              </a:defRPr>
            </a:lvl2pPr>
            <a:lvl3pPr marL="685817" indent="0">
              <a:buFontTx/>
              <a:buNone/>
              <a:defRPr sz="1800">
                <a:latin typeface="HGPｺﾞｼｯｸE"/>
                <a:ea typeface="HGPｺﾞｼｯｸE"/>
                <a:cs typeface="HGPｺﾞｼｯｸE"/>
              </a:defRPr>
            </a:lvl3pPr>
            <a:lvl4pPr marL="1028726" indent="0">
              <a:buFontTx/>
              <a:buNone/>
              <a:defRPr sz="1800">
                <a:latin typeface="HGPｺﾞｼｯｸE"/>
                <a:ea typeface="HGPｺﾞｼｯｸE"/>
                <a:cs typeface="HGPｺﾞｼｯｸE"/>
              </a:defRPr>
            </a:lvl4pPr>
            <a:lvl5pPr marL="1371635" indent="0">
              <a:buFontTx/>
              <a:buNone/>
              <a:defRPr sz="1800">
                <a:latin typeface="HGPｺﾞｼｯｸE"/>
                <a:ea typeface="HGPｺﾞｼｯｸE"/>
                <a:cs typeface="HGPｺﾞｼｯｸE"/>
              </a:defRPr>
            </a:lvl5pPr>
          </a:lstStyle>
          <a:p>
            <a:pPr lvl="0"/>
            <a:r>
              <a:rPr kumimoji="1" lang="ja-JP" altLang="en-US"/>
              <a:t>マスター テキストの書式設定</a:t>
            </a:r>
          </a:p>
        </p:txBody>
      </p:sp>
    </p:spTree>
    <p:extLst>
      <p:ext uri="{BB962C8B-B14F-4D97-AF65-F5344CB8AC3E}">
        <p14:creationId xmlns:p14="http://schemas.microsoft.com/office/powerpoint/2010/main" val="232836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テキスト枠１">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24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252055FE-0A7C-7D4C-ADC0-5B45EB2BBC2F}" type="slidenum">
              <a:rPr lang="en-US" altLang="ja-JP" smtClean="0"/>
              <a:pPr/>
              <a:t>‹#›</a:t>
            </a:fld>
            <a:endParaRPr lang="en-US" altLang="ja-JP" dirty="0"/>
          </a:p>
        </p:txBody>
      </p:sp>
      <p:sp>
        <p:nvSpPr>
          <p:cNvPr id="5" name="コンテンツ プレースホルダー 4"/>
          <p:cNvSpPr>
            <a:spLocks noGrp="1"/>
          </p:cNvSpPr>
          <p:nvPr>
            <p:ph sz="quarter" idx="11"/>
          </p:nvPr>
        </p:nvSpPr>
        <p:spPr>
          <a:xfrm>
            <a:off x="272510" y="908720"/>
            <a:ext cx="9360984" cy="5616624"/>
          </a:xfrm>
          <a:prstGeom prst="rect">
            <a:avLst/>
          </a:prstGeom>
        </p:spPr>
        <p:txBody>
          <a:bodyPr vert="horz"/>
          <a:lstStyle>
            <a:lvl1pPr marL="0" indent="0" algn="l">
              <a:buFontTx/>
              <a:buNone/>
              <a:defRPr sz="1500" b="0" i="0">
                <a:latin typeface="メイリオ" panose="020B0604030504040204" pitchFamily="50" charset="-128"/>
                <a:ea typeface="メイリオ" panose="020B0604030504040204" pitchFamily="50" charset="-128"/>
                <a:cs typeface="メイリオ" panose="020B0604030504040204" pitchFamily="50" charset="-128"/>
              </a:defRPr>
            </a:lvl1pPr>
            <a:lvl2pPr marL="600090" indent="-257181" algn="l">
              <a:buFont typeface="Wingdings" charset="2"/>
              <a:buChar char="l"/>
              <a:defRPr sz="1350" b="0" i="0">
                <a:latin typeface="メイリオ" panose="020B0604030504040204" pitchFamily="50" charset="-128"/>
                <a:ea typeface="メイリオ" panose="020B0604030504040204" pitchFamily="50" charset="-128"/>
                <a:cs typeface="メイリオ" panose="020B0604030504040204" pitchFamily="50" charset="-128"/>
              </a:defRPr>
            </a:lvl2pPr>
            <a:lvl3pPr>
              <a:defRPr sz="1500"/>
            </a:lvl3pPr>
            <a:lvl4pPr>
              <a:defRPr sz="1500"/>
            </a:lvl4pPr>
            <a:lvl5pPr>
              <a:defRPr sz="15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Tree>
    <p:extLst>
      <p:ext uri="{BB962C8B-B14F-4D97-AF65-F5344CB8AC3E}">
        <p14:creationId xmlns:p14="http://schemas.microsoft.com/office/powerpoint/2010/main" val="143849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フリ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252055FE-0A7C-7D4C-ADC0-5B45EB2BBC2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308272" y="827090"/>
            <a:ext cx="9408926" cy="413237"/>
          </a:xfrm>
          <a:prstGeom prst="rect">
            <a:avLst/>
          </a:prstGeom>
        </p:spPr>
        <p:txBody>
          <a:bodyPr/>
          <a:lstStyle>
            <a:lvl1pPr marL="0" indent="0">
              <a:buFontTx/>
              <a:buNone/>
              <a:defRPr sz="1500">
                <a:latin typeface="メイリオ" panose="020B0604030504040204" pitchFamily="50" charset="-128"/>
                <a:ea typeface="メイリオ" panose="020B0604030504040204" pitchFamily="50" charset="-128"/>
                <a:cs typeface="メイリオ" panose="020B0604030504040204" pitchFamily="50" charset="-128"/>
              </a:defRPr>
            </a:lvl1pPr>
            <a:lvl2pPr marL="342909" indent="0">
              <a:buFontTx/>
              <a:buNone/>
              <a:defRPr sz="1050"/>
            </a:lvl2pPr>
            <a:lvl3pPr marL="685817" indent="0">
              <a:buFontTx/>
              <a:buNone/>
              <a:defRPr sz="1050"/>
            </a:lvl3pPr>
            <a:lvl4pPr marL="1028726" indent="0">
              <a:buFontTx/>
              <a:buNone/>
              <a:defRPr sz="1050"/>
            </a:lvl4pPr>
            <a:lvl5pPr marL="1371635" indent="0">
              <a:buFontTx/>
              <a:buNone/>
              <a:defRPr sz="1050"/>
            </a:lvl5pPr>
          </a:lstStyle>
          <a:p>
            <a:pPr lvl="0"/>
            <a:r>
              <a:rPr kumimoji="1" lang="ja-JP" altLang="en-US" dirty="0"/>
              <a:t>マスター テキストの書式設定</a:t>
            </a:r>
          </a:p>
        </p:txBody>
      </p:sp>
    </p:spTree>
    <p:extLst>
      <p:ext uri="{BB962C8B-B14F-4D97-AF65-F5344CB8AC3E}">
        <p14:creationId xmlns:p14="http://schemas.microsoft.com/office/powerpoint/2010/main" val="38063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94471" y="116632"/>
            <a:ext cx="8190910" cy="504056"/>
          </a:xfrm>
          <a:prstGeom prst="rect">
            <a:avLst/>
          </a:prstGeom>
        </p:spPr>
        <p:txBody>
          <a:bodyPr anchor="ctr">
            <a:normAutofit/>
          </a:bodyPr>
          <a:lstStyle>
            <a:lvl1pPr algn="l">
              <a:defRPr sz="24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95300" y="836712"/>
            <a:ext cx="8915400" cy="5289451"/>
          </a:xfrm>
          <a:prstGeom prst="rect">
            <a:avLst/>
          </a:prstGeo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Rectangle 11"/>
          <p:cNvSpPr>
            <a:spLocks noGrp="1" noChangeArrowheads="1"/>
          </p:cNvSpPr>
          <p:nvPr>
            <p:ph type="sldNum" sz="quarter" idx="10"/>
          </p:nvPr>
        </p:nvSpPr>
        <p:spPr>
          <a:ln/>
        </p:spPr>
        <p:txBody>
          <a:bodyPr/>
          <a:lstStyle>
            <a:lvl1pPr>
              <a:defRPr/>
            </a:lvl1pPr>
          </a:lstStyle>
          <a:p>
            <a:fld id="{C5B55A57-EF39-854F-925E-4AC00EF2564A}" type="slidenum">
              <a:rPr lang="en-US" altLang="ja-JP"/>
              <a:pPr/>
              <a:t>‹#›</a:t>
            </a:fld>
            <a:endParaRPr lang="en-US" altLang="ja-JP" dirty="0"/>
          </a:p>
        </p:txBody>
      </p:sp>
    </p:spTree>
    <p:extLst>
      <p:ext uri="{BB962C8B-B14F-4D97-AF65-F5344CB8AC3E}">
        <p14:creationId xmlns:p14="http://schemas.microsoft.com/office/powerpoint/2010/main" val="330915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252055FE-0A7C-7D4C-ADC0-5B45EB2BBC2F}" type="slidenum">
              <a:rPr lang="en-US" altLang="ja-JP" smtClean="0"/>
              <a:pPr/>
              <a:t>‹#›</a:t>
            </a:fld>
            <a:endParaRPr lang="en-US" altLang="ja-JP" dirty="0"/>
          </a:p>
        </p:txBody>
      </p:sp>
    </p:spTree>
    <p:extLst>
      <p:ext uri="{BB962C8B-B14F-4D97-AF65-F5344CB8AC3E}">
        <p14:creationId xmlns:p14="http://schemas.microsoft.com/office/powerpoint/2010/main" val="244396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フリ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252055FE-0A7C-7D4C-ADC0-5B45EB2BBC2F}" type="slidenum">
              <a:rPr lang="en-US" altLang="ja-JP" smtClean="0"/>
              <a:pPr/>
              <a:t>‹#›</a:t>
            </a:fld>
            <a:endParaRPr lang="en-US" altLang="ja-JP" dirty="0"/>
          </a:p>
        </p:txBody>
      </p:sp>
    </p:spTree>
    <p:extLst>
      <p:ext uri="{BB962C8B-B14F-4D97-AF65-F5344CB8AC3E}">
        <p14:creationId xmlns:p14="http://schemas.microsoft.com/office/powerpoint/2010/main" val="9978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フリ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スライド番号プレースホルダー 2"/>
          <p:cNvSpPr>
            <a:spLocks noGrp="1"/>
          </p:cNvSpPr>
          <p:nvPr>
            <p:ph type="sldNum" sz="quarter" idx="10"/>
          </p:nvPr>
        </p:nvSpPr>
        <p:spPr/>
        <p:txBody>
          <a:bodyPr/>
          <a:lstStyle/>
          <a:p>
            <a:fld id="{252055FE-0A7C-7D4C-ADC0-5B45EB2BBC2F}" type="slidenum">
              <a:rPr lang="en-US" altLang="ja-JP" smtClean="0"/>
              <a:pPr/>
              <a:t>‹#›</a:t>
            </a:fld>
            <a:endParaRPr lang="en-US" altLang="ja-JP" dirty="0"/>
          </a:p>
        </p:txBody>
      </p:sp>
      <p:sp>
        <p:nvSpPr>
          <p:cNvPr id="5" name="テキスト プレースホルダー 4"/>
          <p:cNvSpPr>
            <a:spLocks noGrp="1"/>
          </p:cNvSpPr>
          <p:nvPr>
            <p:ph type="body" sz="quarter" idx="11" hasCustomPrompt="1"/>
          </p:nvPr>
        </p:nvSpPr>
        <p:spPr>
          <a:xfrm>
            <a:off x="388245" y="965203"/>
            <a:ext cx="9167865" cy="377039"/>
          </a:xfrm>
          <a:prstGeom prst="rect">
            <a:avLst/>
          </a:prstGeom>
        </p:spPr>
        <p:txBody>
          <a:bodyPr/>
          <a:lstStyle>
            <a:lvl1pPr marL="214308" indent="-214308">
              <a:buFont typeface="Wingdings" panose="05000000000000000000" pitchFamily="2" charset="2"/>
              <a:buChar char="n"/>
              <a:defRPr sz="1400">
                <a:latin typeface="HGPｺﾞｼｯｸE" panose="020B0900000000000000" pitchFamily="50" charset="-128"/>
                <a:ea typeface="HGPｺﾞｼｯｸE" panose="020B0900000000000000" pitchFamily="50" charset="-128"/>
              </a:defRPr>
            </a:lvl1pPr>
          </a:lstStyle>
          <a:p>
            <a:pPr lvl="0"/>
            <a:r>
              <a:rPr kumimoji="1" lang="ja-JP" altLang="en-US" sz="1200" dirty="0"/>
              <a:t>サブタイトル</a:t>
            </a:r>
            <a:endParaRPr kumimoji="1" lang="ja-JP" altLang="en-US" dirty="0"/>
          </a:p>
        </p:txBody>
      </p:sp>
    </p:spTree>
    <p:extLst>
      <p:ext uri="{BB962C8B-B14F-4D97-AF65-F5344CB8AC3E}">
        <p14:creationId xmlns:p14="http://schemas.microsoft.com/office/powerpoint/2010/main" val="240019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685800"/>
            <a:ext cx="9906000" cy="39688"/>
          </a:xfrm>
          <a:prstGeom prst="rect">
            <a:avLst/>
          </a:prstGeom>
          <a:gradFill rotWithShape="0">
            <a:gsLst>
              <a:gs pos="0">
                <a:srgbClr val="99FF66"/>
              </a:gs>
              <a:gs pos="50000">
                <a:srgbClr val="33CC33"/>
              </a:gs>
              <a:gs pos="100000">
                <a:srgbClr val="99FF66"/>
              </a:gs>
            </a:gsLst>
            <a:lin ang="0" scaled="1"/>
          </a:gra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1027" name="Rectangle 3"/>
          <p:cNvSpPr>
            <a:spLocks noChangeArrowheads="1"/>
          </p:cNvSpPr>
          <p:nvPr userDrawn="1"/>
        </p:nvSpPr>
        <p:spPr bwMode="auto">
          <a:xfrm>
            <a:off x="9863008" y="685800"/>
            <a:ext cx="42994" cy="39688"/>
          </a:xfrm>
          <a:prstGeom prst="rect">
            <a:avLst/>
          </a:prstGeom>
          <a:solidFill>
            <a:srgbClr val="FF3300"/>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0"/>
              </a:spcBef>
              <a:spcAft>
                <a:spcPct val="0"/>
              </a:spcAft>
              <a:defRPr kumimoji="1" sz="1400">
                <a:solidFill>
                  <a:schemeClr val="tx1"/>
                </a:solidFill>
                <a:latin typeface="Arial" panose="020B0604020202020204" pitchFamily="34" charset="0"/>
                <a:ea typeface="メイリオ" panose="020B0604030504040204" pitchFamily="50" charset="-128"/>
                <a:cs typeface="メイリオ" panose="020B0604030504040204" pitchFamily="50" charset="-128"/>
              </a:defRPr>
            </a:lvl9pPr>
          </a:lstStyle>
          <a:p>
            <a:pPr algn="ctr" eaLnBrk="1" hangingPunct="1">
              <a:defRPr/>
            </a:pPr>
            <a:endParaRPr lang="ja-JP" altLang="en-US" sz="1050" dirty="0"/>
          </a:p>
        </p:txBody>
      </p:sp>
      <p:sp>
        <p:nvSpPr>
          <p:cNvPr id="1028" name="Text Box 6"/>
          <p:cNvSpPr txBox="1">
            <a:spLocks noChangeArrowheads="1"/>
          </p:cNvSpPr>
          <p:nvPr userDrawn="1"/>
        </p:nvSpPr>
        <p:spPr bwMode="auto">
          <a:xfrm>
            <a:off x="8007350" y="6400804"/>
            <a:ext cx="115570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400">
                <a:solidFill>
                  <a:schemeClr val="tx1"/>
                </a:solidFill>
                <a:latin typeface="Arial" charset="0"/>
                <a:ea typeface="メイリオ" pitchFamily="50" charset="-128"/>
                <a:cs typeface="メイリオ" pitchFamily="50" charset="-128"/>
              </a:defRPr>
            </a:lvl1pPr>
            <a:lvl2pPr marL="742950" indent="-285750" eaLnBrk="0" hangingPunct="0">
              <a:defRPr kumimoji="1" sz="1400">
                <a:solidFill>
                  <a:schemeClr val="tx1"/>
                </a:solidFill>
                <a:latin typeface="Arial" charset="0"/>
                <a:ea typeface="メイリオ" pitchFamily="50" charset="-128"/>
                <a:cs typeface="メイリオ" pitchFamily="50" charset="-128"/>
              </a:defRPr>
            </a:lvl2pPr>
            <a:lvl3pPr marL="1143000" indent="-228600" eaLnBrk="0" hangingPunct="0">
              <a:defRPr kumimoji="1" sz="1400">
                <a:solidFill>
                  <a:schemeClr val="tx1"/>
                </a:solidFill>
                <a:latin typeface="Arial" charset="0"/>
                <a:ea typeface="メイリオ" pitchFamily="50" charset="-128"/>
                <a:cs typeface="メイリオ" pitchFamily="50" charset="-128"/>
              </a:defRPr>
            </a:lvl3pPr>
            <a:lvl4pPr marL="1600200" indent="-228600" eaLnBrk="0" hangingPunct="0">
              <a:defRPr kumimoji="1" sz="1400">
                <a:solidFill>
                  <a:schemeClr val="tx1"/>
                </a:solidFill>
                <a:latin typeface="Arial" charset="0"/>
                <a:ea typeface="メイリオ" pitchFamily="50" charset="-128"/>
                <a:cs typeface="メイリオ" pitchFamily="50" charset="-128"/>
              </a:defRPr>
            </a:lvl4pPr>
            <a:lvl5pPr marL="2057400" indent="-228600" eaLnBrk="0" hangingPunct="0">
              <a:defRPr kumimoji="1" sz="1400">
                <a:solidFill>
                  <a:schemeClr val="tx1"/>
                </a:solidFill>
                <a:latin typeface="Arial" charset="0"/>
                <a:ea typeface="メイリオ" pitchFamily="50" charset="-128"/>
                <a:cs typeface="メイリオ" pitchFamily="50" charset="-128"/>
              </a:defRPr>
            </a:lvl5pPr>
            <a:lvl6pPr marL="25146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6pPr>
            <a:lvl7pPr marL="29718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7pPr>
            <a:lvl8pPr marL="34290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8pPr>
            <a:lvl9pPr marL="3886200" indent="-228600" algn="ctr" eaLnBrk="0" fontAlgn="base" hangingPunct="0">
              <a:spcBef>
                <a:spcPct val="0"/>
              </a:spcBef>
              <a:spcAft>
                <a:spcPct val="0"/>
              </a:spcAft>
              <a:defRPr kumimoji="1" sz="1400">
                <a:solidFill>
                  <a:schemeClr val="tx1"/>
                </a:solidFill>
                <a:latin typeface="Arial" charset="0"/>
                <a:ea typeface="メイリオ" pitchFamily="50" charset="-128"/>
                <a:cs typeface="メイリオ" pitchFamily="50" charset="-128"/>
              </a:defRPr>
            </a:lvl9pPr>
          </a:lstStyle>
          <a:p>
            <a:pPr eaLnBrk="1" hangingPunct="1">
              <a:spcBef>
                <a:spcPct val="50000"/>
              </a:spcBef>
              <a:defRPr/>
            </a:pPr>
            <a:endParaRPr lang="ja-JP" altLang="ja-JP" sz="1050" dirty="0">
              <a:ea typeface="MS Gothic" pitchFamily="49" charset="-128"/>
            </a:endParaRPr>
          </a:p>
        </p:txBody>
      </p:sp>
      <p:sp>
        <p:nvSpPr>
          <p:cNvPr id="49163" name="Rectangle 11"/>
          <p:cNvSpPr>
            <a:spLocks noGrp="1" noChangeArrowheads="1"/>
          </p:cNvSpPr>
          <p:nvPr>
            <p:ph type="sldNum" sz="quarter" idx="4"/>
          </p:nvPr>
        </p:nvSpPr>
        <p:spPr bwMode="auto">
          <a:xfrm>
            <a:off x="9493250" y="6484883"/>
            <a:ext cx="412750" cy="32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ＭＳ Ｐゴシック" charset="0"/>
                <a:cs typeface="ＭＳ Ｐゴシック" charset="0"/>
              </a:defRPr>
            </a:lvl1pPr>
          </a:lstStyle>
          <a:p>
            <a:fld id="{252055FE-0A7C-7D4C-ADC0-5B45EB2BBC2F}" type="slidenum">
              <a:rPr lang="en-US" altLang="ja-JP" smtClean="0"/>
              <a:pPr/>
              <a:t>‹#›</a:t>
            </a:fld>
            <a:endParaRPr lang="en-US" altLang="ja-JP" dirty="0"/>
          </a:p>
        </p:txBody>
      </p:sp>
      <p:sp>
        <p:nvSpPr>
          <p:cNvPr id="2" name="タイトル プレースホルダー 1"/>
          <p:cNvSpPr>
            <a:spLocks noGrp="1"/>
          </p:cNvSpPr>
          <p:nvPr>
            <p:ph type="title"/>
          </p:nvPr>
        </p:nvSpPr>
        <p:spPr>
          <a:xfrm>
            <a:off x="128465" y="127142"/>
            <a:ext cx="8478178" cy="504056"/>
          </a:xfrm>
          <a:prstGeom prst="rect">
            <a:avLst/>
          </a:prstGeom>
        </p:spPr>
        <p:txBody>
          <a:bodyPr vert="horz" lIns="91440" tIns="45720" rIns="91440" bIns="45720" rtlCol="0" anchor="ctr">
            <a:normAutofit/>
          </a:bodyPr>
          <a:lstStyle/>
          <a:p>
            <a:r>
              <a:rPr kumimoji="1" lang="ja-JP" altLang="en-US"/>
              <a:t>マスター タイトルの書式設定</a:t>
            </a:r>
          </a:p>
        </p:txBody>
      </p:sp>
      <p:pic>
        <p:nvPicPr>
          <p:cNvPr id="8" name="図 7"/>
          <p:cNvPicPr>
            <a:picLocks noChangeAspect="1"/>
          </p:cNvPicPr>
          <p:nvPr userDrawn="1"/>
        </p:nvPicPr>
        <p:blipFill rotWithShape="1">
          <a:blip r:embed="rId11" cstate="screen">
            <a:extLst>
              <a:ext uri="{28A0092B-C50C-407E-A947-70E740481C1C}">
                <a14:useLocalDpi xmlns:a14="http://schemas.microsoft.com/office/drawing/2010/main"/>
              </a:ext>
            </a:extLst>
          </a:blip>
          <a:srcRect/>
          <a:stretch/>
        </p:blipFill>
        <p:spPr>
          <a:xfrm>
            <a:off x="8697468" y="146540"/>
            <a:ext cx="931164" cy="432816"/>
          </a:xfrm>
          <a:prstGeom prst="rect">
            <a:avLst/>
          </a:prstGeom>
        </p:spPr>
      </p:pic>
    </p:spTree>
  </p:cSld>
  <p:clrMap bg1="lt1" tx1="dk1" bg2="lt2" tx2="dk2" accent1="accent1" accent2="accent2" accent3="accent3" accent4="accent4" accent5="accent5" accent6="accent6" hlink="hlink" folHlink="folHlink"/>
  <p:sldLayoutIdLst>
    <p:sldLayoutId id="2147484028" r:id="rId1"/>
    <p:sldLayoutId id="2147484033" r:id="rId2"/>
    <p:sldLayoutId id="2147484029" r:id="rId3"/>
    <p:sldLayoutId id="2147484032" r:id="rId4"/>
    <p:sldLayoutId id="2147484030" r:id="rId5"/>
    <p:sldLayoutId id="2147484007" r:id="rId6"/>
    <p:sldLayoutId id="2147484031" r:id="rId7"/>
    <p:sldLayoutId id="2147484039" r:id="rId8"/>
    <p:sldLayoutId id="2147484040" r:id="rId9"/>
  </p:sldLayoutIdLst>
  <p:hf hdr="0" ftr="0" dt="0"/>
  <p:txStyles>
    <p:titleStyle>
      <a:lvl1pPr algn="l" rtl="0" eaLnBrk="1" fontAlgn="base" hangingPunct="1">
        <a:spcBef>
          <a:spcPct val="0"/>
        </a:spcBef>
        <a:spcAft>
          <a:spcPct val="0"/>
        </a:spcAft>
        <a:defRPr kumimoji="1" sz="24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cs typeface="ＭＳ Ｐゴシック" charset="0"/>
        </a:defRPr>
      </a:lvl2pPr>
      <a:lvl3pPr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cs typeface="ＭＳ Ｐゴシック" charset="0"/>
        </a:defRPr>
      </a:lvl3pPr>
      <a:lvl4pPr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cs typeface="ＭＳ Ｐゴシック" charset="0"/>
        </a:defRPr>
      </a:lvl4pPr>
      <a:lvl5pPr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cs typeface="ＭＳ Ｐゴシック" charset="0"/>
        </a:defRPr>
      </a:lvl5pPr>
      <a:lvl6pPr marL="342909"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defRPr>
      </a:lvl6pPr>
      <a:lvl7pPr marL="685817"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defRPr>
      </a:lvl7pPr>
      <a:lvl8pPr marL="1028726"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defRPr>
      </a:lvl8pPr>
      <a:lvl9pPr marL="1371635" algn="ctr" rtl="0" eaLnBrk="1" fontAlgn="base" hangingPunct="1">
        <a:spcBef>
          <a:spcPct val="0"/>
        </a:spcBef>
        <a:spcAft>
          <a:spcPct val="0"/>
        </a:spcAft>
        <a:defRPr kumimoji="1" sz="3301">
          <a:solidFill>
            <a:schemeClr val="tx2"/>
          </a:solidFill>
          <a:latin typeface="Times New Roman" pitchFamily="18" charset="0"/>
          <a:ea typeface="ＭＳ Ｐゴシック" pitchFamily="50" charset="-128"/>
        </a:defRPr>
      </a:lvl9pPr>
    </p:titleStyle>
    <p:bodyStyle>
      <a:lvl1pPr marL="257181" indent="-257181" algn="l" rtl="0" eaLnBrk="1" fontAlgn="base" hangingPunct="1">
        <a:spcBef>
          <a:spcPct val="20000"/>
        </a:spcBef>
        <a:spcAft>
          <a:spcPct val="0"/>
        </a:spcAft>
        <a:buChar char="•"/>
        <a:defRPr kumimoji="1" sz="2400">
          <a:solidFill>
            <a:schemeClr val="tx1"/>
          </a:solidFill>
          <a:latin typeface="+mn-lt"/>
          <a:ea typeface="+mn-ea"/>
          <a:cs typeface="ＭＳ Ｐゴシック" charset="0"/>
        </a:defRPr>
      </a:lvl1pPr>
      <a:lvl2pPr marL="557227" indent="-214318" algn="l" rtl="0" eaLnBrk="1" fontAlgn="base" hangingPunct="1">
        <a:spcBef>
          <a:spcPct val="20000"/>
        </a:spcBef>
        <a:spcAft>
          <a:spcPct val="0"/>
        </a:spcAft>
        <a:buChar char="–"/>
        <a:defRPr kumimoji="1" sz="2100">
          <a:solidFill>
            <a:schemeClr val="tx1"/>
          </a:solidFill>
          <a:latin typeface="+mn-lt"/>
          <a:ea typeface="+mn-ea"/>
        </a:defRPr>
      </a:lvl2pPr>
      <a:lvl3pPr marL="857271" indent="-171455" algn="l" rtl="0" eaLnBrk="1" fontAlgn="base" hangingPunct="1">
        <a:spcBef>
          <a:spcPct val="20000"/>
        </a:spcBef>
        <a:spcAft>
          <a:spcPct val="0"/>
        </a:spcAft>
        <a:buChar char="•"/>
        <a:defRPr kumimoji="1" sz="1800">
          <a:solidFill>
            <a:schemeClr val="tx1"/>
          </a:solidFill>
          <a:latin typeface="+mn-lt"/>
          <a:ea typeface="+mn-ea"/>
        </a:defRPr>
      </a:lvl3pPr>
      <a:lvl4pPr marL="1200180" indent="-171455" algn="l" rtl="0" eaLnBrk="1" fontAlgn="base" hangingPunct="1">
        <a:spcBef>
          <a:spcPct val="20000"/>
        </a:spcBef>
        <a:spcAft>
          <a:spcPct val="0"/>
        </a:spcAft>
        <a:buChar char="–"/>
        <a:defRPr kumimoji="1" sz="1500">
          <a:solidFill>
            <a:schemeClr val="tx1"/>
          </a:solidFill>
          <a:latin typeface="+mn-lt"/>
          <a:ea typeface="+mn-ea"/>
        </a:defRPr>
      </a:lvl4pPr>
      <a:lvl5pPr marL="1543089" indent="-171455" algn="l" rtl="0" eaLnBrk="1" fontAlgn="base" hangingPunct="1">
        <a:spcBef>
          <a:spcPct val="20000"/>
        </a:spcBef>
        <a:spcAft>
          <a:spcPct val="0"/>
        </a:spcAft>
        <a:buChar char="»"/>
        <a:defRPr kumimoji="1" sz="1500">
          <a:solidFill>
            <a:schemeClr val="tx1"/>
          </a:solidFill>
          <a:latin typeface="+mn-lt"/>
          <a:ea typeface="+mn-ea"/>
        </a:defRPr>
      </a:lvl5pPr>
      <a:lvl6pPr marL="1885997" indent="-171455" algn="l" rtl="0" eaLnBrk="1" fontAlgn="base" hangingPunct="1">
        <a:spcBef>
          <a:spcPct val="20000"/>
        </a:spcBef>
        <a:spcAft>
          <a:spcPct val="0"/>
        </a:spcAft>
        <a:buChar char="»"/>
        <a:defRPr kumimoji="1" sz="1500">
          <a:solidFill>
            <a:schemeClr val="tx1"/>
          </a:solidFill>
          <a:latin typeface="+mn-lt"/>
          <a:ea typeface="+mn-ea"/>
        </a:defRPr>
      </a:lvl6pPr>
      <a:lvl7pPr marL="2228906" indent="-171455" algn="l" rtl="0" eaLnBrk="1" fontAlgn="base" hangingPunct="1">
        <a:spcBef>
          <a:spcPct val="20000"/>
        </a:spcBef>
        <a:spcAft>
          <a:spcPct val="0"/>
        </a:spcAft>
        <a:buChar char="»"/>
        <a:defRPr kumimoji="1" sz="1500">
          <a:solidFill>
            <a:schemeClr val="tx1"/>
          </a:solidFill>
          <a:latin typeface="+mn-lt"/>
          <a:ea typeface="+mn-ea"/>
        </a:defRPr>
      </a:lvl7pPr>
      <a:lvl8pPr marL="2571815" indent="-171455" algn="l" rtl="0" eaLnBrk="1" fontAlgn="base" hangingPunct="1">
        <a:spcBef>
          <a:spcPct val="20000"/>
        </a:spcBef>
        <a:spcAft>
          <a:spcPct val="0"/>
        </a:spcAft>
        <a:buChar char="»"/>
        <a:defRPr kumimoji="1" sz="1500">
          <a:solidFill>
            <a:schemeClr val="tx1"/>
          </a:solidFill>
          <a:latin typeface="+mn-lt"/>
          <a:ea typeface="+mn-ea"/>
        </a:defRPr>
      </a:lvl8pPr>
      <a:lvl9pPr marL="2914723" indent="-171455"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85817" rtl="0" eaLnBrk="1" latinLnBrk="0" hangingPunct="1">
        <a:defRPr kumimoji="1" sz="1350" kern="1200">
          <a:solidFill>
            <a:schemeClr val="tx1"/>
          </a:solidFill>
          <a:latin typeface="+mn-lt"/>
          <a:ea typeface="+mn-ea"/>
          <a:cs typeface="+mn-cs"/>
        </a:defRPr>
      </a:lvl1pPr>
      <a:lvl2pPr marL="342909" algn="l" defTabSz="685817" rtl="0" eaLnBrk="1" latinLnBrk="0" hangingPunct="1">
        <a:defRPr kumimoji="1" sz="1350" kern="1200">
          <a:solidFill>
            <a:schemeClr val="tx1"/>
          </a:solidFill>
          <a:latin typeface="+mn-lt"/>
          <a:ea typeface="+mn-ea"/>
          <a:cs typeface="+mn-cs"/>
        </a:defRPr>
      </a:lvl2pPr>
      <a:lvl3pPr marL="685817" algn="l" defTabSz="685817" rtl="0" eaLnBrk="1" latinLnBrk="0" hangingPunct="1">
        <a:defRPr kumimoji="1" sz="1350" kern="1200">
          <a:solidFill>
            <a:schemeClr val="tx1"/>
          </a:solidFill>
          <a:latin typeface="+mn-lt"/>
          <a:ea typeface="+mn-ea"/>
          <a:cs typeface="+mn-cs"/>
        </a:defRPr>
      </a:lvl3pPr>
      <a:lvl4pPr marL="1028726" algn="l" defTabSz="685817" rtl="0" eaLnBrk="1" latinLnBrk="0" hangingPunct="1">
        <a:defRPr kumimoji="1" sz="1350" kern="1200">
          <a:solidFill>
            <a:schemeClr val="tx1"/>
          </a:solidFill>
          <a:latin typeface="+mn-lt"/>
          <a:ea typeface="+mn-ea"/>
          <a:cs typeface="+mn-cs"/>
        </a:defRPr>
      </a:lvl4pPr>
      <a:lvl5pPr marL="1371635" algn="l" defTabSz="685817" rtl="0" eaLnBrk="1" latinLnBrk="0" hangingPunct="1">
        <a:defRPr kumimoji="1" sz="1350" kern="1200">
          <a:solidFill>
            <a:schemeClr val="tx1"/>
          </a:solidFill>
          <a:latin typeface="+mn-lt"/>
          <a:ea typeface="+mn-ea"/>
          <a:cs typeface="+mn-cs"/>
        </a:defRPr>
      </a:lvl5pPr>
      <a:lvl6pPr marL="1714543" algn="l" defTabSz="685817" rtl="0" eaLnBrk="1" latinLnBrk="0" hangingPunct="1">
        <a:defRPr kumimoji="1" sz="1350" kern="1200">
          <a:solidFill>
            <a:schemeClr val="tx1"/>
          </a:solidFill>
          <a:latin typeface="+mn-lt"/>
          <a:ea typeface="+mn-ea"/>
          <a:cs typeface="+mn-cs"/>
        </a:defRPr>
      </a:lvl6pPr>
      <a:lvl7pPr marL="2057452" algn="l" defTabSz="685817" rtl="0" eaLnBrk="1" latinLnBrk="0" hangingPunct="1">
        <a:defRPr kumimoji="1" sz="1350" kern="1200">
          <a:solidFill>
            <a:schemeClr val="tx1"/>
          </a:solidFill>
          <a:latin typeface="+mn-lt"/>
          <a:ea typeface="+mn-ea"/>
          <a:cs typeface="+mn-cs"/>
        </a:defRPr>
      </a:lvl7pPr>
      <a:lvl8pPr marL="2400360" algn="l" defTabSz="685817" rtl="0" eaLnBrk="1" latinLnBrk="0" hangingPunct="1">
        <a:defRPr kumimoji="1" sz="1350" kern="1200">
          <a:solidFill>
            <a:schemeClr val="tx1"/>
          </a:solidFill>
          <a:latin typeface="+mn-lt"/>
          <a:ea typeface="+mn-ea"/>
          <a:cs typeface="+mn-cs"/>
        </a:defRPr>
      </a:lvl8pPr>
      <a:lvl9pPr marL="2743268" algn="l" defTabSz="685817"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nvidia.com/cudn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orest.watch.impress.co.jp/library/software/utf8teraterm/"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nvidia.com/cuda-80-ga2-download-archiv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ADAC1-8E09-44F6-8AA9-BB2D1A6F2505}"/>
              </a:ext>
            </a:extLst>
          </p:cNvPr>
          <p:cNvSpPr>
            <a:spLocks noGrp="1"/>
          </p:cNvSpPr>
          <p:nvPr>
            <p:ph type="ctrTitle"/>
          </p:nvPr>
        </p:nvSpPr>
        <p:spPr/>
        <p:txBody>
          <a:bodyPr>
            <a:noAutofit/>
          </a:bodyPr>
          <a:lstStyle/>
          <a:p>
            <a:r>
              <a:rPr kumimoji="1" lang="en-US" altLang="ja-JP" sz="2800" dirty="0">
                <a:latin typeface="メイリオ" panose="020B0604030504040204" pitchFamily="50" charset="-128"/>
                <a:ea typeface="メイリオ" panose="020B0604030504040204" pitchFamily="50" charset="-128"/>
              </a:rPr>
              <a:t>Deep Learning</a:t>
            </a:r>
            <a:r>
              <a:rPr kumimoji="1" lang="ja-JP" altLang="en-US" sz="2800" dirty="0">
                <a:latin typeface="メイリオ" panose="020B0604030504040204" pitchFamily="50" charset="-128"/>
                <a:ea typeface="メイリオ" panose="020B0604030504040204" pitchFamily="50" charset="-128"/>
              </a:rPr>
              <a:t>入門</a:t>
            </a:r>
            <a:br>
              <a:rPr kumimoji="1" lang="en-US" altLang="ja-JP" sz="2800" dirty="0">
                <a:latin typeface="メイリオ" panose="020B0604030504040204" pitchFamily="50" charset="-128"/>
                <a:ea typeface="メイリオ" panose="020B0604030504040204" pitchFamily="50" charset="-128"/>
              </a:rPr>
            </a:br>
            <a:r>
              <a:rPr kumimoji="1" lang="ja-JP" altLang="en-US" sz="2800" dirty="0">
                <a:latin typeface="メイリオ" panose="020B0604030504040204" pitchFamily="50" charset="-128"/>
                <a:ea typeface="メイリオ" panose="020B0604030504040204" pitchFamily="50" charset="-128"/>
              </a:rPr>
              <a:t>環境構築資料</a:t>
            </a:r>
          </a:p>
        </p:txBody>
      </p:sp>
    </p:spTree>
    <p:extLst>
      <p:ext uri="{BB962C8B-B14F-4D97-AF65-F5344CB8AC3E}">
        <p14:creationId xmlns:p14="http://schemas.microsoft.com/office/powerpoint/2010/main" val="379653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754594-F5CA-46D0-ACBC-899BDFCA2741}"/>
              </a:ext>
            </a:extLst>
          </p:cNvPr>
          <p:cNvSpPr>
            <a:spLocks noGrp="1"/>
          </p:cNvSpPr>
          <p:nvPr>
            <p:ph type="title"/>
          </p:nvPr>
        </p:nvSpPr>
        <p:spPr/>
        <p:txBody>
          <a:bodyPr/>
          <a:lstStyle/>
          <a:p>
            <a:r>
              <a:rPr lang="en-US" altLang="ja-JP" dirty="0"/>
              <a:t>CUDA 8.0</a:t>
            </a:r>
            <a:r>
              <a:rPr lang="ja-JP" altLang="en-US" dirty="0"/>
              <a:t>のインストール</a:t>
            </a:r>
            <a:endParaRPr kumimoji="1" lang="ja-JP" altLang="en-US" dirty="0"/>
          </a:p>
        </p:txBody>
      </p:sp>
      <p:sp>
        <p:nvSpPr>
          <p:cNvPr id="3" name="スライド番号プレースホルダー 2">
            <a:extLst>
              <a:ext uri="{FF2B5EF4-FFF2-40B4-BE49-F238E27FC236}">
                <a16:creationId xmlns:a16="http://schemas.microsoft.com/office/drawing/2014/main" id="{371E4236-3D6A-4A53-B807-D499CDADFFAA}"/>
              </a:ext>
            </a:extLst>
          </p:cNvPr>
          <p:cNvSpPr>
            <a:spLocks noGrp="1"/>
          </p:cNvSpPr>
          <p:nvPr>
            <p:ph type="sldNum" sz="quarter" idx="10"/>
          </p:nvPr>
        </p:nvSpPr>
        <p:spPr/>
        <p:txBody>
          <a:bodyPr/>
          <a:lstStyle/>
          <a:p>
            <a:fld id="{252055FE-0A7C-7D4C-ADC0-5B45EB2BBC2F}" type="slidenum">
              <a:rPr lang="en-US" altLang="ja-JP" smtClean="0"/>
              <a:pPr/>
              <a:t>9</a:t>
            </a:fld>
            <a:endParaRPr lang="en-US" altLang="ja-JP" dirty="0"/>
          </a:p>
        </p:txBody>
      </p:sp>
      <p:sp>
        <p:nvSpPr>
          <p:cNvPr id="4" name="コンテンツ プレースホルダー 3">
            <a:extLst>
              <a:ext uri="{FF2B5EF4-FFF2-40B4-BE49-F238E27FC236}">
                <a16:creationId xmlns:a16="http://schemas.microsoft.com/office/drawing/2014/main" id="{3F8D1AF2-64F2-4012-89EB-7FA91959E2CC}"/>
              </a:ext>
            </a:extLst>
          </p:cNvPr>
          <p:cNvSpPr>
            <a:spLocks noGrp="1"/>
          </p:cNvSpPr>
          <p:nvPr>
            <p:ph sz="quarter" idx="11"/>
          </p:nvPr>
        </p:nvSpPr>
        <p:spPr>
          <a:xfrm>
            <a:off x="272510" y="908720"/>
            <a:ext cx="9360984" cy="5616624"/>
          </a:xfrm>
        </p:spPr>
        <p:txBody>
          <a:bodyPr/>
          <a:lstStyle/>
          <a:p>
            <a:pPr marL="457200" indent="-457200">
              <a:buClr>
                <a:schemeClr val="accent6"/>
              </a:buClr>
              <a:buFont typeface="+mj-lt"/>
              <a:buAutoNum type="arabicPeriod"/>
            </a:pPr>
            <a:r>
              <a:rPr lang="ja-JP" altLang="en-US" sz="2000" dirty="0"/>
              <a:t>ダウンロードしたファイルはローカルに保存されているので、ファイルを</a:t>
            </a:r>
            <a:r>
              <a:rPr lang="en-US" altLang="ja-JP" sz="2000" dirty="0"/>
              <a:t>EC2</a:t>
            </a:r>
            <a:r>
              <a:rPr lang="ja-JP" altLang="en-US" sz="2000" dirty="0"/>
              <a:t>上にコピーします（ローカルで操作します）</a:t>
            </a:r>
            <a:endParaRPr lang="en-US" altLang="ja-JP" sz="2000" dirty="0"/>
          </a:p>
          <a:p>
            <a:pPr marL="942990" lvl="1" indent="-342900">
              <a:buClr>
                <a:schemeClr val="accent6"/>
              </a:buClr>
              <a:buFont typeface="Wingdings" panose="05000000000000000000" pitchFamily="2" charset="2"/>
              <a:buChar char="Ø"/>
            </a:pPr>
            <a:r>
              <a:rPr lang="ja-JP" altLang="en-US" sz="1850" dirty="0"/>
              <a:t>　</a:t>
            </a:r>
          </a:p>
          <a:p>
            <a:pPr marL="942990" lvl="1" indent="-342900">
              <a:buClr>
                <a:schemeClr val="accent6"/>
              </a:buClr>
              <a:buFont typeface="Wingdings" panose="05000000000000000000" pitchFamily="2" charset="2"/>
              <a:buChar char="n"/>
            </a:pPr>
            <a:endParaRPr kumimoji="1" lang="en-US" altLang="ja-JP" sz="1850" dirty="0"/>
          </a:p>
          <a:p>
            <a:pPr marL="457200" indent="-457200">
              <a:buClr>
                <a:schemeClr val="accent6"/>
              </a:buClr>
              <a:buFont typeface="+mj-lt"/>
              <a:buAutoNum type="arabicPeriod"/>
            </a:pPr>
            <a:r>
              <a:rPr lang="en-US" altLang="ja-JP" sz="2000" dirty="0"/>
              <a:t>CUDA</a:t>
            </a:r>
            <a:r>
              <a:rPr lang="ja-JP" altLang="en-US" sz="2000" dirty="0"/>
              <a:t>をインストールします（リモートで操作します）</a:t>
            </a:r>
            <a:endParaRPr lang="en-US" altLang="ja-JP" sz="2000" dirty="0"/>
          </a:p>
          <a:p>
            <a:pPr marL="942990" lvl="1" indent="-342900">
              <a:buClr>
                <a:schemeClr val="accent6"/>
              </a:buClr>
              <a:buFont typeface="Wingdings" panose="05000000000000000000" pitchFamily="2" charset="2"/>
              <a:buChar char="Ø"/>
            </a:pPr>
            <a:r>
              <a:rPr kumimoji="1" lang="ja-JP" altLang="en-US" sz="1850" dirty="0"/>
              <a:t>　</a:t>
            </a:r>
            <a:endParaRPr kumimoji="1" lang="en-US" altLang="ja-JP" sz="1850" dirty="0"/>
          </a:p>
          <a:p>
            <a:pPr marL="942990" lvl="1" indent="-342900">
              <a:buClr>
                <a:schemeClr val="accent6"/>
              </a:buClr>
              <a:buFont typeface="Wingdings" panose="05000000000000000000" pitchFamily="2" charset="2"/>
              <a:buChar char="Ø"/>
            </a:pPr>
            <a:endParaRPr lang="en-US" altLang="ja-JP" sz="1850" dirty="0"/>
          </a:p>
          <a:p>
            <a:pPr marL="942990" lvl="1" indent="-342900">
              <a:buClr>
                <a:schemeClr val="accent6"/>
              </a:buClr>
              <a:buFont typeface="Wingdings" panose="05000000000000000000" pitchFamily="2" charset="2"/>
              <a:buChar char="Ø"/>
            </a:pPr>
            <a:endParaRPr kumimoji="1" lang="en-US" altLang="ja-JP" sz="1850" dirty="0"/>
          </a:p>
          <a:p>
            <a:pPr marL="457200" indent="-457200">
              <a:buClr>
                <a:schemeClr val="accent6"/>
              </a:buClr>
              <a:buFont typeface="+mj-lt"/>
              <a:buAutoNum type="arabicPeriod"/>
            </a:pPr>
            <a:r>
              <a:rPr lang="ja-JP" altLang="en-US" sz="2000" dirty="0"/>
              <a:t>パスを通します（リモートで操作します）</a:t>
            </a:r>
            <a:endParaRPr lang="en-US" altLang="ja-JP" sz="2000" dirty="0"/>
          </a:p>
          <a:p>
            <a:pPr marL="942990" lvl="1" indent="-342900">
              <a:buClr>
                <a:schemeClr val="accent6"/>
              </a:buClr>
              <a:buFont typeface="Wingdings" panose="05000000000000000000" pitchFamily="2" charset="2"/>
              <a:buChar char="Ø"/>
            </a:pPr>
            <a:r>
              <a:rPr lang="ja-JP" altLang="en-US" sz="1850" dirty="0"/>
              <a:t>　</a:t>
            </a:r>
            <a:endParaRPr lang="en-US" altLang="ja-JP" sz="1850" dirty="0"/>
          </a:p>
          <a:p>
            <a:pPr marL="942990" lvl="1" indent="-342900">
              <a:buClr>
                <a:schemeClr val="accent6"/>
              </a:buClr>
              <a:buFont typeface="Wingdings" panose="05000000000000000000" pitchFamily="2" charset="2"/>
              <a:buChar char="Ø"/>
            </a:pPr>
            <a:endParaRPr kumimoji="1" lang="en-US" altLang="ja-JP" sz="1850" dirty="0"/>
          </a:p>
          <a:p>
            <a:pPr marL="942990" lvl="1" indent="-342900">
              <a:buClr>
                <a:schemeClr val="accent6"/>
              </a:buClr>
              <a:buFont typeface="Wingdings" panose="05000000000000000000" pitchFamily="2" charset="2"/>
              <a:buChar char="Ø"/>
            </a:pPr>
            <a:endParaRPr lang="en-US" altLang="ja-JP" sz="1850" dirty="0"/>
          </a:p>
          <a:p>
            <a:pPr marL="942990" lvl="1" indent="-342900">
              <a:buClr>
                <a:schemeClr val="accent6"/>
              </a:buClr>
              <a:buFont typeface="Wingdings" panose="05000000000000000000" pitchFamily="2" charset="2"/>
              <a:buChar char="Ø"/>
            </a:pPr>
            <a:endParaRPr kumimoji="1" lang="en-US" altLang="ja-JP" sz="1850" dirty="0"/>
          </a:p>
          <a:p>
            <a:pPr marL="942990" lvl="1" indent="-342900">
              <a:buClr>
                <a:schemeClr val="accent6"/>
              </a:buClr>
              <a:buFont typeface="Wingdings" panose="05000000000000000000" pitchFamily="2" charset="2"/>
              <a:buChar char="Ø"/>
            </a:pPr>
            <a:endParaRPr lang="en-US" altLang="ja-JP" sz="1850" dirty="0"/>
          </a:p>
          <a:p>
            <a:pPr lvl="1" indent="0">
              <a:buClr>
                <a:schemeClr val="accent6"/>
              </a:buClr>
              <a:buNone/>
            </a:pPr>
            <a:endParaRPr kumimoji="1" lang="en-US" altLang="ja-JP" sz="1850" dirty="0"/>
          </a:p>
          <a:p>
            <a:pPr lvl="1" indent="0">
              <a:buClr>
                <a:schemeClr val="accent6"/>
              </a:buClr>
              <a:buNone/>
            </a:pPr>
            <a:r>
              <a:rPr kumimoji="1" lang="en-US" altLang="ja-JP" sz="1600" dirty="0"/>
              <a:t>			</a:t>
            </a:r>
            <a:r>
              <a:rPr lang="ja-JP" altLang="en-US" sz="1600" dirty="0"/>
              <a:t>　　　　</a:t>
            </a:r>
            <a:r>
              <a:rPr kumimoji="1" lang="en-US" altLang="ja-JP" sz="1600" dirty="0"/>
              <a:t>※</a:t>
            </a:r>
            <a:r>
              <a:rPr kumimoji="1" lang="en-US" altLang="ja-JP" sz="1600" dirty="0" err="1"/>
              <a:t>ssh</a:t>
            </a:r>
            <a:r>
              <a:rPr kumimoji="1" lang="en-US" altLang="ja-JP" sz="1600" dirty="0"/>
              <a:t> key: </a:t>
            </a:r>
            <a:r>
              <a:rPr lang="ja-JP" altLang="en-US" sz="1600" dirty="0"/>
              <a:t>こ</a:t>
            </a:r>
            <a:r>
              <a:rPr kumimoji="1" lang="ja-JP" altLang="en-US" sz="1600" dirty="0"/>
              <a:t>の場合</a:t>
            </a:r>
            <a:r>
              <a:rPr lang="en-US" altLang="ja-JP" sz="1600" dirty="0"/>
              <a:t>Amazon EC2 </a:t>
            </a:r>
            <a:r>
              <a:rPr lang="ja-JP" altLang="en-US" sz="1600" dirty="0"/>
              <a:t>のキーペア</a:t>
            </a:r>
            <a:endParaRPr kumimoji="1" lang="en-US" altLang="ja-JP" sz="1600" dirty="0"/>
          </a:p>
          <a:p>
            <a:pPr lvl="1" indent="0">
              <a:buClr>
                <a:schemeClr val="accent6"/>
              </a:buClr>
              <a:buNone/>
            </a:pPr>
            <a:r>
              <a:rPr lang="ja-JP" altLang="en-US" sz="1600" dirty="0"/>
              <a:t>　</a:t>
            </a:r>
            <a:r>
              <a:rPr lang="en-US" altLang="ja-JP" sz="1600" dirty="0"/>
              <a:t>				</a:t>
            </a:r>
            <a:r>
              <a:rPr lang="ja-JP" altLang="en-US" sz="1600" dirty="0"/>
              <a:t> </a:t>
            </a:r>
            <a:r>
              <a:rPr lang="en-US" altLang="ja-JP" sz="1600" dirty="0"/>
              <a:t>IP</a:t>
            </a:r>
            <a:r>
              <a:rPr lang="ja-JP" altLang="en-US" sz="1600" dirty="0"/>
              <a:t>アドレス：この場合</a:t>
            </a:r>
            <a:r>
              <a:rPr lang="en-US" altLang="ja-JP" sz="1600" dirty="0"/>
              <a:t>EC2</a:t>
            </a:r>
            <a:r>
              <a:rPr lang="ja-JP" altLang="en-US" sz="1600" dirty="0"/>
              <a:t>インスタンスの</a:t>
            </a:r>
            <a:r>
              <a:rPr lang="en-US" altLang="ja-JP" sz="1600" dirty="0"/>
              <a:t>IP</a:t>
            </a:r>
            <a:r>
              <a:rPr lang="ja-JP" altLang="en-US" sz="1600" dirty="0"/>
              <a:t>アドレス</a:t>
            </a:r>
            <a:endParaRPr kumimoji="1" lang="ja-JP" altLang="en-US" sz="1600" dirty="0"/>
          </a:p>
        </p:txBody>
      </p:sp>
      <p:pic>
        <p:nvPicPr>
          <p:cNvPr id="8" name="図 7">
            <a:extLst>
              <a:ext uri="{FF2B5EF4-FFF2-40B4-BE49-F238E27FC236}">
                <a16:creationId xmlns:a16="http://schemas.microsoft.com/office/drawing/2014/main" id="{0E9DD926-91FF-450C-88C6-DDCF3F9FD86E}"/>
              </a:ext>
            </a:extLst>
          </p:cNvPr>
          <p:cNvPicPr>
            <a:picLocks noChangeAspect="1"/>
          </p:cNvPicPr>
          <p:nvPr/>
        </p:nvPicPr>
        <p:blipFill>
          <a:blip r:embed="rId2"/>
          <a:stretch>
            <a:fillRect/>
          </a:stretch>
        </p:blipFill>
        <p:spPr>
          <a:xfrm>
            <a:off x="1213410" y="1614129"/>
            <a:ext cx="7126842" cy="542591"/>
          </a:xfrm>
          <a:prstGeom prst="rect">
            <a:avLst/>
          </a:prstGeom>
        </p:spPr>
      </p:pic>
      <p:cxnSp>
        <p:nvCxnSpPr>
          <p:cNvPr id="9" name="直線矢印コネクタ 8">
            <a:extLst>
              <a:ext uri="{FF2B5EF4-FFF2-40B4-BE49-F238E27FC236}">
                <a16:creationId xmlns:a16="http://schemas.microsoft.com/office/drawing/2014/main" id="{460C8280-FA1B-4543-B4A6-FB155F6A371B}"/>
              </a:ext>
            </a:extLst>
          </p:cNvPr>
          <p:cNvCxnSpPr>
            <a:cxnSpLocks/>
          </p:cNvCxnSpPr>
          <p:nvPr/>
        </p:nvCxnSpPr>
        <p:spPr>
          <a:xfrm flipH="1">
            <a:off x="2382473" y="734312"/>
            <a:ext cx="2026716" cy="9141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A4F78D0-F489-454D-9ADD-6C4C4FA77CC9}"/>
              </a:ext>
            </a:extLst>
          </p:cNvPr>
          <p:cNvCxnSpPr>
            <a:cxnSpLocks/>
          </p:cNvCxnSpPr>
          <p:nvPr/>
        </p:nvCxnSpPr>
        <p:spPr>
          <a:xfrm flipH="1">
            <a:off x="3162650" y="734312"/>
            <a:ext cx="1246537" cy="11028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A745089-7A30-4837-9E4D-C299B225A3DF}"/>
              </a:ext>
            </a:extLst>
          </p:cNvPr>
          <p:cNvSpPr txBox="1"/>
          <p:nvPr/>
        </p:nvSpPr>
        <p:spPr>
          <a:xfrm>
            <a:off x="3724612" y="424380"/>
            <a:ext cx="4902304" cy="307777"/>
          </a:xfrm>
          <a:prstGeom prst="rect">
            <a:avLst/>
          </a:prstGeom>
          <a:noFill/>
        </p:spPr>
        <p:txBody>
          <a:bodyPr wrap="square" rtlCol="0">
            <a:spAutoFit/>
          </a:bodyPr>
          <a:lstStyle/>
          <a:p>
            <a:r>
              <a:rPr kumimoji="1" lang="en-US" altLang="ja-JP" u="sng" dirty="0" err="1">
                <a:solidFill>
                  <a:srgbClr val="0070C0"/>
                </a:solidFill>
              </a:rPr>
              <a:t>ssh</a:t>
            </a:r>
            <a:r>
              <a:rPr kumimoji="1" lang="ja-JP" altLang="en-US" u="sng" dirty="0">
                <a:solidFill>
                  <a:srgbClr val="0070C0"/>
                </a:solidFill>
              </a:rPr>
              <a:t> </a:t>
            </a:r>
            <a:r>
              <a:rPr kumimoji="1" lang="en-US" altLang="ja-JP" u="sng" dirty="0">
                <a:solidFill>
                  <a:srgbClr val="0070C0"/>
                </a:solidFill>
              </a:rPr>
              <a:t>key</a:t>
            </a:r>
            <a:r>
              <a:rPr kumimoji="1" lang="ja-JP" altLang="en-US" u="sng" dirty="0">
                <a:solidFill>
                  <a:srgbClr val="0070C0"/>
                </a:solidFill>
              </a:rPr>
              <a:t>と</a:t>
            </a:r>
            <a:r>
              <a:rPr kumimoji="1" lang="en-US" altLang="ja-JP" u="sng" dirty="0">
                <a:solidFill>
                  <a:srgbClr val="0070C0"/>
                </a:solidFill>
              </a:rPr>
              <a:t>IP</a:t>
            </a:r>
            <a:r>
              <a:rPr kumimoji="1" lang="ja-JP" altLang="en-US" u="sng" dirty="0">
                <a:solidFill>
                  <a:srgbClr val="0070C0"/>
                </a:solidFill>
              </a:rPr>
              <a:t>アドレスはご自身のを打ち込んでください</a:t>
            </a:r>
          </a:p>
        </p:txBody>
      </p:sp>
      <p:pic>
        <p:nvPicPr>
          <p:cNvPr id="16" name="図 15">
            <a:extLst>
              <a:ext uri="{FF2B5EF4-FFF2-40B4-BE49-F238E27FC236}">
                <a16:creationId xmlns:a16="http://schemas.microsoft.com/office/drawing/2014/main" id="{CBAB10F2-AE88-4E7B-8B4D-833934A514DD}"/>
              </a:ext>
            </a:extLst>
          </p:cNvPr>
          <p:cNvPicPr>
            <a:picLocks noChangeAspect="1"/>
          </p:cNvPicPr>
          <p:nvPr/>
        </p:nvPicPr>
        <p:blipFill>
          <a:blip r:embed="rId3"/>
          <a:stretch>
            <a:fillRect/>
          </a:stretch>
        </p:blipFill>
        <p:spPr>
          <a:xfrm>
            <a:off x="1213410" y="2685224"/>
            <a:ext cx="7126842" cy="743776"/>
          </a:xfrm>
          <a:prstGeom prst="rect">
            <a:avLst/>
          </a:prstGeom>
        </p:spPr>
      </p:pic>
      <p:graphicFrame>
        <p:nvGraphicFramePr>
          <p:cNvPr id="17" name="表 16">
            <a:extLst>
              <a:ext uri="{FF2B5EF4-FFF2-40B4-BE49-F238E27FC236}">
                <a16:creationId xmlns:a16="http://schemas.microsoft.com/office/drawing/2014/main" id="{1792C15E-D61E-4142-BE1B-67E1BE1A905C}"/>
              </a:ext>
            </a:extLst>
          </p:cNvPr>
          <p:cNvGraphicFramePr>
            <a:graphicFrameLocks noGrp="1"/>
          </p:cNvGraphicFramePr>
          <p:nvPr>
            <p:extLst>
              <p:ext uri="{D42A27DB-BD31-4B8C-83A1-F6EECF244321}">
                <p14:modId xmlns:p14="http://schemas.microsoft.com/office/powerpoint/2010/main" val="4219632112"/>
              </p:ext>
            </p:extLst>
          </p:nvPr>
        </p:nvGraphicFramePr>
        <p:xfrm>
          <a:off x="1213410" y="4078963"/>
          <a:ext cx="7206894" cy="1076376"/>
        </p:xfrm>
        <a:graphic>
          <a:graphicData uri="http://schemas.openxmlformats.org/drawingml/2006/table">
            <a:tbl>
              <a:tblPr/>
              <a:tblGrid>
                <a:gridCol w="7206894">
                  <a:extLst>
                    <a:ext uri="{9D8B030D-6E8A-4147-A177-3AD203B41FA5}">
                      <a16:colId xmlns:a16="http://schemas.microsoft.com/office/drawing/2014/main" val="20000"/>
                    </a:ext>
                  </a:extLst>
                </a:gridCol>
              </a:tblGrid>
              <a:tr h="186990">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pl-PL" sz="1300" b="1" i="0" baseline="0" dirty="0">
                          <a:solidFill>
                            <a:srgbClr val="00B050"/>
                          </a:solidFill>
                          <a:effectLst/>
                          <a:latin typeface="Meiryo" charset="-128"/>
                          <a:ea typeface="Meiryo" charset="-128"/>
                          <a:cs typeface="Meiryo" charset="-128"/>
                        </a:rPr>
                        <a:t>echo</a:t>
                      </a:r>
                      <a:r>
                        <a:rPr lang="pl-PL" sz="1300" b="1" i="0" baseline="0" dirty="0">
                          <a:solidFill>
                            <a:schemeClr val="tx1"/>
                          </a:solidFill>
                          <a:effectLst/>
                          <a:latin typeface="Meiryo" charset="-128"/>
                          <a:ea typeface="Meiryo" charset="-128"/>
                          <a:cs typeface="Meiryo" charset="-128"/>
                        </a:rPr>
                        <a:t> -e "\n## CUDA and </a:t>
                      </a:r>
                      <a:r>
                        <a:rPr lang="pl-PL" sz="1300" b="1" i="0" baseline="0" dirty="0" err="1">
                          <a:solidFill>
                            <a:schemeClr val="tx1"/>
                          </a:solidFill>
                          <a:effectLst/>
                          <a:latin typeface="Meiryo" charset="-128"/>
                          <a:ea typeface="Meiryo" charset="-128"/>
                          <a:cs typeface="Meiryo" charset="-128"/>
                        </a:rPr>
                        <a:t>cuDNN</a:t>
                      </a:r>
                      <a:r>
                        <a:rPr lang="pl-PL" sz="1300" b="1" i="0" baseline="0" dirty="0">
                          <a:solidFill>
                            <a:schemeClr val="tx1"/>
                          </a:solidFill>
                          <a:effectLst/>
                          <a:latin typeface="Meiryo" charset="-128"/>
                          <a:ea typeface="Meiryo" charset="-128"/>
                          <a:cs typeface="Meiryo" charset="-128"/>
                        </a:rPr>
                        <a:t> </a:t>
                      </a:r>
                      <a:r>
                        <a:rPr lang="pl-PL" sz="1300" b="1" i="0" baseline="0" dirty="0" err="1">
                          <a:solidFill>
                            <a:schemeClr val="tx1"/>
                          </a:solidFill>
                          <a:effectLst/>
                          <a:latin typeface="Meiryo" charset="-128"/>
                          <a:ea typeface="Meiryo" charset="-128"/>
                          <a:cs typeface="Meiryo" charset="-128"/>
                        </a:rPr>
                        <a:t>paths</a:t>
                      </a:r>
                      <a:r>
                        <a:rPr lang="pl-PL" sz="1300" b="1" i="0" baseline="0" dirty="0">
                          <a:solidFill>
                            <a:schemeClr val="tx1"/>
                          </a:solidFill>
                          <a:effectLst/>
                          <a:latin typeface="Meiryo" charset="-128"/>
                          <a:ea typeface="Meiryo" charset="-128"/>
                          <a:cs typeface="Meiryo" charset="-128"/>
                        </a:rPr>
                        <a:t>"  &gt;&gt; ~/.</a:t>
                      </a:r>
                      <a:r>
                        <a:rPr lang="pl-PL" sz="1300" b="1" i="0" baseline="0" dirty="0" err="1">
                          <a:solidFill>
                            <a:schemeClr val="tx1"/>
                          </a:solidFill>
                          <a:effectLst/>
                          <a:latin typeface="Meiryo" charset="-128"/>
                          <a:ea typeface="Meiryo" charset="-128"/>
                          <a:cs typeface="Meiryo" charset="-128"/>
                        </a:rPr>
                        <a:t>bashrc</a:t>
                      </a:r>
                      <a:endParaRPr lang="pl-PL" sz="1300" b="1" i="0" baseline="0" dirty="0">
                        <a:solidFill>
                          <a:schemeClr val="tx1"/>
                        </a:solidFill>
                        <a:effectLst/>
                        <a:latin typeface="Meiryo" charset="-128"/>
                        <a:ea typeface="Meiryo" charset="-128"/>
                        <a:cs typeface="Meiryo" charset="-128"/>
                      </a:endParaRPr>
                    </a:p>
                    <a:p>
                      <a:pPr marL="0" marR="0" indent="0" algn="l" defTabSz="685800" rtl="0" eaLnBrk="1" fontAlgn="base" latinLnBrk="0" hangingPunct="1">
                        <a:lnSpc>
                          <a:spcPct val="100000"/>
                        </a:lnSpc>
                        <a:spcBef>
                          <a:spcPts val="0"/>
                        </a:spcBef>
                        <a:spcAft>
                          <a:spcPts val="0"/>
                        </a:spcAft>
                        <a:buClrTx/>
                        <a:buSzTx/>
                        <a:buFontTx/>
                        <a:buNone/>
                        <a:tabLst/>
                        <a:defRPr/>
                      </a:pPr>
                      <a:r>
                        <a:rPr lang="pl-PL" sz="1300" b="1" i="0" baseline="0" dirty="0">
                          <a:solidFill>
                            <a:srgbClr val="00B050"/>
                          </a:solidFill>
                          <a:effectLst/>
                          <a:latin typeface="Meiryo" charset="-128"/>
                          <a:ea typeface="Meiryo" charset="-128"/>
                          <a:cs typeface="Meiryo" charset="-128"/>
                        </a:rPr>
                        <a:t>echo</a:t>
                      </a:r>
                      <a:r>
                        <a:rPr lang="pl-PL" sz="1300" b="1" i="0" baseline="0" dirty="0">
                          <a:solidFill>
                            <a:schemeClr val="tx1"/>
                          </a:solidFill>
                          <a:effectLst/>
                          <a:latin typeface="Meiryo" charset="-128"/>
                          <a:ea typeface="Meiryo" charset="-128"/>
                          <a:cs typeface="Meiryo" charset="-128"/>
                        </a:rPr>
                        <a:t> 'export PATH=/</a:t>
                      </a:r>
                      <a:r>
                        <a:rPr lang="pl-PL" sz="1300" b="1" i="0" baseline="0" dirty="0" err="1">
                          <a:solidFill>
                            <a:schemeClr val="tx1"/>
                          </a:solidFill>
                          <a:effectLst/>
                          <a:latin typeface="Meiryo" charset="-128"/>
                          <a:ea typeface="Meiryo" charset="-128"/>
                          <a:cs typeface="Meiryo" charset="-128"/>
                        </a:rPr>
                        <a:t>usr</a:t>
                      </a:r>
                      <a:r>
                        <a:rPr lang="pl-PL" sz="1300" b="1" i="0" baseline="0" dirty="0">
                          <a:solidFill>
                            <a:schemeClr val="tx1"/>
                          </a:solidFill>
                          <a:effectLst/>
                          <a:latin typeface="Meiryo" charset="-128"/>
                          <a:ea typeface="Meiryo" charset="-128"/>
                          <a:cs typeface="Meiryo" charset="-128"/>
                        </a:rPr>
                        <a:t>/</a:t>
                      </a:r>
                      <a:r>
                        <a:rPr lang="pl-PL" sz="1300" b="1" i="0" baseline="0" dirty="0" err="1">
                          <a:solidFill>
                            <a:schemeClr val="tx1"/>
                          </a:solidFill>
                          <a:effectLst/>
                          <a:latin typeface="Meiryo" charset="-128"/>
                          <a:ea typeface="Meiryo" charset="-128"/>
                          <a:cs typeface="Meiryo" charset="-128"/>
                        </a:rPr>
                        <a:t>local</a:t>
                      </a:r>
                      <a:r>
                        <a:rPr lang="pl-PL" sz="1300" b="1" i="0" baseline="0" dirty="0">
                          <a:solidFill>
                            <a:schemeClr val="tx1"/>
                          </a:solidFill>
                          <a:effectLst/>
                          <a:latin typeface="Meiryo" charset="-128"/>
                          <a:ea typeface="Meiryo" charset="-128"/>
                          <a:cs typeface="Meiryo" charset="-128"/>
                        </a:rPr>
                        <a:t>/cuda-8.0/bin:${PATH}' &gt;&gt; ~/.</a:t>
                      </a:r>
                      <a:r>
                        <a:rPr lang="pl-PL" sz="1300" b="1" i="0" baseline="0" dirty="0" err="1">
                          <a:solidFill>
                            <a:schemeClr val="tx1"/>
                          </a:solidFill>
                          <a:effectLst/>
                          <a:latin typeface="Meiryo" charset="-128"/>
                          <a:ea typeface="Meiryo" charset="-128"/>
                          <a:cs typeface="Meiryo" charset="-128"/>
                        </a:rPr>
                        <a:t>bashrc</a:t>
                      </a:r>
                      <a:endParaRPr lang="pl-PL" sz="1300" b="1" i="0" baseline="0" dirty="0">
                        <a:solidFill>
                          <a:schemeClr val="tx1"/>
                        </a:solidFill>
                        <a:effectLst/>
                        <a:latin typeface="Meiryo" charset="-128"/>
                        <a:ea typeface="Meiryo" charset="-128"/>
                        <a:cs typeface="Meiryo" charset="-128"/>
                      </a:endParaRPr>
                    </a:p>
                    <a:p>
                      <a:pPr marL="0" marR="0" indent="0" algn="l" defTabSz="685800" rtl="0" eaLnBrk="1" fontAlgn="base" latinLnBrk="0" hangingPunct="1">
                        <a:lnSpc>
                          <a:spcPct val="100000"/>
                        </a:lnSpc>
                        <a:spcBef>
                          <a:spcPts val="0"/>
                        </a:spcBef>
                        <a:spcAft>
                          <a:spcPts val="0"/>
                        </a:spcAft>
                        <a:buClrTx/>
                        <a:buSzTx/>
                        <a:buFontTx/>
                        <a:buNone/>
                        <a:tabLst/>
                        <a:defRPr/>
                      </a:pPr>
                      <a:r>
                        <a:rPr lang="pl-PL" sz="1300" b="1" i="0" baseline="0" dirty="0">
                          <a:solidFill>
                            <a:srgbClr val="00B050"/>
                          </a:solidFill>
                          <a:effectLst/>
                          <a:latin typeface="Meiryo" charset="-128"/>
                          <a:ea typeface="Meiryo" charset="-128"/>
                          <a:cs typeface="Meiryo" charset="-128"/>
                        </a:rPr>
                        <a:t>echo</a:t>
                      </a:r>
                      <a:r>
                        <a:rPr lang="pl-PL" sz="1300" b="1" i="0" baseline="0" dirty="0">
                          <a:solidFill>
                            <a:schemeClr val="tx1"/>
                          </a:solidFill>
                          <a:effectLst/>
                          <a:latin typeface="Meiryo" charset="-128"/>
                          <a:ea typeface="Meiryo" charset="-128"/>
                          <a:cs typeface="Meiryo" charset="-128"/>
                        </a:rPr>
                        <a:t> 'export LD_LIBRARY_PATH=/</a:t>
                      </a:r>
                      <a:r>
                        <a:rPr lang="pl-PL" sz="1300" b="1" i="0" baseline="0" dirty="0" err="1">
                          <a:solidFill>
                            <a:schemeClr val="tx1"/>
                          </a:solidFill>
                          <a:effectLst/>
                          <a:latin typeface="Meiryo" charset="-128"/>
                          <a:ea typeface="Meiryo" charset="-128"/>
                          <a:cs typeface="Meiryo" charset="-128"/>
                        </a:rPr>
                        <a:t>usr</a:t>
                      </a:r>
                      <a:r>
                        <a:rPr lang="pl-PL" sz="1300" b="1" i="0" baseline="0" dirty="0">
                          <a:solidFill>
                            <a:schemeClr val="tx1"/>
                          </a:solidFill>
                          <a:effectLst/>
                          <a:latin typeface="Meiryo" charset="-128"/>
                          <a:ea typeface="Meiryo" charset="-128"/>
                          <a:cs typeface="Meiryo" charset="-128"/>
                        </a:rPr>
                        <a:t>/</a:t>
                      </a:r>
                      <a:r>
                        <a:rPr lang="pl-PL" sz="1300" b="1" i="0" baseline="0" dirty="0" err="1">
                          <a:solidFill>
                            <a:schemeClr val="tx1"/>
                          </a:solidFill>
                          <a:effectLst/>
                          <a:latin typeface="Meiryo" charset="-128"/>
                          <a:ea typeface="Meiryo" charset="-128"/>
                          <a:cs typeface="Meiryo" charset="-128"/>
                        </a:rPr>
                        <a:t>local</a:t>
                      </a:r>
                      <a:r>
                        <a:rPr lang="pl-PL" sz="1300" b="1" i="0" baseline="0" dirty="0">
                          <a:solidFill>
                            <a:schemeClr val="tx1"/>
                          </a:solidFill>
                          <a:effectLst/>
                          <a:latin typeface="Meiryo" charset="-128"/>
                          <a:ea typeface="Meiryo" charset="-128"/>
                          <a:cs typeface="Meiryo" charset="-128"/>
                        </a:rPr>
                        <a:t>/cuda-8.0/lib64:${LD_LIBRARY_PATH}' &gt;&gt; ~/.</a:t>
                      </a:r>
                      <a:r>
                        <a:rPr lang="pl-PL" sz="1300" b="1" i="0" baseline="0" dirty="0" err="1">
                          <a:solidFill>
                            <a:schemeClr val="tx1"/>
                          </a:solidFill>
                          <a:effectLst/>
                          <a:latin typeface="Meiryo" charset="-128"/>
                          <a:ea typeface="Meiryo" charset="-128"/>
                          <a:cs typeface="Meiryo" charset="-128"/>
                        </a:rPr>
                        <a:t>bashrc</a:t>
                      </a:r>
                      <a:endParaRPr lang="pl-PL" sz="1300" b="1" i="0" baseline="0" dirty="0">
                        <a:solidFill>
                          <a:schemeClr val="tx1"/>
                        </a:solidFill>
                        <a:effectLst/>
                        <a:latin typeface="Meiryo" charset="-128"/>
                        <a:ea typeface="Meiryo" charset="-128"/>
                        <a:cs typeface="Meiryo" charset="-128"/>
                      </a:endParaRPr>
                    </a:p>
                    <a:p>
                      <a:pPr marL="0" marR="0" indent="0" algn="l" defTabSz="685800" rtl="0" eaLnBrk="1" fontAlgn="base" latinLnBrk="0" hangingPunct="1">
                        <a:lnSpc>
                          <a:spcPct val="100000"/>
                        </a:lnSpc>
                        <a:spcBef>
                          <a:spcPts val="0"/>
                        </a:spcBef>
                        <a:spcAft>
                          <a:spcPts val="0"/>
                        </a:spcAft>
                        <a:buClrTx/>
                        <a:buSzTx/>
                        <a:buFontTx/>
                        <a:buNone/>
                        <a:tabLst/>
                        <a:defRPr/>
                      </a:pPr>
                      <a:r>
                        <a:rPr lang="pl-PL" sz="1300" b="1" i="0" baseline="0" dirty="0" err="1">
                          <a:solidFill>
                            <a:srgbClr val="00B050"/>
                          </a:solidFill>
                          <a:effectLst/>
                          <a:latin typeface="Meiryo" charset="-128"/>
                          <a:ea typeface="Meiryo" charset="-128"/>
                          <a:cs typeface="Meiryo" charset="-128"/>
                        </a:rPr>
                        <a:t>source</a:t>
                      </a:r>
                      <a:r>
                        <a:rPr lang="pl-PL" sz="1300" b="1" i="0" baseline="0" dirty="0">
                          <a:solidFill>
                            <a:schemeClr val="tx1"/>
                          </a:solidFill>
                          <a:effectLst/>
                          <a:latin typeface="Meiryo" charset="-128"/>
                          <a:ea typeface="Meiryo" charset="-128"/>
                          <a:cs typeface="Meiryo" charset="-128"/>
                        </a:rPr>
                        <a:t> ~/.</a:t>
                      </a:r>
                      <a:r>
                        <a:rPr lang="pl-PL" sz="1300" b="1" i="0" baseline="0" dirty="0" err="1">
                          <a:solidFill>
                            <a:schemeClr val="tx1"/>
                          </a:solidFill>
                          <a:effectLst/>
                          <a:latin typeface="Meiryo" charset="-128"/>
                          <a:ea typeface="Meiryo" charset="-128"/>
                          <a:cs typeface="Meiryo" charset="-128"/>
                        </a:rPr>
                        <a:t>bashrc</a:t>
                      </a:r>
                      <a:endParaRPr lang="pl-PL" sz="1300" b="1" i="0" baseline="0" dirty="0">
                        <a:solidFill>
                          <a:schemeClr val="tx1"/>
                        </a:solidFill>
                        <a:effectLst/>
                        <a:latin typeface="Meiryo" charset="-128"/>
                        <a:ea typeface="Meiryo" charset="-128"/>
                        <a:cs typeface="Meiryo" charset="-128"/>
                      </a:endParaRP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4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B88BED-3D4B-4917-939B-4804C66B455F}"/>
              </a:ext>
            </a:extLst>
          </p:cNvPr>
          <p:cNvSpPr>
            <a:spLocks noGrp="1"/>
          </p:cNvSpPr>
          <p:nvPr>
            <p:ph type="title"/>
          </p:nvPr>
        </p:nvSpPr>
        <p:spPr/>
        <p:txBody>
          <a:bodyPr/>
          <a:lstStyle/>
          <a:p>
            <a:r>
              <a:rPr kumimoji="1" lang="en-US" altLang="ja-JP" dirty="0"/>
              <a:t>cuDNN</a:t>
            </a:r>
            <a:r>
              <a:rPr lang="ja-JP" altLang="en-US" dirty="0"/>
              <a:t> </a:t>
            </a:r>
            <a:r>
              <a:rPr lang="en-US" altLang="ja-JP" dirty="0"/>
              <a:t>6</a:t>
            </a:r>
            <a:r>
              <a:rPr kumimoji="1" lang="ja-JP" altLang="en-US" dirty="0"/>
              <a:t>のインストール</a:t>
            </a:r>
          </a:p>
        </p:txBody>
      </p:sp>
      <p:sp>
        <p:nvSpPr>
          <p:cNvPr id="3" name="スライド番号プレースホルダー 2">
            <a:extLst>
              <a:ext uri="{FF2B5EF4-FFF2-40B4-BE49-F238E27FC236}">
                <a16:creationId xmlns:a16="http://schemas.microsoft.com/office/drawing/2014/main" id="{3B9166EC-4913-4775-8286-20CA9CB65BAD}"/>
              </a:ext>
            </a:extLst>
          </p:cNvPr>
          <p:cNvSpPr>
            <a:spLocks noGrp="1"/>
          </p:cNvSpPr>
          <p:nvPr>
            <p:ph type="sldNum" sz="quarter" idx="10"/>
          </p:nvPr>
        </p:nvSpPr>
        <p:spPr/>
        <p:txBody>
          <a:bodyPr/>
          <a:lstStyle/>
          <a:p>
            <a:fld id="{252055FE-0A7C-7D4C-ADC0-5B45EB2BBC2F}" type="slidenum">
              <a:rPr lang="en-US" altLang="ja-JP" smtClean="0"/>
              <a:pPr/>
              <a:t>10</a:t>
            </a:fld>
            <a:endParaRPr lang="en-US" altLang="ja-JP" dirty="0"/>
          </a:p>
        </p:txBody>
      </p:sp>
      <p:sp>
        <p:nvSpPr>
          <p:cNvPr id="4" name="コンテンツ プレースホルダー 3">
            <a:extLst>
              <a:ext uri="{FF2B5EF4-FFF2-40B4-BE49-F238E27FC236}">
                <a16:creationId xmlns:a16="http://schemas.microsoft.com/office/drawing/2014/main" id="{4EBE0E64-3810-463E-8EF9-6BB88067F501}"/>
              </a:ext>
            </a:extLst>
          </p:cNvPr>
          <p:cNvSpPr>
            <a:spLocks noGrp="1"/>
          </p:cNvSpPr>
          <p:nvPr>
            <p:ph sz="quarter" idx="11"/>
          </p:nvPr>
        </p:nvSpPr>
        <p:spPr/>
        <p:txBody>
          <a:bodyPr/>
          <a:lstStyle/>
          <a:p>
            <a:r>
              <a:rPr kumimoji="1" lang="en-US" altLang="ja-JP" sz="2000" dirty="0"/>
              <a:t>cuDNN</a:t>
            </a:r>
            <a:r>
              <a:rPr kumimoji="1" lang="ja-JP" altLang="en-US" sz="2000" dirty="0"/>
              <a:t>は</a:t>
            </a:r>
            <a:r>
              <a:rPr kumimoji="1" lang="en-US" altLang="ja-JP" sz="2000" dirty="0"/>
              <a:t>NVIDIA</a:t>
            </a:r>
            <a:r>
              <a:rPr kumimoji="1" lang="ja-JP" altLang="en-US" sz="2000" dirty="0"/>
              <a:t>社が公開している</a:t>
            </a:r>
            <a:r>
              <a:rPr kumimoji="1" lang="en-US" altLang="ja-JP" sz="2000" dirty="0"/>
              <a:t>Deep Learning</a:t>
            </a:r>
            <a:r>
              <a:rPr kumimoji="1" lang="ja-JP" altLang="en-US" sz="2000" dirty="0"/>
              <a:t>用ライブラリで、</a:t>
            </a:r>
            <a:r>
              <a:rPr kumimoji="1" lang="en-US" altLang="ja-JP" sz="2000" dirty="0"/>
              <a:t>Deep Learning</a:t>
            </a:r>
            <a:r>
              <a:rPr kumimoji="1" lang="ja-JP" altLang="en-US" sz="2000" dirty="0"/>
              <a:t>の計算速度をさらに向上させます。</a:t>
            </a:r>
            <a:endParaRPr kumimoji="1" lang="en-US" altLang="ja-JP" sz="2000" dirty="0"/>
          </a:p>
          <a:p>
            <a:endParaRPr lang="en-US" altLang="ja-JP" sz="2000" dirty="0"/>
          </a:p>
          <a:p>
            <a:pPr marL="457200" indent="-457200">
              <a:buClr>
                <a:schemeClr val="accent6"/>
              </a:buClr>
              <a:buFont typeface="+mj-lt"/>
              <a:buAutoNum type="arabicPeriod"/>
            </a:pPr>
            <a:r>
              <a:rPr lang="en-US" altLang="ja-JP" sz="2000" u="sng" dirty="0">
                <a:latin typeface="Meiryo" charset="-128"/>
                <a:ea typeface="Meiryo" charset="-128"/>
                <a:cs typeface="Meiryo" charset="-128"/>
                <a:hlinkClick r:id="rId2"/>
              </a:rPr>
              <a:t>https://developer.nvidia.com/cudnn</a:t>
            </a:r>
            <a:r>
              <a:rPr lang="ja-JP" altLang="en-US" sz="2000" dirty="0">
                <a:latin typeface="Meiryo" charset="-128"/>
                <a:ea typeface="Meiryo" charset="-128"/>
                <a:cs typeface="Meiryo" charset="-128"/>
              </a:rPr>
              <a:t> に登録します。</a:t>
            </a:r>
            <a:endParaRPr lang="en-US" altLang="ja-JP" sz="2000" dirty="0">
              <a:latin typeface="Meiryo" charset="-128"/>
              <a:ea typeface="Meiryo" charset="-128"/>
              <a:cs typeface="Meiryo" charset="-128"/>
            </a:endParaRPr>
          </a:p>
          <a:p>
            <a:pPr marL="457200" indent="-457200">
              <a:buClr>
                <a:schemeClr val="accent6"/>
              </a:buClr>
              <a:buFont typeface="+mj-lt"/>
              <a:buAutoNum type="arabicPeriod"/>
            </a:pPr>
            <a:r>
              <a:rPr lang="ja-JP" altLang="en-US" sz="2000" dirty="0">
                <a:latin typeface="Meiryo" charset="-128"/>
                <a:ea typeface="Meiryo" charset="-128"/>
                <a:cs typeface="Meiryo" charset="-128"/>
              </a:rPr>
              <a:t>アンケートに答えて、”</a:t>
            </a:r>
            <a:r>
              <a:rPr lang="en-US" altLang="ja-JP" sz="2000" dirty="0">
                <a:latin typeface="Meiryo" charset="-128"/>
                <a:ea typeface="Meiryo" charset="-128"/>
                <a:cs typeface="Meiryo" charset="-128"/>
              </a:rPr>
              <a:t>Download cuDNN v6.0 (April 27, 2017), for CUDA 8.0”</a:t>
            </a:r>
            <a:r>
              <a:rPr lang="ja-JP" altLang="en-US" sz="2000" dirty="0">
                <a:latin typeface="Meiryo" charset="-128"/>
                <a:ea typeface="Meiryo" charset="-128"/>
                <a:cs typeface="Meiryo" charset="-128"/>
              </a:rPr>
              <a:t>をクリックします。</a:t>
            </a:r>
          </a:p>
          <a:p>
            <a:pPr marL="342900" indent="-342900">
              <a:buClr>
                <a:schemeClr val="accent6"/>
              </a:buClr>
              <a:buFont typeface="Wingdings" panose="05000000000000000000" pitchFamily="2" charset="2"/>
              <a:buChar char="n"/>
            </a:pPr>
            <a:endParaRPr lang="en-US" altLang="ja-JP" sz="2000" dirty="0">
              <a:latin typeface="Meiryo" charset="-128"/>
              <a:ea typeface="Meiryo" charset="-128"/>
              <a:cs typeface="Meiryo" charset="-128"/>
            </a:endParaRPr>
          </a:p>
          <a:p>
            <a:pPr marL="342900" indent="-342900">
              <a:buClr>
                <a:schemeClr val="accent6"/>
              </a:buClr>
              <a:buFont typeface="Wingdings" panose="05000000000000000000" pitchFamily="2" charset="2"/>
              <a:buChar char="n"/>
            </a:pPr>
            <a:endParaRPr kumimoji="1" lang="ja-JP" altLang="en-US" sz="2000" dirty="0"/>
          </a:p>
        </p:txBody>
      </p:sp>
      <p:grpSp>
        <p:nvGrpSpPr>
          <p:cNvPr id="7" name="グループ化 6">
            <a:extLst>
              <a:ext uri="{FF2B5EF4-FFF2-40B4-BE49-F238E27FC236}">
                <a16:creationId xmlns:a16="http://schemas.microsoft.com/office/drawing/2014/main" id="{97E4847C-C377-48E8-97C1-2A30388AE37D}"/>
              </a:ext>
            </a:extLst>
          </p:cNvPr>
          <p:cNvGrpSpPr/>
          <p:nvPr/>
        </p:nvGrpSpPr>
        <p:grpSpPr>
          <a:xfrm>
            <a:off x="1935297" y="3001328"/>
            <a:ext cx="6035406" cy="3524016"/>
            <a:chOff x="1554297" y="3333984"/>
            <a:chExt cx="6035406" cy="3524016"/>
          </a:xfrm>
        </p:grpSpPr>
        <p:pic>
          <p:nvPicPr>
            <p:cNvPr id="5" name="図 4">
              <a:extLst>
                <a:ext uri="{FF2B5EF4-FFF2-40B4-BE49-F238E27FC236}">
                  <a16:creationId xmlns:a16="http://schemas.microsoft.com/office/drawing/2014/main" id="{F7E9923F-2693-49C8-80FE-F729109F81B7}"/>
                </a:ext>
              </a:extLst>
            </p:cNvPr>
            <p:cNvPicPr>
              <a:picLocks/>
            </p:cNvPicPr>
            <p:nvPr/>
          </p:nvPicPr>
          <p:blipFill>
            <a:blip r:embed="rId3" cstate="email">
              <a:extLst>
                <a:ext uri="{28A0092B-C50C-407E-A947-70E740481C1C}">
                  <a14:useLocalDpi xmlns:a14="http://schemas.microsoft.com/office/drawing/2010/main" val="0"/>
                </a:ext>
              </a:extLst>
            </a:blip>
            <a:stretch>
              <a:fillRect/>
            </a:stretch>
          </p:blipFill>
          <p:spPr>
            <a:xfrm>
              <a:off x="1554297" y="3333984"/>
              <a:ext cx="6035406" cy="3524016"/>
            </a:xfrm>
            <a:prstGeom prst="rect">
              <a:avLst/>
            </a:prstGeom>
          </p:spPr>
        </p:pic>
        <p:cxnSp>
          <p:nvCxnSpPr>
            <p:cNvPr id="6" name="直線コネクタ 5">
              <a:extLst>
                <a:ext uri="{FF2B5EF4-FFF2-40B4-BE49-F238E27FC236}">
                  <a16:creationId xmlns:a16="http://schemas.microsoft.com/office/drawing/2014/main" id="{C8CE331D-AB37-4A1C-8A67-C644425BDB98}"/>
                </a:ext>
              </a:extLst>
            </p:cNvPr>
            <p:cNvCxnSpPr/>
            <p:nvPr/>
          </p:nvCxnSpPr>
          <p:spPr>
            <a:xfrm>
              <a:off x="2158738" y="5863472"/>
              <a:ext cx="2007909"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03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0620C-FDA6-4081-AD56-B44B87E83A6C}"/>
              </a:ext>
            </a:extLst>
          </p:cNvPr>
          <p:cNvSpPr>
            <a:spLocks noGrp="1"/>
          </p:cNvSpPr>
          <p:nvPr>
            <p:ph type="title"/>
          </p:nvPr>
        </p:nvSpPr>
        <p:spPr/>
        <p:txBody>
          <a:bodyPr/>
          <a:lstStyle/>
          <a:p>
            <a:r>
              <a:rPr lang="en-US" altLang="ja-JP" dirty="0"/>
              <a:t>cuDNN</a:t>
            </a:r>
            <a:r>
              <a:rPr lang="ja-JP" altLang="en-US" dirty="0"/>
              <a:t> </a:t>
            </a:r>
            <a:r>
              <a:rPr lang="en-US" altLang="ja-JP" dirty="0"/>
              <a:t>6</a:t>
            </a:r>
            <a:r>
              <a:rPr lang="ja-JP" altLang="en-US" dirty="0"/>
              <a:t>のインストール</a:t>
            </a:r>
            <a:endParaRPr kumimoji="1" lang="ja-JP" altLang="en-US" dirty="0"/>
          </a:p>
        </p:txBody>
      </p:sp>
      <p:sp>
        <p:nvSpPr>
          <p:cNvPr id="3" name="スライド番号プレースホルダー 2">
            <a:extLst>
              <a:ext uri="{FF2B5EF4-FFF2-40B4-BE49-F238E27FC236}">
                <a16:creationId xmlns:a16="http://schemas.microsoft.com/office/drawing/2014/main" id="{343DD9D5-DE19-42DF-ADA2-F01A233C0BA2}"/>
              </a:ext>
            </a:extLst>
          </p:cNvPr>
          <p:cNvSpPr>
            <a:spLocks noGrp="1"/>
          </p:cNvSpPr>
          <p:nvPr>
            <p:ph type="sldNum" sz="quarter" idx="10"/>
          </p:nvPr>
        </p:nvSpPr>
        <p:spPr/>
        <p:txBody>
          <a:bodyPr/>
          <a:lstStyle/>
          <a:p>
            <a:fld id="{252055FE-0A7C-7D4C-ADC0-5B45EB2BBC2F}" type="slidenum">
              <a:rPr lang="en-US" altLang="ja-JP" smtClean="0"/>
              <a:pPr/>
              <a:t>11</a:t>
            </a:fld>
            <a:endParaRPr lang="en-US" altLang="ja-JP" dirty="0"/>
          </a:p>
        </p:txBody>
      </p:sp>
      <p:sp>
        <p:nvSpPr>
          <p:cNvPr id="4" name="コンテンツ プレースホルダー 3">
            <a:extLst>
              <a:ext uri="{FF2B5EF4-FFF2-40B4-BE49-F238E27FC236}">
                <a16:creationId xmlns:a16="http://schemas.microsoft.com/office/drawing/2014/main" id="{FDDBC374-848F-4170-8E0E-1EFAD9CE854A}"/>
              </a:ext>
            </a:extLst>
          </p:cNvPr>
          <p:cNvSpPr>
            <a:spLocks noGrp="1"/>
          </p:cNvSpPr>
          <p:nvPr>
            <p:ph sz="quarter" idx="11"/>
          </p:nvPr>
        </p:nvSpPr>
        <p:spPr/>
        <p:txBody>
          <a:bodyPr/>
          <a:lstStyle/>
          <a:p>
            <a:pPr marL="342900" indent="-342900">
              <a:buClr>
                <a:schemeClr val="accent6"/>
              </a:buClr>
              <a:buFont typeface="Wingdings" panose="05000000000000000000" pitchFamily="2" charset="2"/>
              <a:buChar char="n"/>
            </a:pPr>
            <a:r>
              <a:rPr lang="ja-JP" altLang="en-US" sz="2000" dirty="0"/>
              <a:t>以下の３つをダウンロードします。</a:t>
            </a:r>
            <a:endParaRPr kumimoji="1" lang="ja-JP" altLang="en-US" sz="2000" dirty="0"/>
          </a:p>
        </p:txBody>
      </p:sp>
      <p:grpSp>
        <p:nvGrpSpPr>
          <p:cNvPr id="9" name="グループ化 8">
            <a:extLst>
              <a:ext uri="{FF2B5EF4-FFF2-40B4-BE49-F238E27FC236}">
                <a16:creationId xmlns:a16="http://schemas.microsoft.com/office/drawing/2014/main" id="{FD01E486-D375-4E6B-81F8-AD1A616EFB04}"/>
              </a:ext>
            </a:extLst>
          </p:cNvPr>
          <p:cNvGrpSpPr/>
          <p:nvPr/>
        </p:nvGrpSpPr>
        <p:grpSpPr>
          <a:xfrm>
            <a:off x="1789352" y="1644322"/>
            <a:ext cx="6327296" cy="4630643"/>
            <a:chOff x="1593129" y="2313133"/>
            <a:chExt cx="5967167" cy="4346903"/>
          </a:xfrm>
        </p:grpSpPr>
        <p:pic>
          <p:nvPicPr>
            <p:cNvPr id="5" name="図 4">
              <a:extLst>
                <a:ext uri="{FF2B5EF4-FFF2-40B4-BE49-F238E27FC236}">
                  <a16:creationId xmlns:a16="http://schemas.microsoft.com/office/drawing/2014/main" id="{A27246DD-6DF3-427C-8AFB-E80463C5F4A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93129" y="2313133"/>
              <a:ext cx="5967167" cy="4346903"/>
            </a:xfrm>
            <a:prstGeom prst="rect">
              <a:avLst/>
            </a:prstGeom>
          </p:spPr>
        </p:pic>
        <p:cxnSp>
          <p:nvCxnSpPr>
            <p:cNvPr id="6" name="直線コネクタ 5">
              <a:extLst>
                <a:ext uri="{FF2B5EF4-FFF2-40B4-BE49-F238E27FC236}">
                  <a16:creationId xmlns:a16="http://schemas.microsoft.com/office/drawing/2014/main" id="{A65B3294-EC96-4A39-93B8-9046242458CB}"/>
                </a:ext>
              </a:extLst>
            </p:cNvPr>
            <p:cNvCxnSpPr/>
            <p:nvPr/>
          </p:nvCxnSpPr>
          <p:spPr>
            <a:xfrm>
              <a:off x="1828801" y="4779389"/>
              <a:ext cx="22624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2AEF182-2B91-4C6A-A6AC-B54AFEB6A96D}"/>
                </a:ext>
              </a:extLst>
            </p:cNvPr>
            <p:cNvCxnSpPr/>
            <p:nvPr/>
          </p:nvCxnSpPr>
          <p:spPr>
            <a:xfrm>
              <a:off x="1828801" y="4997776"/>
              <a:ext cx="23661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56CDBB0-E305-450F-B41E-AAFA26FD8E91}"/>
                </a:ext>
              </a:extLst>
            </p:cNvPr>
            <p:cNvCxnSpPr/>
            <p:nvPr/>
          </p:nvCxnSpPr>
          <p:spPr>
            <a:xfrm>
              <a:off x="1828801" y="5224019"/>
              <a:ext cx="28186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996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90C9C-3F7D-4D1C-A83B-293B3CF2C74E}"/>
              </a:ext>
            </a:extLst>
          </p:cNvPr>
          <p:cNvSpPr>
            <a:spLocks noGrp="1"/>
          </p:cNvSpPr>
          <p:nvPr>
            <p:ph type="title"/>
          </p:nvPr>
        </p:nvSpPr>
        <p:spPr/>
        <p:txBody>
          <a:bodyPr/>
          <a:lstStyle/>
          <a:p>
            <a:r>
              <a:rPr lang="en-US" altLang="ja-JP" dirty="0"/>
              <a:t>cuDNN</a:t>
            </a:r>
            <a:r>
              <a:rPr lang="ja-JP" altLang="en-US" dirty="0"/>
              <a:t> </a:t>
            </a:r>
            <a:r>
              <a:rPr lang="en-US" altLang="ja-JP" dirty="0"/>
              <a:t>6</a:t>
            </a:r>
            <a:r>
              <a:rPr lang="ja-JP" altLang="en-US" dirty="0"/>
              <a:t>のインストール</a:t>
            </a:r>
            <a:endParaRPr kumimoji="1" lang="ja-JP" altLang="en-US" dirty="0"/>
          </a:p>
        </p:txBody>
      </p:sp>
      <p:sp>
        <p:nvSpPr>
          <p:cNvPr id="3" name="スライド番号プレースホルダー 2">
            <a:extLst>
              <a:ext uri="{FF2B5EF4-FFF2-40B4-BE49-F238E27FC236}">
                <a16:creationId xmlns:a16="http://schemas.microsoft.com/office/drawing/2014/main" id="{AF0E886F-D7C4-493B-909C-348E3A809386}"/>
              </a:ext>
            </a:extLst>
          </p:cNvPr>
          <p:cNvSpPr>
            <a:spLocks noGrp="1"/>
          </p:cNvSpPr>
          <p:nvPr>
            <p:ph type="sldNum" sz="quarter" idx="10"/>
          </p:nvPr>
        </p:nvSpPr>
        <p:spPr/>
        <p:txBody>
          <a:bodyPr/>
          <a:lstStyle/>
          <a:p>
            <a:fld id="{252055FE-0A7C-7D4C-ADC0-5B45EB2BBC2F}" type="slidenum">
              <a:rPr lang="en-US" altLang="ja-JP" smtClean="0"/>
              <a:pPr/>
              <a:t>12</a:t>
            </a:fld>
            <a:endParaRPr lang="en-US" altLang="ja-JP" dirty="0"/>
          </a:p>
        </p:txBody>
      </p:sp>
      <p:sp>
        <p:nvSpPr>
          <p:cNvPr id="4" name="コンテンツ プレースホルダー 3">
            <a:extLst>
              <a:ext uri="{FF2B5EF4-FFF2-40B4-BE49-F238E27FC236}">
                <a16:creationId xmlns:a16="http://schemas.microsoft.com/office/drawing/2014/main" id="{FBA9A65B-1CEE-4804-AF80-50910FA2E775}"/>
              </a:ext>
            </a:extLst>
          </p:cNvPr>
          <p:cNvSpPr>
            <a:spLocks noGrp="1"/>
          </p:cNvSpPr>
          <p:nvPr>
            <p:ph sz="quarter" idx="11"/>
          </p:nvPr>
        </p:nvSpPr>
        <p:spPr/>
        <p:txBody>
          <a:bodyPr/>
          <a:lstStyle/>
          <a:p>
            <a:pPr marL="457200" indent="-457200">
              <a:buClr>
                <a:schemeClr val="accent6"/>
              </a:buClr>
              <a:buFont typeface="+mj-lt"/>
              <a:buAutoNum type="arabicPeriod"/>
            </a:pPr>
            <a:r>
              <a:rPr lang="ja-JP" altLang="en-US" sz="2000" dirty="0">
                <a:latin typeface="Meiryo" charset="-128"/>
                <a:ea typeface="Meiryo" charset="-128"/>
                <a:cs typeface="Meiryo" charset="-128"/>
              </a:rPr>
              <a:t>ダウンロードしたファイルはローカルに保存されているので、ファイルを</a:t>
            </a:r>
            <a:r>
              <a:rPr lang="en-US" altLang="ja-JP" sz="2000" dirty="0">
                <a:latin typeface="Meiryo" charset="-128"/>
                <a:ea typeface="Meiryo" charset="-128"/>
                <a:cs typeface="Meiryo" charset="-128"/>
              </a:rPr>
              <a:t>EC2</a:t>
            </a:r>
            <a:r>
              <a:rPr lang="ja-JP" altLang="en-US" sz="2000" dirty="0">
                <a:latin typeface="Meiryo" charset="-128"/>
                <a:ea typeface="Meiryo" charset="-128"/>
                <a:cs typeface="Meiryo" charset="-128"/>
              </a:rPr>
              <a:t>上にコピーします（ローカルで操作します）。</a:t>
            </a:r>
            <a:endParaRPr lang="en-US" altLang="ja-JP" sz="2000" dirty="0">
              <a:latin typeface="Meiryo" charset="-128"/>
              <a:ea typeface="Meiryo" charset="-128"/>
              <a:cs typeface="Meiryo" charset="-128"/>
            </a:endParaRPr>
          </a:p>
          <a:p>
            <a:pPr marL="942990" lvl="1" indent="-342900">
              <a:buClr>
                <a:schemeClr val="accent6"/>
              </a:buClr>
              <a:buFont typeface="Wingdings" panose="05000000000000000000" pitchFamily="2" charset="2"/>
              <a:buChar char="Ø"/>
            </a:pPr>
            <a:r>
              <a:rPr kumimoji="1" lang="ja-JP" altLang="en-US" sz="1850" dirty="0">
                <a:latin typeface="Meiryo" charset="-128"/>
                <a:ea typeface="Meiryo" charset="-128"/>
              </a:rPr>
              <a:t>　</a:t>
            </a:r>
            <a:endParaRPr kumimoji="1" lang="en-US" altLang="ja-JP" sz="1850" dirty="0">
              <a:latin typeface="Meiryo" charset="-128"/>
              <a:ea typeface="Meiryo" charset="-128"/>
            </a:endParaRPr>
          </a:p>
          <a:p>
            <a:pPr marL="942990" lvl="1" indent="-342900">
              <a:buClr>
                <a:schemeClr val="accent6"/>
              </a:buClr>
              <a:buFont typeface="Wingdings" panose="05000000000000000000" pitchFamily="2" charset="2"/>
              <a:buChar char="Ø"/>
            </a:pPr>
            <a:endParaRPr kumimoji="1" lang="en-US" altLang="ja-JP" sz="1850" dirty="0">
              <a:latin typeface="Meiryo" charset="-128"/>
              <a:ea typeface="Meiryo" charset="-128"/>
            </a:endParaRPr>
          </a:p>
          <a:p>
            <a:pPr marL="942990" lvl="1" indent="-342900">
              <a:buClr>
                <a:schemeClr val="accent6"/>
              </a:buClr>
              <a:buFont typeface="Wingdings" panose="05000000000000000000" pitchFamily="2" charset="2"/>
              <a:buChar char="Ø"/>
            </a:pPr>
            <a:r>
              <a:rPr lang="ja-JP" altLang="en-US" sz="1850" dirty="0">
                <a:latin typeface="Meiryo" charset="-128"/>
                <a:ea typeface="Meiryo" charset="-128"/>
              </a:rPr>
              <a:t>　</a:t>
            </a:r>
            <a:endParaRPr lang="en-US" altLang="ja-JP" sz="1850" dirty="0">
              <a:latin typeface="Meiryo" charset="-128"/>
              <a:ea typeface="Meiryo" charset="-128"/>
            </a:endParaRPr>
          </a:p>
          <a:p>
            <a:pPr marL="942990" lvl="1" indent="-342900">
              <a:buClr>
                <a:schemeClr val="accent6"/>
              </a:buClr>
              <a:buFont typeface="Wingdings" panose="05000000000000000000" pitchFamily="2" charset="2"/>
              <a:buChar char="Ø"/>
            </a:pPr>
            <a:endParaRPr lang="en-US" altLang="ja-JP" sz="1850" dirty="0">
              <a:latin typeface="Meiryo" charset="-128"/>
              <a:ea typeface="Meiryo" charset="-128"/>
            </a:endParaRPr>
          </a:p>
          <a:p>
            <a:pPr marL="942990" lvl="1" indent="-342900">
              <a:buClr>
                <a:schemeClr val="accent6"/>
              </a:buClr>
              <a:buFont typeface="Wingdings" panose="05000000000000000000" pitchFamily="2" charset="2"/>
              <a:buChar char="Ø"/>
            </a:pPr>
            <a:r>
              <a:rPr lang="ja-JP" altLang="en-US" sz="1850" dirty="0">
                <a:latin typeface="Meiryo" charset="-128"/>
                <a:ea typeface="Meiryo" charset="-128"/>
              </a:rPr>
              <a:t>　</a:t>
            </a:r>
            <a:endParaRPr lang="en-US" altLang="ja-JP" sz="1850" dirty="0">
              <a:latin typeface="Meiryo" charset="-128"/>
              <a:ea typeface="Meiryo" charset="-128"/>
            </a:endParaRPr>
          </a:p>
          <a:p>
            <a:pPr marL="942990" lvl="1" indent="-342900">
              <a:buClr>
                <a:schemeClr val="accent6"/>
              </a:buClr>
              <a:buFont typeface="Wingdings" panose="05000000000000000000" pitchFamily="2" charset="2"/>
              <a:buChar char="Ø"/>
            </a:pPr>
            <a:endParaRPr kumimoji="1" lang="en-US" altLang="ja-JP" sz="1850" dirty="0"/>
          </a:p>
          <a:p>
            <a:pPr marL="457200" indent="-457200">
              <a:buClr>
                <a:schemeClr val="accent6"/>
              </a:buClr>
              <a:buFont typeface="+mj-lt"/>
              <a:buAutoNum type="arabicPeriod"/>
            </a:pPr>
            <a:r>
              <a:rPr lang="en-US" altLang="ja-JP" sz="2000" dirty="0"/>
              <a:t>cuDNN</a:t>
            </a:r>
            <a:r>
              <a:rPr lang="ja-JP" altLang="en-US" sz="2000" dirty="0"/>
              <a:t>をインストールします（リモートで操作します）。</a:t>
            </a:r>
            <a:endParaRPr lang="en-US" altLang="ja-JP" sz="2000" dirty="0"/>
          </a:p>
          <a:p>
            <a:pPr marL="942990" lvl="1" indent="-342900">
              <a:buClr>
                <a:schemeClr val="accent6"/>
              </a:buClr>
              <a:buFont typeface="Wingdings" panose="05000000000000000000" pitchFamily="2" charset="2"/>
              <a:buChar char="Ø"/>
            </a:pPr>
            <a:r>
              <a:rPr lang="ja-JP" altLang="en-US" sz="1850" dirty="0"/>
              <a:t>　</a:t>
            </a:r>
            <a:endParaRPr lang="en-US" altLang="ja-JP" sz="1850" dirty="0"/>
          </a:p>
          <a:p>
            <a:pPr marL="942990" lvl="1" indent="-342900">
              <a:buClr>
                <a:schemeClr val="accent6"/>
              </a:buClr>
              <a:buFont typeface="Wingdings" panose="05000000000000000000" pitchFamily="2" charset="2"/>
              <a:buChar char="Ø"/>
            </a:pPr>
            <a:endParaRPr lang="en-US" altLang="ja-JP" sz="1850" dirty="0"/>
          </a:p>
          <a:p>
            <a:pPr marL="942990" lvl="1" indent="-342900">
              <a:buClr>
                <a:schemeClr val="accent6"/>
              </a:buClr>
              <a:buFont typeface="Wingdings" panose="05000000000000000000" pitchFamily="2" charset="2"/>
              <a:buChar char="Ø"/>
            </a:pPr>
            <a:r>
              <a:rPr lang="ja-JP" altLang="en-US" sz="1850" dirty="0"/>
              <a:t>　</a:t>
            </a:r>
            <a:endParaRPr lang="en-US" altLang="ja-JP" sz="1850" dirty="0"/>
          </a:p>
          <a:p>
            <a:pPr marL="942990" lvl="1" indent="-342900">
              <a:buClr>
                <a:schemeClr val="accent6"/>
              </a:buClr>
              <a:buFont typeface="Wingdings" panose="05000000000000000000" pitchFamily="2" charset="2"/>
              <a:buChar char="Ø"/>
            </a:pPr>
            <a:endParaRPr lang="en-US" altLang="ja-JP" sz="1850" dirty="0"/>
          </a:p>
          <a:p>
            <a:pPr marL="942990" lvl="1" indent="-342900">
              <a:buClr>
                <a:schemeClr val="accent6"/>
              </a:buClr>
              <a:buFont typeface="Wingdings" panose="05000000000000000000" pitchFamily="2" charset="2"/>
              <a:buChar char="Ø"/>
            </a:pPr>
            <a:r>
              <a:rPr lang="ja-JP" altLang="en-US" sz="1850" dirty="0"/>
              <a:t>　</a:t>
            </a:r>
            <a:endParaRPr lang="en-US" altLang="ja-JP" sz="1850" dirty="0"/>
          </a:p>
          <a:p>
            <a:pPr marL="942990" lvl="1" indent="-342900">
              <a:buClr>
                <a:schemeClr val="accent6"/>
              </a:buClr>
              <a:buFont typeface="Wingdings" panose="05000000000000000000" pitchFamily="2" charset="2"/>
              <a:buChar char="Ø"/>
            </a:pPr>
            <a:endParaRPr lang="en-US" altLang="ja-JP" sz="1850" dirty="0"/>
          </a:p>
          <a:p>
            <a:pPr marL="342900" indent="-342900">
              <a:buClr>
                <a:schemeClr val="accent6"/>
              </a:buClr>
              <a:buFont typeface="Wingdings" panose="05000000000000000000" pitchFamily="2" charset="2"/>
              <a:buChar char="n"/>
            </a:pPr>
            <a:endParaRPr kumimoji="1" lang="ja-JP" altLang="en-US" sz="2000" dirty="0"/>
          </a:p>
        </p:txBody>
      </p:sp>
      <p:graphicFrame>
        <p:nvGraphicFramePr>
          <p:cNvPr id="5" name="表 4">
            <a:extLst>
              <a:ext uri="{FF2B5EF4-FFF2-40B4-BE49-F238E27FC236}">
                <a16:creationId xmlns:a16="http://schemas.microsoft.com/office/drawing/2014/main" id="{5CC23C81-F61D-4968-A8E1-BC7281239973}"/>
              </a:ext>
            </a:extLst>
          </p:cNvPr>
          <p:cNvGraphicFramePr>
            <a:graphicFrameLocks noGrp="1"/>
          </p:cNvGraphicFramePr>
          <p:nvPr>
            <p:extLst>
              <p:ext uri="{D42A27DB-BD31-4B8C-83A1-F6EECF244321}">
                <p14:modId xmlns:p14="http://schemas.microsoft.com/office/powerpoint/2010/main" val="2315020518"/>
              </p:ext>
            </p:extLst>
          </p:nvPr>
        </p:nvGraphicFramePr>
        <p:xfrm>
          <a:off x="1305899" y="1612345"/>
          <a:ext cx="7123129" cy="482016"/>
        </p:xfrm>
        <a:graphic>
          <a:graphicData uri="http://schemas.openxmlformats.org/drawingml/2006/table">
            <a:tbl>
              <a:tblPr/>
              <a:tblGrid>
                <a:gridCol w="7123129">
                  <a:extLst>
                    <a:ext uri="{9D8B030D-6E8A-4147-A177-3AD203B41FA5}">
                      <a16:colId xmlns:a16="http://schemas.microsoft.com/office/drawing/2014/main" val="20000"/>
                    </a:ext>
                  </a:extLst>
                </a:gridCol>
              </a:tblGrid>
              <a:tr h="482016">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pl-PL" altLang="ja-JP" sz="1300" b="1" i="0" baseline="0" dirty="0" err="1">
                          <a:solidFill>
                            <a:srgbClr val="00B050"/>
                          </a:solidFill>
                          <a:effectLst/>
                          <a:latin typeface="Meiryo" charset="-128"/>
                          <a:ea typeface="Meiryo" charset="-128"/>
                          <a:cs typeface="Meiryo" charset="-128"/>
                        </a:rPr>
                        <a:t>scp</a:t>
                      </a:r>
                      <a:r>
                        <a:rPr lang="pl-PL" altLang="ja-JP" sz="1300" b="1" i="0" baseline="0" dirty="0">
                          <a:solidFill>
                            <a:srgbClr val="00B050"/>
                          </a:solidFill>
                          <a:effectLst/>
                          <a:latin typeface="Meiryo" charset="-128"/>
                          <a:ea typeface="Meiryo" charset="-128"/>
                          <a:cs typeface="Meiryo" charset="-128"/>
                        </a:rPr>
                        <a:t> -i </a:t>
                      </a:r>
                      <a:r>
                        <a:rPr lang="pl-PL" altLang="ja-JP" sz="1300" b="1" i="0" baseline="0" dirty="0" err="1">
                          <a:solidFill>
                            <a:srgbClr val="0070C0"/>
                          </a:solidFill>
                          <a:effectLst/>
                          <a:latin typeface="Meiryo" charset="-128"/>
                          <a:ea typeface="Meiryo" charset="-128"/>
                          <a:cs typeface="Meiryo" charset="-128"/>
                        </a:rPr>
                        <a:t>aws.pem</a:t>
                      </a:r>
                      <a:r>
                        <a:rPr lang="pl-PL" altLang="ja-JP" sz="1300" b="1" i="0" baseline="0" dirty="0">
                          <a:solidFill>
                            <a:srgbClr val="00B050"/>
                          </a:solidFill>
                          <a:effectLst/>
                          <a:latin typeface="Meiryo" charset="-128"/>
                          <a:ea typeface="Meiryo" charset="-128"/>
                          <a:cs typeface="Meiryo" charset="-128"/>
                        </a:rPr>
                        <a:t> </a:t>
                      </a:r>
                      <a:r>
                        <a:rPr lang="pl-PL" altLang="ja-JP" sz="1300" b="1" i="0" baseline="0" dirty="0">
                          <a:solidFill>
                            <a:schemeClr val="tx1"/>
                          </a:solidFill>
                          <a:effectLst/>
                          <a:latin typeface="Meiryo" charset="-128"/>
                          <a:ea typeface="Meiryo" charset="-128"/>
                          <a:cs typeface="Meiryo" charset="-128"/>
                        </a:rPr>
                        <a:t>~/</a:t>
                      </a:r>
                      <a:r>
                        <a:rPr lang="pl-PL" altLang="ja-JP" sz="1300" b="1" i="0" baseline="0" dirty="0" err="1">
                          <a:solidFill>
                            <a:schemeClr val="tx1"/>
                          </a:solidFill>
                          <a:effectLst/>
                          <a:latin typeface="Meiryo" charset="-128"/>
                          <a:ea typeface="Meiryo" charset="-128"/>
                          <a:cs typeface="Meiryo" charset="-128"/>
                        </a:rPr>
                        <a:t>Downloads</a:t>
                      </a:r>
                      <a:r>
                        <a:rPr lang="pl-PL" altLang="ja-JP" sz="1300" b="1" i="0" baseline="0" dirty="0">
                          <a:solidFill>
                            <a:schemeClr val="tx1"/>
                          </a:solidFill>
                          <a:effectLst/>
                          <a:latin typeface="Meiryo" charset="-128"/>
                          <a:ea typeface="Meiryo" charset="-128"/>
                          <a:cs typeface="Meiryo" charset="-128"/>
                        </a:rPr>
                        <a:t>/</a:t>
                      </a:r>
                      <a:r>
                        <a:rPr lang="pl-PL" sz="1300" b="1" i="0" baseline="0" dirty="0">
                          <a:solidFill>
                            <a:schemeClr val="tx1"/>
                          </a:solidFill>
                          <a:effectLst/>
                          <a:latin typeface="Meiryo" charset="-128"/>
                          <a:ea typeface="Meiryo" charset="-128"/>
                          <a:cs typeface="Meiryo" charset="-128"/>
                        </a:rPr>
                        <a:t>libcudnn6_6.0.21-1+cuda8.0_amd64.deb</a:t>
                      </a:r>
                    </a:p>
                    <a:p>
                      <a:pPr marL="0" marR="0" indent="0" algn="l" defTabSz="685800" rtl="0" eaLnBrk="1" fontAlgn="base" latinLnBrk="0" hangingPunct="1">
                        <a:lnSpc>
                          <a:spcPct val="100000"/>
                        </a:lnSpc>
                        <a:spcBef>
                          <a:spcPts val="0"/>
                        </a:spcBef>
                        <a:spcAft>
                          <a:spcPts val="0"/>
                        </a:spcAft>
                        <a:buClrTx/>
                        <a:buSzTx/>
                        <a:buFontTx/>
                        <a:buNone/>
                        <a:tabLst/>
                        <a:defRPr/>
                      </a:pPr>
                      <a:r>
                        <a:rPr lang="pl-PL" altLang="ja-JP" sz="1300" b="1" i="0" baseline="0" dirty="0">
                          <a:solidFill>
                            <a:schemeClr val="tx1"/>
                          </a:solidFill>
                          <a:effectLst/>
                          <a:latin typeface="Meiryo" charset="-128"/>
                          <a:ea typeface="Meiryo" charset="-128"/>
                          <a:cs typeface="Meiryo" charset="-128"/>
                        </a:rPr>
                        <a:t>ubuntu@</a:t>
                      </a:r>
                      <a:r>
                        <a:rPr lang="pl-PL" altLang="ja-JP" sz="1300" b="1" i="0" baseline="0" dirty="0">
                          <a:solidFill>
                            <a:srgbClr val="0070C0"/>
                          </a:solidFill>
                          <a:effectLst/>
                          <a:latin typeface="Meiryo" charset="-128"/>
                          <a:ea typeface="Meiryo" charset="-128"/>
                          <a:cs typeface="Meiryo" charset="-128"/>
                        </a:rPr>
                        <a:t>10.23.45.678</a:t>
                      </a:r>
                      <a:r>
                        <a:rPr lang="pl-PL" altLang="ja-JP" sz="1300" b="1" i="0" baseline="0" dirty="0">
                          <a:solidFill>
                            <a:schemeClr val="tx1"/>
                          </a:solidFill>
                          <a:effectLst/>
                          <a:latin typeface="Meiryo" charset="-128"/>
                          <a:ea typeface="Meiryo" charset="-128"/>
                          <a:cs typeface="Meiryo" charset="-128"/>
                        </a:rPr>
                        <a:t>:/</a:t>
                      </a:r>
                      <a:r>
                        <a:rPr lang="pl-PL" altLang="ja-JP" sz="1300" b="1" i="0" baseline="0" dirty="0" err="1">
                          <a:solidFill>
                            <a:schemeClr val="tx1"/>
                          </a:solidFill>
                          <a:effectLst/>
                          <a:latin typeface="Meiryo" charset="-128"/>
                          <a:ea typeface="Meiryo" charset="-128"/>
                          <a:cs typeface="Meiryo" charset="-128"/>
                        </a:rPr>
                        <a:t>home</a:t>
                      </a:r>
                      <a:r>
                        <a:rPr lang="pl-PL" altLang="ja-JP" sz="1300" b="1" i="0" baseline="0" dirty="0">
                          <a:solidFill>
                            <a:schemeClr val="tx1"/>
                          </a:solidFill>
                          <a:effectLst/>
                          <a:latin typeface="Meiryo" charset="-128"/>
                          <a:ea typeface="Meiryo" charset="-128"/>
                          <a:cs typeface="Meiryo" charset="-128"/>
                        </a:rPr>
                        <a:t>/</a:t>
                      </a:r>
                      <a:r>
                        <a:rPr lang="pl-PL" altLang="ja-JP" sz="1300" b="1" i="0" baseline="0" dirty="0" err="1">
                          <a:solidFill>
                            <a:schemeClr val="tx1"/>
                          </a:solidFill>
                          <a:effectLst/>
                          <a:latin typeface="Meiryo" charset="-128"/>
                          <a:ea typeface="Meiryo" charset="-128"/>
                          <a:cs typeface="Meiryo" charset="-128"/>
                        </a:rPr>
                        <a:t>ubuntu</a:t>
                      </a:r>
                      <a:r>
                        <a:rPr lang="pl-PL" altLang="ja-JP" sz="1300" b="1" i="0" baseline="0" dirty="0">
                          <a:solidFill>
                            <a:schemeClr val="tx1"/>
                          </a:solidFill>
                          <a:effectLst/>
                          <a:latin typeface="Meiryo" charset="-128"/>
                          <a:ea typeface="Meiryo" charset="-128"/>
                          <a:cs typeface="Meiryo" charset="-128"/>
                        </a:rPr>
                        <a:t>/</a:t>
                      </a: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6" name="表 5">
            <a:extLst>
              <a:ext uri="{FF2B5EF4-FFF2-40B4-BE49-F238E27FC236}">
                <a16:creationId xmlns:a16="http://schemas.microsoft.com/office/drawing/2014/main" id="{90034C47-761C-4275-AA17-B742F9F90480}"/>
              </a:ext>
            </a:extLst>
          </p:cNvPr>
          <p:cNvGraphicFramePr>
            <a:graphicFrameLocks noGrp="1"/>
          </p:cNvGraphicFramePr>
          <p:nvPr>
            <p:extLst>
              <p:ext uri="{D42A27DB-BD31-4B8C-83A1-F6EECF244321}">
                <p14:modId xmlns:p14="http://schemas.microsoft.com/office/powerpoint/2010/main" val="3229027247"/>
              </p:ext>
            </p:extLst>
          </p:nvPr>
        </p:nvGraphicFramePr>
        <p:xfrm>
          <a:off x="1305898" y="2301834"/>
          <a:ext cx="7123129" cy="48201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algn="l" fontAlgn="base"/>
                      <a:r>
                        <a:rPr lang="pl-PL" sz="1300" b="1" i="0" baseline="0" dirty="0" err="1">
                          <a:solidFill>
                            <a:srgbClr val="00B050"/>
                          </a:solidFill>
                          <a:effectLst/>
                          <a:latin typeface="Meiryo" charset="-128"/>
                          <a:ea typeface="Meiryo" charset="-128"/>
                          <a:cs typeface="Meiryo" charset="-128"/>
                        </a:rPr>
                        <a:t>scp</a:t>
                      </a:r>
                      <a:r>
                        <a:rPr lang="pl-PL" sz="1300" b="1" i="0" baseline="0" dirty="0">
                          <a:solidFill>
                            <a:srgbClr val="00B050"/>
                          </a:solidFill>
                          <a:effectLst/>
                          <a:latin typeface="Meiryo" charset="-128"/>
                          <a:ea typeface="Meiryo" charset="-128"/>
                          <a:cs typeface="Meiryo" charset="-128"/>
                        </a:rPr>
                        <a:t> -i </a:t>
                      </a:r>
                      <a:r>
                        <a:rPr lang="pl-PL" sz="1300" b="1" i="0" baseline="0" dirty="0" err="1">
                          <a:solidFill>
                            <a:srgbClr val="0070C0"/>
                          </a:solidFill>
                          <a:effectLst/>
                          <a:latin typeface="Meiryo" charset="-128"/>
                          <a:ea typeface="Meiryo" charset="-128"/>
                          <a:cs typeface="Meiryo" charset="-128"/>
                        </a:rPr>
                        <a:t>aws.pem</a:t>
                      </a:r>
                      <a:r>
                        <a:rPr lang="pl-PL" sz="1300" b="1" i="0" baseline="0" dirty="0">
                          <a:solidFill>
                            <a:srgbClr val="00B050"/>
                          </a:solidFill>
                          <a:effectLst/>
                          <a:latin typeface="Meiryo" charset="-128"/>
                          <a:ea typeface="Meiryo" charset="-128"/>
                          <a:cs typeface="Meiryo" charset="-128"/>
                        </a:rPr>
                        <a:t> </a:t>
                      </a:r>
                      <a:r>
                        <a:rPr lang="pl-PL" sz="1300" b="1" i="0" baseline="0" dirty="0">
                          <a:solidFill>
                            <a:schemeClr val="tx1"/>
                          </a:solidFill>
                          <a:effectLst/>
                          <a:latin typeface="Meiryo" charset="-128"/>
                          <a:ea typeface="Meiryo" charset="-128"/>
                          <a:cs typeface="Meiryo" charset="-128"/>
                        </a:rPr>
                        <a:t>~/</a:t>
                      </a:r>
                      <a:r>
                        <a:rPr lang="pl-PL" sz="1300" b="1" i="0" baseline="0" dirty="0" err="1">
                          <a:solidFill>
                            <a:schemeClr val="tx1"/>
                          </a:solidFill>
                          <a:effectLst/>
                          <a:latin typeface="Meiryo" charset="-128"/>
                          <a:ea typeface="Meiryo" charset="-128"/>
                          <a:cs typeface="Meiryo" charset="-128"/>
                        </a:rPr>
                        <a:t>Downloads</a:t>
                      </a:r>
                      <a:r>
                        <a:rPr lang="pl-PL" sz="1300" b="1" i="0" baseline="0" dirty="0">
                          <a:solidFill>
                            <a:schemeClr val="tx1"/>
                          </a:solidFill>
                          <a:effectLst/>
                          <a:latin typeface="Meiryo" charset="-128"/>
                          <a:ea typeface="Meiryo" charset="-128"/>
                          <a:cs typeface="Meiryo" charset="-128"/>
                        </a:rPr>
                        <a:t>/libcudnn6-dev_6.0.21-1+cuda8.0_amd64.deb ubuntu@</a:t>
                      </a:r>
                      <a:r>
                        <a:rPr lang="pl-PL" sz="1300" b="1" i="0" baseline="0" dirty="0">
                          <a:solidFill>
                            <a:srgbClr val="0070C0"/>
                          </a:solidFill>
                          <a:effectLst/>
                          <a:latin typeface="Meiryo" charset="-128"/>
                          <a:ea typeface="Meiryo" charset="-128"/>
                          <a:cs typeface="Meiryo" charset="-128"/>
                        </a:rPr>
                        <a:t>10.23.45.678</a:t>
                      </a:r>
                      <a:r>
                        <a:rPr lang="pl-PL" sz="1300" b="1" i="0" baseline="0" dirty="0">
                          <a:solidFill>
                            <a:schemeClr val="tx1"/>
                          </a:solidFill>
                          <a:effectLst/>
                          <a:latin typeface="Meiryo" charset="-128"/>
                          <a:ea typeface="Meiryo" charset="-128"/>
                          <a:cs typeface="Meiryo" charset="-128"/>
                        </a:rPr>
                        <a:t>:/</a:t>
                      </a:r>
                      <a:r>
                        <a:rPr lang="pl-PL" sz="1300" b="1" i="0" baseline="0" dirty="0" err="1">
                          <a:solidFill>
                            <a:schemeClr val="tx1"/>
                          </a:solidFill>
                          <a:effectLst/>
                          <a:latin typeface="Meiryo" charset="-128"/>
                          <a:ea typeface="Meiryo" charset="-128"/>
                          <a:cs typeface="Meiryo" charset="-128"/>
                        </a:rPr>
                        <a:t>home</a:t>
                      </a:r>
                      <a:r>
                        <a:rPr lang="pl-PL" sz="1300" b="1" i="0" baseline="0" dirty="0">
                          <a:solidFill>
                            <a:schemeClr val="tx1"/>
                          </a:solidFill>
                          <a:effectLst/>
                          <a:latin typeface="Meiryo" charset="-128"/>
                          <a:ea typeface="Meiryo" charset="-128"/>
                          <a:cs typeface="Meiryo" charset="-128"/>
                        </a:rPr>
                        <a:t>/</a:t>
                      </a:r>
                      <a:r>
                        <a:rPr lang="pl-PL" sz="1300" b="1" i="0" baseline="0" dirty="0" err="1">
                          <a:solidFill>
                            <a:schemeClr val="tx1"/>
                          </a:solidFill>
                          <a:effectLst/>
                          <a:latin typeface="Meiryo" charset="-128"/>
                          <a:ea typeface="Meiryo" charset="-128"/>
                          <a:cs typeface="Meiryo" charset="-128"/>
                        </a:rPr>
                        <a:t>ubuntu</a:t>
                      </a:r>
                      <a:r>
                        <a:rPr lang="pl-PL" sz="1300" b="1" i="0" baseline="0" dirty="0">
                          <a:solidFill>
                            <a:schemeClr val="tx1"/>
                          </a:solidFill>
                          <a:effectLst/>
                          <a:latin typeface="Meiryo" charset="-128"/>
                          <a:ea typeface="Meiryo" charset="-128"/>
                          <a:cs typeface="Meiryo" charset="-128"/>
                        </a:rPr>
                        <a:t>/</a:t>
                      </a: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7" name="表 6">
            <a:extLst>
              <a:ext uri="{FF2B5EF4-FFF2-40B4-BE49-F238E27FC236}">
                <a16:creationId xmlns:a16="http://schemas.microsoft.com/office/drawing/2014/main" id="{70555173-036D-40BF-8311-A3D9523071DC}"/>
              </a:ext>
            </a:extLst>
          </p:cNvPr>
          <p:cNvGraphicFramePr>
            <a:graphicFrameLocks noGrp="1"/>
          </p:cNvGraphicFramePr>
          <p:nvPr>
            <p:extLst>
              <p:ext uri="{D42A27DB-BD31-4B8C-83A1-F6EECF244321}">
                <p14:modId xmlns:p14="http://schemas.microsoft.com/office/powerpoint/2010/main" val="3885663308"/>
              </p:ext>
            </p:extLst>
          </p:nvPr>
        </p:nvGraphicFramePr>
        <p:xfrm>
          <a:off x="1305897" y="2991323"/>
          <a:ext cx="7123129" cy="48201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pl-PL" altLang="ja-JP" sz="1300" b="1" i="0" baseline="0" dirty="0" err="1">
                          <a:solidFill>
                            <a:srgbClr val="00B050"/>
                          </a:solidFill>
                          <a:effectLst/>
                          <a:latin typeface="Meiryo" charset="-128"/>
                          <a:ea typeface="Meiryo" charset="-128"/>
                          <a:cs typeface="Meiryo" charset="-128"/>
                        </a:rPr>
                        <a:t>scp</a:t>
                      </a:r>
                      <a:r>
                        <a:rPr lang="pl-PL" altLang="ja-JP" sz="1300" b="1" i="0" baseline="0" dirty="0">
                          <a:solidFill>
                            <a:schemeClr val="tx1"/>
                          </a:solidFill>
                          <a:effectLst/>
                          <a:latin typeface="Meiryo" charset="-128"/>
                          <a:ea typeface="Meiryo" charset="-128"/>
                          <a:cs typeface="Meiryo" charset="-128"/>
                        </a:rPr>
                        <a:t> </a:t>
                      </a:r>
                      <a:r>
                        <a:rPr lang="mr-IN" altLang="ja-JP" sz="1300" b="1" i="0" baseline="0" dirty="0">
                          <a:solidFill>
                            <a:srgbClr val="00B050"/>
                          </a:solidFill>
                          <a:effectLst/>
                          <a:latin typeface="Meiryo" charset="-128"/>
                          <a:ea typeface="Meiryo" charset="-128"/>
                          <a:cs typeface="Meiryo" charset="-128"/>
                        </a:rPr>
                        <a:t>–</a:t>
                      </a:r>
                      <a:r>
                        <a:rPr lang="pl-PL" altLang="ja-JP" sz="1300" b="1" i="0" baseline="0" dirty="0">
                          <a:solidFill>
                            <a:srgbClr val="00B050"/>
                          </a:solidFill>
                          <a:effectLst/>
                          <a:latin typeface="Meiryo" charset="-128"/>
                          <a:ea typeface="Meiryo" charset="-128"/>
                          <a:cs typeface="Meiryo" charset="-128"/>
                        </a:rPr>
                        <a:t>i </a:t>
                      </a:r>
                      <a:r>
                        <a:rPr lang="pl-PL" altLang="ja-JP" sz="1300" b="1" i="0" baseline="0" dirty="0" err="1">
                          <a:solidFill>
                            <a:srgbClr val="0070C0"/>
                          </a:solidFill>
                          <a:effectLst/>
                          <a:latin typeface="Meiryo" charset="-128"/>
                          <a:ea typeface="Meiryo" charset="-128"/>
                          <a:cs typeface="Meiryo" charset="-128"/>
                        </a:rPr>
                        <a:t>aws.pem</a:t>
                      </a:r>
                      <a:r>
                        <a:rPr lang="pl-PL" altLang="ja-JP" sz="1300" b="1" i="0" baseline="0" dirty="0">
                          <a:solidFill>
                            <a:schemeClr val="tx1"/>
                          </a:solidFill>
                          <a:effectLst/>
                          <a:latin typeface="Meiryo" charset="-128"/>
                          <a:ea typeface="Meiryo" charset="-128"/>
                          <a:cs typeface="Meiryo" charset="-128"/>
                        </a:rPr>
                        <a:t> ~/</a:t>
                      </a:r>
                      <a:r>
                        <a:rPr lang="pl-PL" altLang="ja-JP" sz="1300" b="1" i="0" baseline="0" dirty="0" err="1">
                          <a:solidFill>
                            <a:schemeClr val="tx1"/>
                          </a:solidFill>
                          <a:effectLst/>
                          <a:latin typeface="Meiryo" charset="-128"/>
                          <a:ea typeface="Meiryo" charset="-128"/>
                          <a:cs typeface="Meiryo" charset="-128"/>
                        </a:rPr>
                        <a:t>Downloads</a:t>
                      </a:r>
                      <a:r>
                        <a:rPr lang="pl-PL" altLang="ja-JP" sz="1300" b="1" i="0" baseline="0" dirty="0">
                          <a:solidFill>
                            <a:schemeClr val="tx1"/>
                          </a:solidFill>
                          <a:effectLst/>
                          <a:latin typeface="Meiryo" charset="-128"/>
                          <a:ea typeface="Meiryo" charset="-128"/>
                          <a:cs typeface="Meiryo" charset="-128"/>
                        </a:rPr>
                        <a:t>/libcudnn6-doc_6.0.21-1+cuda8.0_amd64.deb ubuntu@</a:t>
                      </a:r>
                      <a:r>
                        <a:rPr lang="pl-PL" altLang="ja-JP" sz="1300" b="1" i="0" baseline="0" dirty="0">
                          <a:solidFill>
                            <a:srgbClr val="0070C0"/>
                          </a:solidFill>
                          <a:effectLst/>
                          <a:latin typeface="Meiryo" charset="-128"/>
                          <a:ea typeface="Meiryo" charset="-128"/>
                          <a:cs typeface="Meiryo" charset="-128"/>
                        </a:rPr>
                        <a:t>10.23.45.678</a:t>
                      </a:r>
                      <a:r>
                        <a:rPr lang="pl-PL" altLang="ja-JP" sz="1300" b="1" i="0" baseline="0" dirty="0">
                          <a:solidFill>
                            <a:schemeClr val="tx1"/>
                          </a:solidFill>
                          <a:effectLst/>
                          <a:latin typeface="Meiryo" charset="-128"/>
                          <a:ea typeface="Meiryo" charset="-128"/>
                          <a:cs typeface="Meiryo" charset="-128"/>
                        </a:rPr>
                        <a:t>:/</a:t>
                      </a:r>
                      <a:r>
                        <a:rPr lang="pl-PL" altLang="ja-JP" sz="1300" b="1" i="0" baseline="0" dirty="0" err="1">
                          <a:solidFill>
                            <a:schemeClr val="tx1"/>
                          </a:solidFill>
                          <a:effectLst/>
                          <a:latin typeface="Meiryo" charset="-128"/>
                          <a:ea typeface="Meiryo" charset="-128"/>
                          <a:cs typeface="Meiryo" charset="-128"/>
                        </a:rPr>
                        <a:t>home</a:t>
                      </a:r>
                      <a:r>
                        <a:rPr lang="pl-PL" altLang="ja-JP" sz="1300" b="1" i="0" baseline="0" dirty="0">
                          <a:solidFill>
                            <a:schemeClr val="tx1"/>
                          </a:solidFill>
                          <a:effectLst/>
                          <a:latin typeface="Meiryo" charset="-128"/>
                          <a:ea typeface="Meiryo" charset="-128"/>
                          <a:cs typeface="Meiryo" charset="-128"/>
                        </a:rPr>
                        <a:t>/</a:t>
                      </a:r>
                      <a:r>
                        <a:rPr lang="pl-PL" altLang="ja-JP" sz="1300" b="1" i="0" baseline="0" dirty="0" err="1">
                          <a:solidFill>
                            <a:schemeClr val="tx1"/>
                          </a:solidFill>
                          <a:effectLst/>
                          <a:latin typeface="Meiryo" charset="-128"/>
                          <a:ea typeface="Meiryo" charset="-128"/>
                          <a:cs typeface="Meiryo" charset="-128"/>
                        </a:rPr>
                        <a:t>ubuntu</a:t>
                      </a:r>
                      <a:r>
                        <a:rPr lang="pl-PL" altLang="ja-JP" sz="1300" b="1" i="0" baseline="0" dirty="0">
                          <a:solidFill>
                            <a:schemeClr val="tx1"/>
                          </a:solidFill>
                          <a:effectLst/>
                          <a:latin typeface="Meiryo" charset="-128"/>
                          <a:ea typeface="Meiryo" charset="-128"/>
                          <a:cs typeface="Meiryo" charset="-128"/>
                        </a:rPr>
                        <a:t>/</a:t>
                      </a: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8" name="表 7">
            <a:extLst>
              <a:ext uri="{FF2B5EF4-FFF2-40B4-BE49-F238E27FC236}">
                <a16:creationId xmlns:a16="http://schemas.microsoft.com/office/drawing/2014/main" id="{DE848BB6-9F78-4366-BBD1-38E407AE50BF}"/>
              </a:ext>
            </a:extLst>
          </p:cNvPr>
          <p:cNvGraphicFramePr>
            <a:graphicFrameLocks noGrp="1"/>
          </p:cNvGraphicFramePr>
          <p:nvPr>
            <p:extLst>
              <p:ext uri="{D42A27DB-BD31-4B8C-83A1-F6EECF244321}">
                <p14:modId xmlns:p14="http://schemas.microsoft.com/office/powerpoint/2010/main" val="2203531979"/>
              </p:ext>
            </p:extLst>
          </p:nvPr>
        </p:nvGraphicFramePr>
        <p:xfrm>
          <a:off x="1305894" y="4011964"/>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pl-PL" sz="1300" b="1" i="0" baseline="0" dirty="0" err="1">
                          <a:solidFill>
                            <a:srgbClr val="00B050"/>
                          </a:solidFill>
                          <a:effectLst/>
                          <a:latin typeface="Meiryo" charset="-128"/>
                          <a:ea typeface="Meiryo" charset="-128"/>
                          <a:cs typeface="Meiryo" charset="-128"/>
                        </a:rPr>
                        <a:t>sudo</a:t>
                      </a:r>
                      <a:r>
                        <a:rPr lang="pl-PL" sz="1300" b="1" i="0" baseline="0" dirty="0">
                          <a:solidFill>
                            <a:srgbClr val="00B050"/>
                          </a:solidFill>
                          <a:effectLst/>
                          <a:latin typeface="Meiryo" charset="-128"/>
                          <a:ea typeface="Meiryo" charset="-128"/>
                          <a:cs typeface="Meiryo" charset="-128"/>
                        </a:rPr>
                        <a:t> </a:t>
                      </a:r>
                      <a:r>
                        <a:rPr lang="pl-PL" sz="1300" b="1" i="0" baseline="0" dirty="0" err="1">
                          <a:solidFill>
                            <a:srgbClr val="00B050"/>
                          </a:solidFill>
                          <a:effectLst/>
                          <a:latin typeface="Meiryo" charset="-128"/>
                          <a:ea typeface="Meiryo" charset="-128"/>
                          <a:cs typeface="Meiryo" charset="-128"/>
                        </a:rPr>
                        <a:t>dpkg</a:t>
                      </a:r>
                      <a:r>
                        <a:rPr lang="pl-PL" sz="1300" b="1" i="0" baseline="0" dirty="0">
                          <a:solidFill>
                            <a:srgbClr val="00B050"/>
                          </a:solidFill>
                          <a:effectLst/>
                          <a:latin typeface="Meiryo" charset="-128"/>
                          <a:ea typeface="Meiryo" charset="-128"/>
                          <a:cs typeface="Meiryo" charset="-128"/>
                        </a:rPr>
                        <a:t> </a:t>
                      </a:r>
                      <a:r>
                        <a:rPr lang="mr-IN" sz="1300" b="1" i="0" baseline="0" dirty="0">
                          <a:solidFill>
                            <a:srgbClr val="00B050"/>
                          </a:solidFill>
                          <a:effectLst/>
                          <a:latin typeface="Meiryo" charset="-128"/>
                          <a:ea typeface="Meiryo" charset="-128"/>
                          <a:cs typeface="Meiryo" charset="-128"/>
                        </a:rPr>
                        <a:t>–</a:t>
                      </a:r>
                      <a:r>
                        <a:rPr lang="pl-PL" sz="1300" b="1" i="0" baseline="0" dirty="0">
                          <a:solidFill>
                            <a:srgbClr val="00B050"/>
                          </a:solidFill>
                          <a:effectLst/>
                          <a:latin typeface="Meiryo" charset="-128"/>
                          <a:ea typeface="Meiryo" charset="-128"/>
                          <a:cs typeface="Meiryo" charset="-128"/>
                        </a:rPr>
                        <a:t>i</a:t>
                      </a:r>
                      <a:r>
                        <a:rPr lang="pl-PL" sz="1300" b="1" i="0" baseline="0" dirty="0">
                          <a:solidFill>
                            <a:schemeClr val="tx1"/>
                          </a:solidFill>
                          <a:effectLst/>
                          <a:latin typeface="Meiryo" charset="-128"/>
                          <a:ea typeface="Meiryo" charset="-128"/>
                          <a:cs typeface="Meiryo" charset="-128"/>
                        </a:rPr>
                        <a:t> libcudnn6_6.0.21-1+cuda8.0_amd64.deb</a:t>
                      </a: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9" name="表 8">
            <a:extLst>
              <a:ext uri="{FF2B5EF4-FFF2-40B4-BE49-F238E27FC236}">
                <a16:creationId xmlns:a16="http://schemas.microsoft.com/office/drawing/2014/main" id="{C259E10B-6139-49E0-BC40-FCA74DC16818}"/>
              </a:ext>
            </a:extLst>
          </p:cNvPr>
          <p:cNvGraphicFramePr>
            <a:graphicFrameLocks noGrp="1"/>
          </p:cNvGraphicFramePr>
          <p:nvPr>
            <p:extLst>
              <p:ext uri="{D42A27DB-BD31-4B8C-83A1-F6EECF244321}">
                <p14:modId xmlns:p14="http://schemas.microsoft.com/office/powerpoint/2010/main" val="1636485558"/>
              </p:ext>
            </p:extLst>
          </p:nvPr>
        </p:nvGraphicFramePr>
        <p:xfrm>
          <a:off x="1305892" y="4692537"/>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algn="l" fontAlgn="base"/>
                      <a:r>
                        <a:rPr lang="pl-PL" altLang="ja-JP" sz="1300" b="1" i="0" baseline="0" dirty="0" err="1">
                          <a:solidFill>
                            <a:srgbClr val="00B050"/>
                          </a:solidFill>
                          <a:effectLst/>
                          <a:latin typeface="Meiryo" charset="-128"/>
                          <a:ea typeface="Meiryo" charset="-128"/>
                          <a:cs typeface="Meiryo" charset="-128"/>
                        </a:rPr>
                        <a:t>sudo</a:t>
                      </a:r>
                      <a:r>
                        <a:rPr lang="pl-PL" altLang="ja-JP" sz="1300" b="1" i="0" baseline="0" dirty="0">
                          <a:solidFill>
                            <a:srgbClr val="00B050"/>
                          </a:solidFill>
                          <a:effectLst/>
                          <a:latin typeface="Meiryo" charset="-128"/>
                          <a:ea typeface="Meiryo" charset="-128"/>
                          <a:cs typeface="Meiryo" charset="-128"/>
                        </a:rPr>
                        <a:t> </a:t>
                      </a:r>
                      <a:r>
                        <a:rPr lang="pl-PL" altLang="ja-JP" sz="1300" b="1" i="0" baseline="0" dirty="0" err="1">
                          <a:solidFill>
                            <a:srgbClr val="00B050"/>
                          </a:solidFill>
                          <a:effectLst/>
                          <a:latin typeface="Meiryo" charset="-128"/>
                          <a:ea typeface="Meiryo" charset="-128"/>
                          <a:cs typeface="Meiryo" charset="-128"/>
                        </a:rPr>
                        <a:t>dpkg</a:t>
                      </a:r>
                      <a:r>
                        <a:rPr lang="pl-PL" altLang="ja-JP" sz="1300" b="1" i="0" baseline="0" dirty="0">
                          <a:solidFill>
                            <a:srgbClr val="00B050"/>
                          </a:solidFill>
                          <a:effectLst/>
                          <a:latin typeface="Meiryo" charset="-128"/>
                          <a:ea typeface="Meiryo" charset="-128"/>
                          <a:cs typeface="Meiryo" charset="-128"/>
                        </a:rPr>
                        <a:t> </a:t>
                      </a:r>
                      <a:r>
                        <a:rPr lang="mr-IN" altLang="ja-JP" sz="1300" b="1" i="0" baseline="0" dirty="0">
                          <a:solidFill>
                            <a:srgbClr val="00B050"/>
                          </a:solidFill>
                          <a:effectLst/>
                          <a:latin typeface="Meiryo" charset="-128"/>
                          <a:ea typeface="Meiryo" charset="-128"/>
                          <a:cs typeface="Meiryo" charset="-128"/>
                        </a:rPr>
                        <a:t>–</a:t>
                      </a:r>
                      <a:r>
                        <a:rPr lang="pl-PL" altLang="ja-JP" sz="1300" b="1" i="0" baseline="0" dirty="0">
                          <a:solidFill>
                            <a:srgbClr val="00B050"/>
                          </a:solidFill>
                          <a:effectLst/>
                          <a:latin typeface="Meiryo" charset="-128"/>
                          <a:ea typeface="Meiryo" charset="-128"/>
                          <a:cs typeface="Meiryo" charset="-128"/>
                        </a:rPr>
                        <a:t>i</a:t>
                      </a:r>
                      <a:r>
                        <a:rPr lang="pl-PL" altLang="ja-JP" sz="1300" b="1" i="0" baseline="0" dirty="0">
                          <a:solidFill>
                            <a:schemeClr val="tx1"/>
                          </a:solidFill>
                          <a:effectLst/>
                          <a:latin typeface="Meiryo" charset="-128"/>
                          <a:ea typeface="Meiryo" charset="-128"/>
                          <a:cs typeface="Meiryo" charset="-128"/>
                        </a:rPr>
                        <a:t> </a:t>
                      </a:r>
                      <a:r>
                        <a:rPr lang="pl-PL" sz="1300" b="1" i="0" baseline="0" dirty="0">
                          <a:solidFill>
                            <a:schemeClr val="tx1"/>
                          </a:solidFill>
                          <a:effectLst/>
                          <a:latin typeface="Meiryo" charset="-128"/>
                          <a:ea typeface="Meiryo" charset="-128"/>
                          <a:cs typeface="Meiryo" charset="-128"/>
                        </a:rPr>
                        <a:t>libcudnn6-dev_6.0.21-1+cuda8.0_amd64.deb</a:t>
                      </a: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10" name="表 9">
            <a:extLst>
              <a:ext uri="{FF2B5EF4-FFF2-40B4-BE49-F238E27FC236}">
                <a16:creationId xmlns:a16="http://schemas.microsoft.com/office/drawing/2014/main" id="{2E384BB2-FBA0-4BDB-A6A1-0782963ECD49}"/>
              </a:ext>
            </a:extLst>
          </p:cNvPr>
          <p:cNvGraphicFramePr>
            <a:graphicFrameLocks noGrp="1"/>
          </p:cNvGraphicFramePr>
          <p:nvPr>
            <p:extLst>
              <p:ext uri="{D42A27DB-BD31-4B8C-83A1-F6EECF244321}">
                <p14:modId xmlns:p14="http://schemas.microsoft.com/office/powerpoint/2010/main" val="378120324"/>
              </p:ext>
            </p:extLst>
          </p:nvPr>
        </p:nvGraphicFramePr>
        <p:xfrm>
          <a:off x="1305891" y="5373110"/>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pl-PL" altLang="ja-JP" sz="1300" b="1" i="0" baseline="0" dirty="0" err="1">
                          <a:solidFill>
                            <a:srgbClr val="00B050"/>
                          </a:solidFill>
                          <a:effectLst/>
                          <a:latin typeface="Meiryo" charset="-128"/>
                          <a:ea typeface="Meiryo" charset="-128"/>
                          <a:cs typeface="Meiryo" charset="-128"/>
                        </a:rPr>
                        <a:t>sudo</a:t>
                      </a:r>
                      <a:r>
                        <a:rPr lang="pl-PL" altLang="ja-JP" sz="1300" b="1" i="0" baseline="0" dirty="0">
                          <a:solidFill>
                            <a:srgbClr val="00B050"/>
                          </a:solidFill>
                          <a:effectLst/>
                          <a:latin typeface="Meiryo" charset="-128"/>
                          <a:ea typeface="Meiryo" charset="-128"/>
                          <a:cs typeface="Meiryo" charset="-128"/>
                        </a:rPr>
                        <a:t> </a:t>
                      </a:r>
                      <a:r>
                        <a:rPr lang="pl-PL" altLang="ja-JP" sz="1300" b="1" i="0" baseline="0" dirty="0" err="1">
                          <a:solidFill>
                            <a:srgbClr val="00B050"/>
                          </a:solidFill>
                          <a:effectLst/>
                          <a:latin typeface="Meiryo" charset="-128"/>
                          <a:ea typeface="Meiryo" charset="-128"/>
                          <a:cs typeface="Meiryo" charset="-128"/>
                        </a:rPr>
                        <a:t>dpkg</a:t>
                      </a:r>
                      <a:r>
                        <a:rPr lang="pl-PL" altLang="ja-JP" sz="1300" b="1" i="0" baseline="0" dirty="0">
                          <a:solidFill>
                            <a:srgbClr val="00B050"/>
                          </a:solidFill>
                          <a:effectLst/>
                          <a:latin typeface="Meiryo" charset="-128"/>
                          <a:ea typeface="Meiryo" charset="-128"/>
                          <a:cs typeface="Meiryo" charset="-128"/>
                        </a:rPr>
                        <a:t> </a:t>
                      </a:r>
                      <a:r>
                        <a:rPr lang="mr-IN" altLang="ja-JP" sz="1300" b="1" i="0" baseline="0" dirty="0">
                          <a:solidFill>
                            <a:srgbClr val="00B050"/>
                          </a:solidFill>
                          <a:effectLst/>
                          <a:latin typeface="Meiryo" charset="-128"/>
                          <a:ea typeface="Meiryo" charset="-128"/>
                          <a:cs typeface="Meiryo" charset="-128"/>
                        </a:rPr>
                        <a:t>–</a:t>
                      </a:r>
                      <a:r>
                        <a:rPr lang="pl-PL" altLang="ja-JP" sz="1300" b="1" i="0" baseline="0" dirty="0">
                          <a:solidFill>
                            <a:srgbClr val="00B050"/>
                          </a:solidFill>
                          <a:effectLst/>
                          <a:latin typeface="Meiryo" charset="-128"/>
                          <a:ea typeface="Meiryo" charset="-128"/>
                          <a:cs typeface="Meiryo" charset="-128"/>
                        </a:rPr>
                        <a:t>i</a:t>
                      </a:r>
                      <a:r>
                        <a:rPr lang="pl-PL" altLang="ja-JP" sz="1300" b="1" i="0" baseline="0" dirty="0">
                          <a:solidFill>
                            <a:schemeClr val="tx1"/>
                          </a:solidFill>
                          <a:effectLst/>
                          <a:latin typeface="Meiryo" charset="-128"/>
                          <a:ea typeface="Meiryo" charset="-128"/>
                          <a:cs typeface="Meiryo" charset="-128"/>
                        </a:rPr>
                        <a:t> libcudnn6-doc_6.0.21-1+cuda8.0_amd64.deb</a:t>
                      </a: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sp>
        <p:nvSpPr>
          <p:cNvPr id="11" name="テキスト ボックス 10">
            <a:extLst>
              <a:ext uri="{FF2B5EF4-FFF2-40B4-BE49-F238E27FC236}">
                <a16:creationId xmlns:a16="http://schemas.microsoft.com/office/drawing/2014/main" id="{128482B2-2E66-4969-9DED-070BA00DCF24}"/>
              </a:ext>
            </a:extLst>
          </p:cNvPr>
          <p:cNvSpPr txBox="1"/>
          <p:nvPr/>
        </p:nvSpPr>
        <p:spPr>
          <a:xfrm>
            <a:off x="3758268" y="6188995"/>
            <a:ext cx="6342078" cy="523220"/>
          </a:xfrm>
          <a:prstGeom prst="rect">
            <a:avLst/>
          </a:prstGeom>
          <a:noFill/>
        </p:spPr>
        <p:txBody>
          <a:bodyPr wrap="square" rtlCol="0">
            <a:spAutoFit/>
          </a:bodyPr>
          <a:lstStyle/>
          <a:p>
            <a:r>
              <a:rPr lang="en-US" altLang="ja-JP" dirty="0"/>
              <a:t>※</a:t>
            </a:r>
            <a:r>
              <a:rPr lang="ja-JP" altLang="en-US" dirty="0"/>
              <a:t>リモート：接続先の</a:t>
            </a:r>
            <a:r>
              <a:rPr lang="en-US" altLang="ja-JP" dirty="0"/>
              <a:t>EC2</a:t>
            </a:r>
            <a:r>
              <a:rPr lang="ja-JP" altLang="en-US" dirty="0"/>
              <a:t>インスタンス　ローカル：手元の端末</a:t>
            </a:r>
            <a:endParaRPr lang="en-US" altLang="ja-JP" sz="1600" dirty="0"/>
          </a:p>
          <a:p>
            <a:endParaRPr kumimoji="1" lang="ja-JP" altLang="en-US" dirty="0"/>
          </a:p>
        </p:txBody>
      </p:sp>
    </p:spTree>
    <p:extLst>
      <p:ext uri="{BB962C8B-B14F-4D97-AF65-F5344CB8AC3E}">
        <p14:creationId xmlns:p14="http://schemas.microsoft.com/office/powerpoint/2010/main" val="381253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E8C1C-A3CA-4315-B945-D5A456905588}"/>
              </a:ext>
            </a:extLst>
          </p:cNvPr>
          <p:cNvSpPr>
            <a:spLocks noGrp="1"/>
          </p:cNvSpPr>
          <p:nvPr>
            <p:ph type="title"/>
          </p:nvPr>
        </p:nvSpPr>
        <p:spPr/>
        <p:txBody>
          <a:bodyPr/>
          <a:lstStyle/>
          <a:p>
            <a:r>
              <a:rPr kumimoji="1" lang="en-US" altLang="ja-JP" dirty="0"/>
              <a:t>Anaconda</a:t>
            </a:r>
            <a:r>
              <a:rPr kumimoji="1" lang="ja-JP" altLang="en-US" dirty="0"/>
              <a:t>のインストール</a:t>
            </a:r>
          </a:p>
        </p:txBody>
      </p:sp>
      <p:sp>
        <p:nvSpPr>
          <p:cNvPr id="3" name="スライド番号プレースホルダー 2">
            <a:extLst>
              <a:ext uri="{FF2B5EF4-FFF2-40B4-BE49-F238E27FC236}">
                <a16:creationId xmlns:a16="http://schemas.microsoft.com/office/drawing/2014/main" id="{8128D8C7-CD7D-439F-A104-6C9A7C712229}"/>
              </a:ext>
            </a:extLst>
          </p:cNvPr>
          <p:cNvSpPr>
            <a:spLocks noGrp="1"/>
          </p:cNvSpPr>
          <p:nvPr>
            <p:ph type="sldNum" sz="quarter" idx="10"/>
          </p:nvPr>
        </p:nvSpPr>
        <p:spPr/>
        <p:txBody>
          <a:bodyPr/>
          <a:lstStyle/>
          <a:p>
            <a:fld id="{252055FE-0A7C-7D4C-ADC0-5B45EB2BBC2F}" type="slidenum">
              <a:rPr lang="en-US" altLang="ja-JP" smtClean="0"/>
              <a:pPr/>
              <a:t>13</a:t>
            </a:fld>
            <a:endParaRPr lang="en-US" altLang="ja-JP" dirty="0"/>
          </a:p>
        </p:txBody>
      </p:sp>
      <p:sp>
        <p:nvSpPr>
          <p:cNvPr id="4" name="コンテンツ プレースホルダー 3">
            <a:extLst>
              <a:ext uri="{FF2B5EF4-FFF2-40B4-BE49-F238E27FC236}">
                <a16:creationId xmlns:a16="http://schemas.microsoft.com/office/drawing/2014/main" id="{4CD2C953-8E51-4A92-813D-6AB4F27EA32F}"/>
              </a:ext>
            </a:extLst>
          </p:cNvPr>
          <p:cNvSpPr>
            <a:spLocks noGrp="1"/>
          </p:cNvSpPr>
          <p:nvPr>
            <p:ph sz="quarter" idx="11"/>
          </p:nvPr>
        </p:nvSpPr>
        <p:spPr>
          <a:xfrm>
            <a:off x="272510" y="908720"/>
            <a:ext cx="9360984" cy="5616624"/>
          </a:xfrm>
        </p:spPr>
        <p:txBody>
          <a:bodyPr/>
          <a:lstStyle/>
          <a:p>
            <a:pPr marL="457200" indent="-457200">
              <a:buClr>
                <a:schemeClr val="accent6"/>
              </a:buClr>
              <a:buFont typeface="+mj-lt"/>
              <a:buAutoNum type="arabicPeriod"/>
            </a:pPr>
            <a:r>
              <a:rPr kumimoji="1" lang="ja-JP" altLang="en-US" sz="2000" dirty="0"/>
              <a:t>以下リモートで作業します</a:t>
            </a:r>
            <a:endParaRPr kumimoji="1" lang="en-US" altLang="ja-JP" sz="2000" dirty="0"/>
          </a:p>
          <a:p>
            <a:pPr marL="942990" lvl="1" indent="-342900">
              <a:buClr>
                <a:schemeClr val="accent6"/>
              </a:buClr>
              <a:buFont typeface="Wingdings" panose="05000000000000000000" pitchFamily="2" charset="2"/>
              <a:buChar char="Ø"/>
            </a:pPr>
            <a:r>
              <a:rPr lang="ja-JP" altLang="en-US" sz="1850" dirty="0"/>
              <a:t>　</a:t>
            </a:r>
            <a:endParaRPr lang="en-US" altLang="ja-JP" sz="1850" dirty="0"/>
          </a:p>
          <a:p>
            <a:pPr marL="942990" lvl="1" indent="-342900">
              <a:buClr>
                <a:schemeClr val="accent6"/>
              </a:buClr>
              <a:buFont typeface="Wingdings" panose="05000000000000000000" pitchFamily="2" charset="2"/>
              <a:buChar char="Ø"/>
            </a:pPr>
            <a:r>
              <a:rPr kumimoji="1" lang="ja-JP" altLang="en-US" sz="1850" dirty="0"/>
              <a:t>　</a:t>
            </a:r>
            <a:endParaRPr kumimoji="1" lang="en-US" altLang="ja-JP" sz="1850" dirty="0"/>
          </a:p>
          <a:p>
            <a:pPr marL="457200" indent="-457200">
              <a:buClr>
                <a:schemeClr val="accent6"/>
              </a:buClr>
              <a:buFont typeface="+mj-lt"/>
              <a:buAutoNum type="arabicPeriod"/>
            </a:pPr>
            <a:r>
              <a:rPr kumimoji="1" lang="ja-JP" altLang="en-US" sz="2000" dirty="0"/>
              <a:t>ライセンスが表示されるので</a:t>
            </a:r>
            <a:r>
              <a:rPr kumimoji="1" lang="en-US" altLang="ja-JP" sz="2000" dirty="0"/>
              <a:t>Enter</a:t>
            </a:r>
            <a:r>
              <a:rPr kumimoji="1" lang="ja-JP" altLang="en-US" sz="2000" dirty="0"/>
              <a:t>を長押しします。</a:t>
            </a:r>
            <a:endParaRPr kumimoji="1" lang="en-US" altLang="ja-JP" sz="2000" dirty="0"/>
          </a:p>
          <a:p>
            <a:pPr marL="457200" indent="-457200">
              <a:buClr>
                <a:schemeClr val="accent6"/>
              </a:buClr>
              <a:buFont typeface="+mj-lt"/>
              <a:buAutoNum type="arabicPeriod"/>
            </a:pPr>
            <a:r>
              <a:rPr lang="en-US" altLang="ja-JP" sz="2000" dirty="0">
                <a:latin typeface="Meiryo" charset="-128"/>
                <a:ea typeface="Meiryo" charset="-128"/>
                <a:cs typeface="Meiryo" charset="-128"/>
              </a:rPr>
              <a:t>“Please answer ‘yes’ or ‘no’:’”</a:t>
            </a:r>
            <a:r>
              <a:rPr lang="ja-JP" altLang="en-US" sz="2000" dirty="0">
                <a:latin typeface="Meiryo" charset="-128"/>
                <a:ea typeface="Meiryo" charset="-128"/>
                <a:cs typeface="Meiryo" charset="-128"/>
              </a:rPr>
              <a:t>と聞かれるので</a:t>
            </a:r>
            <a:r>
              <a:rPr lang="en-US" altLang="ja-JP" sz="2000" dirty="0">
                <a:latin typeface="Meiryo" charset="-128"/>
                <a:ea typeface="Meiryo" charset="-128"/>
                <a:cs typeface="Meiryo" charset="-128"/>
              </a:rPr>
              <a:t>”yes”</a:t>
            </a:r>
            <a:r>
              <a:rPr lang="ja-JP" altLang="en-US" sz="2000" dirty="0">
                <a:latin typeface="Meiryo" charset="-128"/>
                <a:ea typeface="Meiryo" charset="-128"/>
                <a:cs typeface="Meiryo" charset="-128"/>
              </a:rPr>
              <a:t>と打ち込みます。</a:t>
            </a:r>
            <a:endParaRPr lang="en-US" altLang="ja-JP" sz="2000" dirty="0">
              <a:latin typeface="Meiryo" charset="-128"/>
              <a:ea typeface="Meiryo" charset="-128"/>
              <a:cs typeface="Meiryo" charset="-128"/>
            </a:endParaRPr>
          </a:p>
          <a:p>
            <a:pPr marL="457200" indent="-457200">
              <a:buClr>
                <a:schemeClr val="accent6"/>
              </a:buClr>
              <a:buFont typeface="+mj-lt"/>
              <a:buAutoNum type="arabicPeriod"/>
            </a:pPr>
            <a:r>
              <a:rPr lang="ja-JP" altLang="en-US" sz="2000" dirty="0"/>
              <a:t>最後に</a:t>
            </a:r>
            <a:r>
              <a:rPr lang="en-US" altLang="ja-JP" sz="2000" dirty="0"/>
              <a:t>Enter</a:t>
            </a:r>
            <a:r>
              <a:rPr lang="ja-JP" altLang="en-US" sz="2000" dirty="0"/>
              <a:t>を押すとパッケージインストールを開始します。</a:t>
            </a:r>
          </a:p>
          <a:p>
            <a:pPr marL="457200" indent="-457200">
              <a:buClr>
                <a:schemeClr val="accent6"/>
              </a:buClr>
              <a:buFont typeface="+mj-lt"/>
              <a:buAutoNum type="arabicPeriod"/>
            </a:pPr>
            <a:r>
              <a:rPr lang="en-US" altLang="ja-JP" sz="2000" dirty="0">
                <a:latin typeface="Meiryo" charset="-128"/>
                <a:ea typeface="Meiryo" charset="-128"/>
                <a:cs typeface="Meiryo" charset="-128"/>
              </a:rPr>
              <a:t>“Do you wish the installer to prepend the Anaconda3 install </a:t>
            </a:r>
            <a:r>
              <a:rPr lang="en-US" altLang="ja-JP" sz="2000" dirty="0" err="1">
                <a:latin typeface="Meiryo" charset="-128"/>
                <a:ea typeface="Meiryo" charset="-128"/>
                <a:cs typeface="Meiryo" charset="-128"/>
              </a:rPr>
              <a:t>locationto</a:t>
            </a:r>
            <a:r>
              <a:rPr lang="en-US" altLang="ja-JP" sz="2000" dirty="0">
                <a:latin typeface="Meiryo" charset="-128"/>
                <a:ea typeface="Meiryo" charset="-128"/>
                <a:cs typeface="Meiryo" charset="-128"/>
              </a:rPr>
              <a:t> PATH in your /home/ubuntu/.</a:t>
            </a:r>
            <a:r>
              <a:rPr lang="en-US" altLang="ja-JP" sz="2000" dirty="0" err="1">
                <a:latin typeface="Meiryo" charset="-128"/>
                <a:ea typeface="Meiryo" charset="-128"/>
                <a:cs typeface="Meiryo" charset="-128"/>
              </a:rPr>
              <a:t>bashrc</a:t>
            </a:r>
            <a:r>
              <a:rPr lang="en-US" altLang="ja-JP" sz="2000" dirty="0">
                <a:latin typeface="Meiryo" charset="-128"/>
                <a:ea typeface="Meiryo" charset="-128"/>
                <a:cs typeface="Meiryo" charset="-128"/>
              </a:rPr>
              <a:t> ? “</a:t>
            </a:r>
            <a:r>
              <a:rPr lang="ja-JP" altLang="en-US" sz="2000" dirty="0">
                <a:latin typeface="Meiryo" charset="-128"/>
                <a:ea typeface="Meiryo" charset="-128"/>
                <a:cs typeface="Meiryo" charset="-128"/>
              </a:rPr>
              <a:t>と聞かれるので</a:t>
            </a:r>
            <a:r>
              <a:rPr lang="en-US" altLang="ja-JP" sz="2000" dirty="0">
                <a:latin typeface="Meiryo" charset="-128"/>
                <a:ea typeface="Meiryo" charset="-128"/>
                <a:cs typeface="Meiryo" charset="-128"/>
              </a:rPr>
              <a:t>”yes” </a:t>
            </a:r>
            <a:r>
              <a:rPr lang="ja-JP" altLang="en-US" sz="2000" dirty="0">
                <a:latin typeface="Meiryo" charset="-128"/>
                <a:ea typeface="Meiryo" charset="-128"/>
                <a:cs typeface="Meiryo" charset="-128"/>
              </a:rPr>
              <a:t>と打ち込みます。</a:t>
            </a:r>
            <a:endParaRPr lang="en-US" altLang="ja-JP" sz="2000" dirty="0">
              <a:latin typeface="Meiryo" charset="-128"/>
              <a:ea typeface="Meiryo" charset="-128"/>
              <a:cs typeface="Meiryo" charset="-128"/>
            </a:endParaRPr>
          </a:p>
          <a:p>
            <a:pPr marL="457200" indent="-457200">
              <a:buClr>
                <a:schemeClr val="accent6"/>
              </a:buClr>
              <a:buFont typeface="+mj-lt"/>
              <a:buAutoNum type="arabicPeriod"/>
            </a:pPr>
            <a:r>
              <a:rPr lang="en-US" altLang="ja-JP" sz="2000" dirty="0">
                <a:latin typeface="Meiryo" charset="-128"/>
                <a:ea typeface="Meiryo" charset="-128"/>
                <a:cs typeface="Meiryo" charset="-128"/>
              </a:rPr>
              <a:t>Anaconda3</a:t>
            </a:r>
            <a:r>
              <a:rPr lang="ja-JP" altLang="en-US" sz="2000" dirty="0">
                <a:latin typeface="Meiryo" charset="-128"/>
                <a:ea typeface="Meiryo" charset="-128"/>
                <a:cs typeface="Meiryo" charset="-128"/>
              </a:rPr>
              <a:t>の最新版</a:t>
            </a:r>
            <a:r>
              <a:rPr lang="en-US" altLang="ja-JP" sz="2000" dirty="0">
                <a:solidFill>
                  <a:srgbClr val="00B050"/>
                </a:solidFill>
                <a:latin typeface="Meiryo" charset="-128"/>
                <a:ea typeface="Meiryo" charset="-128"/>
                <a:cs typeface="Meiryo" charset="-128"/>
              </a:rPr>
              <a:t>3-5.0.1</a:t>
            </a:r>
            <a:r>
              <a:rPr lang="en-US" altLang="ja-JP" sz="2000" dirty="0">
                <a:latin typeface="Meiryo" charset="-128"/>
                <a:ea typeface="Meiryo" charset="-128"/>
                <a:cs typeface="Meiryo" charset="-128"/>
              </a:rPr>
              <a:t> (2017/11/2</a:t>
            </a:r>
            <a:r>
              <a:rPr lang="ja-JP" altLang="en-US" sz="2000" dirty="0">
                <a:latin typeface="Meiryo" charset="-128"/>
                <a:ea typeface="Meiryo" charset="-128"/>
                <a:cs typeface="Meiryo" charset="-128"/>
              </a:rPr>
              <a:t>現在</a:t>
            </a:r>
            <a:r>
              <a:rPr lang="en-US" altLang="ja-JP" sz="2000" dirty="0">
                <a:latin typeface="Meiryo" charset="-128"/>
                <a:ea typeface="Meiryo" charset="-128"/>
                <a:cs typeface="Meiryo" charset="-128"/>
              </a:rPr>
              <a:t>)</a:t>
            </a:r>
            <a:r>
              <a:rPr lang="ja-JP" altLang="en-US" sz="2000" dirty="0">
                <a:latin typeface="Meiryo" charset="-128"/>
                <a:ea typeface="Meiryo" charset="-128"/>
                <a:cs typeface="Meiryo" charset="-128"/>
              </a:rPr>
              <a:t>がインストールされます。</a:t>
            </a:r>
            <a:endParaRPr lang="en-US" altLang="ja-JP" sz="2000" dirty="0">
              <a:latin typeface="Meiryo" charset="-128"/>
              <a:ea typeface="Meiryo" charset="-128"/>
              <a:cs typeface="Meiryo" charset="-128"/>
            </a:endParaRPr>
          </a:p>
          <a:p>
            <a:pPr marL="942990" lvl="1" indent="-342900">
              <a:buClr>
                <a:schemeClr val="accent6"/>
              </a:buClr>
              <a:buFont typeface="Wingdings" panose="05000000000000000000" pitchFamily="2" charset="2"/>
              <a:buChar char="Ø"/>
            </a:pPr>
            <a:r>
              <a:rPr kumimoji="1" lang="ja-JP" altLang="en-US" sz="1850" dirty="0"/>
              <a:t>　</a:t>
            </a:r>
          </a:p>
        </p:txBody>
      </p:sp>
      <p:graphicFrame>
        <p:nvGraphicFramePr>
          <p:cNvPr id="5" name="表 4">
            <a:extLst>
              <a:ext uri="{FF2B5EF4-FFF2-40B4-BE49-F238E27FC236}">
                <a16:creationId xmlns:a16="http://schemas.microsoft.com/office/drawing/2014/main" id="{1FB567E0-7921-4203-A1C6-D6D3E3705EE5}"/>
              </a:ext>
            </a:extLst>
          </p:cNvPr>
          <p:cNvGraphicFramePr>
            <a:graphicFrameLocks noGrp="1"/>
          </p:cNvGraphicFramePr>
          <p:nvPr>
            <p:extLst>
              <p:ext uri="{D42A27DB-BD31-4B8C-83A1-F6EECF244321}">
                <p14:modId xmlns:p14="http://schemas.microsoft.com/office/powerpoint/2010/main" val="3505234101"/>
              </p:ext>
            </p:extLst>
          </p:nvPr>
        </p:nvGraphicFramePr>
        <p:xfrm>
          <a:off x="1240954" y="1662466"/>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246105">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en-US" sz="1300" b="1" i="0" dirty="0">
                          <a:solidFill>
                            <a:srgbClr val="00B050"/>
                          </a:solidFill>
                          <a:effectLst/>
                          <a:latin typeface="Meiryo" charset="-128"/>
                          <a:ea typeface="Meiryo" charset="-128"/>
                          <a:cs typeface="Meiryo" charset="-128"/>
                        </a:rPr>
                        <a:t>bash </a:t>
                      </a:r>
                      <a:r>
                        <a:rPr lang="en-US" altLang="ja-JP" sz="1300" b="1" i="0" baseline="0" dirty="0">
                          <a:solidFill>
                            <a:schemeClr val="tx1"/>
                          </a:solidFill>
                          <a:effectLst/>
                          <a:latin typeface="Meiryo" charset="-128"/>
                          <a:ea typeface="Meiryo" charset="-128"/>
                          <a:cs typeface="Meiryo" charset="-128"/>
                        </a:rPr>
                        <a:t>Anaconda</a:t>
                      </a:r>
                      <a:r>
                        <a:rPr lang="en-US" altLang="ja-JP" sz="1300" b="1" i="0" baseline="0" dirty="0">
                          <a:solidFill>
                            <a:srgbClr val="00B050"/>
                          </a:solidFill>
                          <a:effectLst/>
                          <a:latin typeface="Meiryo" charset="-128"/>
                          <a:ea typeface="Meiryo" charset="-128"/>
                          <a:cs typeface="Meiryo" charset="-128"/>
                        </a:rPr>
                        <a:t>3-5.0.1</a:t>
                      </a:r>
                      <a:r>
                        <a:rPr lang="en-US" altLang="ja-JP" sz="1300" b="1" i="0" baseline="0" dirty="0">
                          <a:solidFill>
                            <a:schemeClr val="tx1"/>
                          </a:solidFill>
                          <a:effectLst/>
                          <a:latin typeface="Meiryo" charset="-128"/>
                          <a:ea typeface="Meiryo" charset="-128"/>
                          <a:cs typeface="Meiryo" charset="-128"/>
                        </a:rPr>
                        <a:t>-Linux-x86_64.sh</a:t>
                      </a:r>
                      <a:endParaRPr lang="en-US" altLang="ja-JP" sz="1300" b="1" i="0" dirty="0">
                        <a:solidFill>
                          <a:schemeClr val="tx1"/>
                        </a:solidFill>
                        <a:effectLst/>
                        <a:latin typeface="Meiryo" charset="-128"/>
                        <a:ea typeface="Meiryo" charset="-128"/>
                        <a:cs typeface="Meiryo" charset="-128"/>
                      </a:endParaRP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6" name="表 5">
            <a:extLst>
              <a:ext uri="{FF2B5EF4-FFF2-40B4-BE49-F238E27FC236}">
                <a16:creationId xmlns:a16="http://schemas.microsoft.com/office/drawing/2014/main" id="{90A81609-F92C-4AEB-A852-941525AD3DAA}"/>
              </a:ext>
            </a:extLst>
          </p:cNvPr>
          <p:cNvGraphicFramePr>
            <a:graphicFrameLocks noGrp="1"/>
          </p:cNvGraphicFramePr>
          <p:nvPr>
            <p:extLst>
              <p:ext uri="{D42A27DB-BD31-4B8C-83A1-F6EECF244321}">
                <p14:modId xmlns:p14="http://schemas.microsoft.com/office/powerpoint/2010/main" val="2338383640"/>
              </p:ext>
            </p:extLst>
          </p:nvPr>
        </p:nvGraphicFramePr>
        <p:xfrm>
          <a:off x="1240954" y="1285593"/>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algn="l" fontAlgn="base"/>
                      <a:r>
                        <a:rPr lang="en-US" altLang="ja-JP" sz="1300" b="1" i="0" dirty="0" err="1">
                          <a:solidFill>
                            <a:srgbClr val="00B050"/>
                          </a:solidFill>
                          <a:effectLst/>
                          <a:latin typeface="Meiryo" charset="-128"/>
                          <a:ea typeface="Meiryo" charset="-128"/>
                          <a:cs typeface="Meiryo" charset="-128"/>
                        </a:rPr>
                        <a:t>wget</a:t>
                      </a:r>
                      <a:r>
                        <a:rPr lang="en-US" altLang="ja-JP" sz="1300" b="1" i="0" baseline="0" dirty="0">
                          <a:solidFill>
                            <a:srgbClr val="00B050"/>
                          </a:solidFill>
                          <a:effectLst/>
                          <a:latin typeface="Meiryo" charset="-128"/>
                          <a:ea typeface="Meiryo" charset="-128"/>
                          <a:cs typeface="Meiryo" charset="-128"/>
                        </a:rPr>
                        <a:t> </a:t>
                      </a:r>
                      <a:r>
                        <a:rPr lang="en-US" altLang="ja-JP" sz="1300" b="1" i="0" baseline="0" dirty="0">
                          <a:solidFill>
                            <a:schemeClr val="tx1"/>
                          </a:solidFill>
                          <a:effectLst/>
                          <a:latin typeface="Meiryo" charset="-128"/>
                          <a:ea typeface="Meiryo" charset="-128"/>
                          <a:cs typeface="Meiryo" charset="-128"/>
                        </a:rPr>
                        <a:t>https://</a:t>
                      </a:r>
                      <a:r>
                        <a:rPr lang="en-US" altLang="ja-JP" sz="1300" b="1" i="0" baseline="0" dirty="0" err="1">
                          <a:solidFill>
                            <a:schemeClr val="tx1"/>
                          </a:solidFill>
                          <a:effectLst/>
                          <a:latin typeface="Meiryo" charset="-128"/>
                          <a:ea typeface="Meiryo" charset="-128"/>
                          <a:cs typeface="Meiryo" charset="-128"/>
                        </a:rPr>
                        <a:t>repo.continuum.io</a:t>
                      </a:r>
                      <a:r>
                        <a:rPr lang="en-US" altLang="ja-JP" sz="1300" b="1" i="0" baseline="0" dirty="0">
                          <a:solidFill>
                            <a:schemeClr val="tx1"/>
                          </a:solidFill>
                          <a:effectLst/>
                          <a:latin typeface="Meiryo" charset="-128"/>
                          <a:ea typeface="Meiryo" charset="-128"/>
                          <a:cs typeface="Meiryo" charset="-128"/>
                        </a:rPr>
                        <a:t>/archive/Anaconda</a:t>
                      </a:r>
                      <a:r>
                        <a:rPr lang="en-US" altLang="ja-JP" sz="1300" b="1" i="0" baseline="0" dirty="0">
                          <a:solidFill>
                            <a:srgbClr val="00B050"/>
                          </a:solidFill>
                          <a:effectLst/>
                          <a:latin typeface="Meiryo" charset="-128"/>
                          <a:ea typeface="Meiryo" charset="-128"/>
                          <a:cs typeface="Meiryo" charset="-128"/>
                        </a:rPr>
                        <a:t>3-5.0.1</a:t>
                      </a:r>
                      <a:r>
                        <a:rPr lang="en-US" altLang="ja-JP" sz="1300" b="1" i="0" baseline="0" dirty="0">
                          <a:solidFill>
                            <a:schemeClr val="tx1"/>
                          </a:solidFill>
                          <a:effectLst/>
                          <a:latin typeface="Meiryo" charset="-128"/>
                          <a:ea typeface="Meiryo" charset="-128"/>
                          <a:cs typeface="Meiryo" charset="-128"/>
                        </a:rPr>
                        <a:t>-Linux-x86_64.sh</a:t>
                      </a:r>
                      <a:endParaRPr lang="en-US" sz="1300" b="1" i="0" dirty="0">
                        <a:solidFill>
                          <a:schemeClr val="tx1"/>
                        </a:solidFill>
                        <a:effectLst/>
                        <a:latin typeface="Meiryo" charset="-128"/>
                        <a:ea typeface="Meiryo" charset="-128"/>
                        <a:cs typeface="Meiryo" charset="-128"/>
                      </a:endParaRP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graphicFrame>
        <p:nvGraphicFramePr>
          <p:cNvPr id="8" name="表 7">
            <a:extLst>
              <a:ext uri="{FF2B5EF4-FFF2-40B4-BE49-F238E27FC236}">
                <a16:creationId xmlns:a16="http://schemas.microsoft.com/office/drawing/2014/main" id="{AB58842B-3435-44CD-82AA-02C35F63FA1E}"/>
              </a:ext>
            </a:extLst>
          </p:cNvPr>
          <p:cNvGraphicFramePr>
            <a:graphicFrameLocks noGrp="1"/>
          </p:cNvGraphicFramePr>
          <p:nvPr>
            <p:extLst>
              <p:ext uri="{D42A27DB-BD31-4B8C-83A1-F6EECF244321}">
                <p14:modId xmlns:p14="http://schemas.microsoft.com/office/powerpoint/2010/main" val="695791089"/>
              </p:ext>
            </p:extLst>
          </p:nvPr>
        </p:nvGraphicFramePr>
        <p:xfrm>
          <a:off x="1240953" y="4407306"/>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246105">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en-US" altLang="ja-JP" sz="1300" b="1" i="0" dirty="0">
                          <a:solidFill>
                            <a:srgbClr val="00B050"/>
                          </a:solidFill>
                          <a:effectLst/>
                          <a:latin typeface="Meiryo" charset="-128"/>
                          <a:ea typeface="Meiryo" charset="-128"/>
                          <a:cs typeface="Meiryo" charset="-128"/>
                        </a:rPr>
                        <a:t>source</a:t>
                      </a:r>
                      <a:r>
                        <a:rPr lang="en-US" altLang="ja-JP" sz="1300" b="1" i="0" baseline="0" dirty="0">
                          <a:solidFill>
                            <a:schemeClr val="tx1"/>
                          </a:solidFill>
                          <a:effectLst/>
                          <a:latin typeface="Meiryo" charset="-128"/>
                          <a:ea typeface="Meiryo" charset="-128"/>
                          <a:cs typeface="Meiryo" charset="-128"/>
                        </a:rPr>
                        <a:t> .</a:t>
                      </a:r>
                      <a:r>
                        <a:rPr lang="en-US" altLang="ja-JP" sz="1300" b="1" i="0" baseline="0" dirty="0" err="1">
                          <a:solidFill>
                            <a:schemeClr val="tx1"/>
                          </a:solidFill>
                          <a:effectLst/>
                          <a:latin typeface="Meiryo" charset="-128"/>
                          <a:ea typeface="Meiryo" charset="-128"/>
                          <a:cs typeface="Meiryo" charset="-128"/>
                        </a:rPr>
                        <a:t>bashrc</a:t>
                      </a:r>
                      <a:endParaRPr lang="en-US" altLang="ja-JP" sz="1300" b="1" i="0" dirty="0">
                        <a:solidFill>
                          <a:schemeClr val="tx1"/>
                        </a:solidFill>
                        <a:effectLst/>
                        <a:latin typeface="Meiryo" charset="-128"/>
                        <a:ea typeface="Meiryo" charset="-128"/>
                        <a:cs typeface="Meiryo" charset="-128"/>
                      </a:endParaRP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sp>
        <p:nvSpPr>
          <p:cNvPr id="9" name="テキスト ボックス 8">
            <a:extLst>
              <a:ext uri="{FF2B5EF4-FFF2-40B4-BE49-F238E27FC236}">
                <a16:creationId xmlns:a16="http://schemas.microsoft.com/office/drawing/2014/main" id="{972EE0B2-85CE-4863-9006-BC5297654F42}"/>
              </a:ext>
            </a:extLst>
          </p:cNvPr>
          <p:cNvSpPr txBox="1"/>
          <p:nvPr/>
        </p:nvSpPr>
        <p:spPr>
          <a:xfrm>
            <a:off x="3758268" y="6188995"/>
            <a:ext cx="6342078" cy="523220"/>
          </a:xfrm>
          <a:prstGeom prst="rect">
            <a:avLst/>
          </a:prstGeom>
          <a:noFill/>
        </p:spPr>
        <p:txBody>
          <a:bodyPr wrap="square" rtlCol="0">
            <a:spAutoFit/>
          </a:bodyPr>
          <a:lstStyle/>
          <a:p>
            <a:r>
              <a:rPr lang="en-US" altLang="ja-JP" dirty="0"/>
              <a:t>※</a:t>
            </a:r>
            <a:r>
              <a:rPr lang="ja-JP" altLang="en-US" dirty="0"/>
              <a:t>リモート：接続先の</a:t>
            </a:r>
            <a:r>
              <a:rPr lang="en-US" altLang="ja-JP" dirty="0"/>
              <a:t>EC2</a:t>
            </a:r>
            <a:r>
              <a:rPr lang="ja-JP" altLang="en-US" dirty="0"/>
              <a:t>インスタンス　ローカル：手元の端末</a:t>
            </a:r>
            <a:endParaRPr lang="en-US" altLang="ja-JP" sz="1600" dirty="0"/>
          </a:p>
          <a:p>
            <a:endParaRPr kumimoji="1" lang="ja-JP" altLang="en-US" dirty="0"/>
          </a:p>
        </p:txBody>
      </p:sp>
    </p:spTree>
    <p:extLst>
      <p:ext uri="{BB962C8B-B14F-4D97-AF65-F5344CB8AC3E}">
        <p14:creationId xmlns:p14="http://schemas.microsoft.com/office/powerpoint/2010/main" val="392184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4535A-542D-437C-A84D-6B9E560D2420}"/>
              </a:ext>
            </a:extLst>
          </p:cNvPr>
          <p:cNvSpPr>
            <a:spLocks noGrp="1"/>
          </p:cNvSpPr>
          <p:nvPr>
            <p:ph type="title"/>
          </p:nvPr>
        </p:nvSpPr>
        <p:spPr/>
        <p:txBody>
          <a:bodyPr/>
          <a:lstStyle/>
          <a:p>
            <a:r>
              <a:rPr kumimoji="1" lang="en-US" altLang="ja-JP" dirty="0"/>
              <a:t>Chainer</a:t>
            </a:r>
            <a:r>
              <a:rPr kumimoji="1" lang="ja-JP" altLang="en-US" dirty="0"/>
              <a:t>のインストール</a:t>
            </a:r>
          </a:p>
        </p:txBody>
      </p:sp>
      <p:sp>
        <p:nvSpPr>
          <p:cNvPr id="3" name="スライド番号プレースホルダー 2">
            <a:extLst>
              <a:ext uri="{FF2B5EF4-FFF2-40B4-BE49-F238E27FC236}">
                <a16:creationId xmlns:a16="http://schemas.microsoft.com/office/drawing/2014/main" id="{5A46E2F5-74AF-4587-BD4E-7ED1A145B556}"/>
              </a:ext>
            </a:extLst>
          </p:cNvPr>
          <p:cNvSpPr>
            <a:spLocks noGrp="1"/>
          </p:cNvSpPr>
          <p:nvPr>
            <p:ph type="sldNum" sz="quarter" idx="10"/>
          </p:nvPr>
        </p:nvSpPr>
        <p:spPr/>
        <p:txBody>
          <a:bodyPr/>
          <a:lstStyle/>
          <a:p>
            <a:fld id="{252055FE-0A7C-7D4C-ADC0-5B45EB2BBC2F}" type="slidenum">
              <a:rPr lang="en-US" altLang="ja-JP" smtClean="0"/>
              <a:pPr/>
              <a:t>14</a:t>
            </a:fld>
            <a:endParaRPr lang="en-US" altLang="ja-JP" dirty="0"/>
          </a:p>
        </p:txBody>
      </p:sp>
      <p:sp>
        <p:nvSpPr>
          <p:cNvPr id="4" name="コンテンツ プレースホルダー 3">
            <a:extLst>
              <a:ext uri="{FF2B5EF4-FFF2-40B4-BE49-F238E27FC236}">
                <a16:creationId xmlns:a16="http://schemas.microsoft.com/office/drawing/2014/main" id="{11B7E015-40E9-4BD2-A4D2-1C1B098A215A}"/>
              </a:ext>
            </a:extLst>
          </p:cNvPr>
          <p:cNvSpPr>
            <a:spLocks noGrp="1"/>
          </p:cNvSpPr>
          <p:nvPr>
            <p:ph sz="quarter" idx="11"/>
          </p:nvPr>
        </p:nvSpPr>
        <p:spPr/>
        <p:txBody>
          <a:bodyPr/>
          <a:lstStyle/>
          <a:p>
            <a:pPr marL="342900" indent="-342900">
              <a:buClr>
                <a:schemeClr val="accent6"/>
              </a:buClr>
              <a:buFont typeface="Wingdings" panose="05000000000000000000" pitchFamily="2" charset="2"/>
              <a:buChar char="n"/>
            </a:pPr>
            <a:r>
              <a:rPr kumimoji="1" lang="ja-JP" altLang="en-US" sz="2000" dirty="0"/>
              <a:t>以下リモートで作業します</a:t>
            </a:r>
            <a:r>
              <a:rPr lang="ja-JP" altLang="en-US" sz="2000" dirty="0"/>
              <a:t>。</a:t>
            </a:r>
            <a:endParaRPr kumimoji="1" lang="en-US" altLang="ja-JP" sz="2000" dirty="0"/>
          </a:p>
          <a:p>
            <a:pPr marL="942990" lvl="1" indent="-342900">
              <a:buClr>
                <a:schemeClr val="accent6"/>
              </a:buClr>
              <a:buFont typeface="Wingdings" panose="05000000000000000000" pitchFamily="2" charset="2"/>
              <a:buChar char="Ø"/>
            </a:pPr>
            <a:r>
              <a:rPr kumimoji="1" lang="ja-JP" altLang="en-US" sz="1850" dirty="0"/>
              <a:t>　</a:t>
            </a:r>
            <a:endParaRPr kumimoji="1" lang="en-US" altLang="ja-JP" sz="1850" dirty="0"/>
          </a:p>
          <a:p>
            <a:pPr lvl="1" indent="0">
              <a:buClr>
                <a:schemeClr val="accent6"/>
              </a:buClr>
              <a:buNone/>
            </a:pPr>
            <a:r>
              <a:rPr lang="ja-JP" altLang="en-US" sz="1850" dirty="0"/>
              <a:t>講座で使うものと同じバージョンの</a:t>
            </a:r>
            <a:r>
              <a:rPr lang="en-US" altLang="ja-JP" sz="1850" dirty="0"/>
              <a:t>Chainer</a:t>
            </a:r>
            <a:r>
              <a:rPr lang="ja-JP" altLang="en-US" sz="1850" dirty="0"/>
              <a:t>がインストールされます。</a:t>
            </a:r>
            <a:endParaRPr lang="en-US" altLang="ja-JP" sz="1850" dirty="0"/>
          </a:p>
          <a:p>
            <a:pPr lvl="1" indent="0">
              <a:buClr>
                <a:schemeClr val="accent6"/>
              </a:buClr>
              <a:buNone/>
            </a:pPr>
            <a:r>
              <a:rPr lang="en-US" altLang="ja-JP" sz="1850" dirty="0"/>
              <a:t>“==3.0.0”</a:t>
            </a:r>
            <a:r>
              <a:rPr lang="ja-JP" altLang="en-US" sz="1850" dirty="0"/>
              <a:t>を除くと最新版がインストールされます。</a:t>
            </a:r>
            <a:endParaRPr lang="en-US" altLang="ja-JP" sz="1850" dirty="0"/>
          </a:p>
        </p:txBody>
      </p:sp>
      <p:graphicFrame>
        <p:nvGraphicFramePr>
          <p:cNvPr id="6" name="表 5">
            <a:extLst>
              <a:ext uri="{FF2B5EF4-FFF2-40B4-BE49-F238E27FC236}">
                <a16:creationId xmlns:a16="http://schemas.microsoft.com/office/drawing/2014/main" id="{BFA1A50B-96F2-4CC1-90E5-86376C6BB635}"/>
              </a:ext>
            </a:extLst>
          </p:cNvPr>
          <p:cNvGraphicFramePr>
            <a:graphicFrameLocks noGrp="1"/>
          </p:cNvGraphicFramePr>
          <p:nvPr>
            <p:extLst>
              <p:ext uri="{D42A27DB-BD31-4B8C-83A1-F6EECF244321}">
                <p14:modId xmlns:p14="http://schemas.microsoft.com/office/powerpoint/2010/main" val="4232892898"/>
              </p:ext>
            </p:extLst>
          </p:nvPr>
        </p:nvGraphicFramePr>
        <p:xfrm>
          <a:off x="1245326" y="1289928"/>
          <a:ext cx="7123129" cy="283896"/>
        </p:xfrm>
        <a:graphic>
          <a:graphicData uri="http://schemas.openxmlformats.org/drawingml/2006/table">
            <a:tbl>
              <a:tblPr/>
              <a:tblGrid>
                <a:gridCol w="7123129">
                  <a:extLst>
                    <a:ext uri="{9D8B030D-6E8A-4147-A177-3AD203B41FA5}">
                      <a16:colId xmlns:a16="http://schemas.microsoft.com/office/drawing/2014/main" val="20000"/>
                    </a:ext>
                  </a:extLst>
                </a:gridCol>
              </a:tblGrid>
              <a:tr h="186990">
                <a:tc>
                  <a:txBody>
                    <a:bodyPr/>
                    <a:lstStyle/>
                    <a:p>
                      <a:pPr marL="0" marR="0" indent="0" algn="l" defTabSz="685800" rtl="0" eaLnBrk="1" fontAlgn="base" latinLnBrk="0" hangingPunct="1">
                        <a:lnSpc>
                          <a:spcPct val="100000"/>
                        </a:lnSpc>
                        <a:spcBef>
                          <a:spcPts val="0"/>
                        </a:spcBef>
                        <a:spcAft>
                          <a:spcPts val="0"/>
                        </a:spcAft>
                        <a:buClrTx/>
                        <a:buSzTx/>
                        <a:buFontTx/>
                        <a:buNone/>
                        <a:tabLst/>
                        <a:defRPr/>
                      </a:pPr>
                      <a:r>
                        <a:rPr lang="en-US" sz="1300" b="1" i="0" baseline="0" dirty="0">
                          <a:solidFill>
                            <a:srgbClr val="00B050"/>
                          </a:solidFill>
                          <a:effectLst/>
                          <a:latin typeface="Meiryo" charset="-128"/>
                          <a:ea typeface="Meiryo" charset="-128"/>
                          <a:cs typeface="Meiryo" charset="-128"/>
                        </a:rPr>
                        <a:t>pip</a:t>
                      </a:r>
                      <a:r>
                        <a:rPr lang="en-US" sz="1300" b="1" i="0" baseline="0" dirty="0">
                          <a:solidFill>
                            <a:schemeClr val="tx1"/>
                          </a:solidFill>
                          <a:effectLst/>
                          <a:latin typeface="Meiryo" charset="-128"/>
                          <a:ea typeface="Meiryo" charset="-128"/>
                          <a:cs typeface="Meiryo" charset="-128"/>
                        </a:rPr>
                        <a:t> install </a:t>
                      </a:r>
                      <a:r>
                        <a:rPr lang="en-US" sz="1300" b="1" i="0" baseline="0" dirty="0" err="1">
                          <a:solidFill>
                            <a:schemeClr val="tx1"/>
                          </a:solidFill>
                          <a:effectLst/>
                          <a:latin typeface="Meiryo" charset="-128"/>
                          <a:ea typeface="Meiryo" charset="-128"/>
                          <a:cs typeface="Meiryo" charset="-128"/>
                        </a:rPr>
                        <a:t>chainer</a:t>
                      </a:r>
                      <a:r>
                        <a:rPr lang="en-US" sz="1300" b="1" i="0" baseline="0" dirty="0">
                          <a:solidFill>
                            <a:schemeClr val="tx1"/>
                          </a:solidFill>
                          <a:effectLst/>
                          <a:latin typeface="Meiryo" charset="-128"/>
                          <a:ea typeface="Meiryo" charset="-128"/>
                          <a:cs typeface="Meiryo" charset="-128"/>
                        </a:rPr>
                        <a:t>==3.0.0</a:t>
                      </a:r>
                      <a:endParaRPr lang="pl-PL" sz="1300" b="1" i="0" baseline="0" dirty="0">
                        <a:solidFill>
                          <a:schemeClr val="tx1"/>
                        </a:solidFill>
                        <a:effectLst/>
                        <a:latin typeface="Meiryo" charset="-128"/>
                        <a:ea typeface="Meiryo" charset="-128"/>
                        <a:cs typeface="Meiryo" charset="-128"/>
                      </a:endParaRPr>
                    </a:p>
                  </a:txBody>
                  <a:tcPr marL="85777" marR="85777" marT="42888" marB="42888">
                    <a:lnL>
                      <a:noFill/>
                    </a:lnL>
                    <a:lnR>
                      <a:noFill/>
                    </a:lnR>
                    <a:lnT>
                      <a:noFill/>
                    </a:lnT>
                    <a:lnB>
                      <a:noFill/>
                    </a:lnB>
                    <a:solidFill>
                      <a:srgbClr val="F8F8FF"/>
                    </a:solidFill>
                  </a:tcPr>
                </a:tc>
                <a:extLst>
                  <a:ext uri="{0D108BD9-81ED-4DB2-BD59-A6C34878D82A}">
                    <a16:rowId xmlns:a16="http://schemas.microsoft.com/office/drawing/2014/main" val="10000"/>
                  </a:ext>
                </a:extLst>
              </a:tr>
            </a:tbl>
          </a:graphicData>
        </a:graphic>
      </p:graphicFrame>
      <p:sp>
        <p:nvSpPr>
          <p:cNvPr id="7" name="テキスト ボックス 6">
            <a:extLst>
              <a:ext uri="{FF2B5EF4-FFF2-40B4-BE49-F238E27FC236}">
                <a16:creationId xmlns:a16="http://schemas.microsoft.com/office/drawing/2014/main" id="{3ECC9A82-C2B4-4389-A587-B74DA8540A4E}"/>
              </a:ext>
            </a:extLst>
          </p:cNvPr>
          <p:cNvSpPr txBox="1"/>
          <p:nvPr/>
        </p:nvSpPr>
        <p:spPr>
          <a:xfrm>
            <a:off x="3758268" y="6188995"/>
            <a:ext cx="6342078" cy="523220"/>
          </a:xfrm>
          <a:prstGeom prst="rect">
            <a:avLst/>
          </a:prstGeom>
          <a:noFill/>
        </p:spPr>
        <p:txBody>
          <a:bodyPr wrap="square" rtlCol="0">
            <a:spAutoFit/>
          </a:bodyPr>
          <a:lstStyle/>
          <a:p>
            <a:r>
              <a:rPr lang="en-US" altLang="ja-JP" dirty="0"/>
              <a:t>※</a:t>
            </a:r>
            <a:r>
              <a:rPr lang="ja-JP" altLang="en-US" dirty="0"/>
              <a:t>リモート：接続先の</a:t>
            </a:r>
            <a:r>
              <a:rPr lang="en-US" altLang="ja-JP" dirty="0"/>
              <a:t>EC2</a:t>
            </a:r>
            <a:r>
              <a:rPr lang="ja-JP" altLang="en-US" dirty="0"/>
              <a:t>インスタンス　ローカル：手元の端末</a:t>
            </a:r>
            <a:endParaRPr lang="en-US" altLang="ja-JP" sz="1600" dirty="0"/>
          </a:p>
          <a:p>
            <a:endParaRPr kumimoji="1" lang="ja-JP" altLang="en-US" dirty="0"/>
          </a:p>
        </p:txBody>
      </p:sp>
    </p:spTree>
    <p:extLst>
      <p:ext uri="{BB962C8B-B14F-4D97-AF65-F5344CB8AC3E}">
        <p14:creationId xmlns:p14="http://schemas.microsoft.com/office/powerpoint/2010/main" val="293494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8C355-598B-4CFF-9EA2-43C30A79EA81}"/>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4768B3BF-F971-457B-96D5-260526529281}"/>
              </a:ext>
            </a:extLst>
          </p:cNvPr>
          <p:cNvSpPr>
            <a:spLocks noGrp="1"/>
          </p:cNvSpPr>
          <p:nvPr>
            <p:ph type="sldNum" sz="quarter" idx="10"/>
          </p:nvPr>
        </p:nvSpPr>
        <p:spPr/>
        <p:txBody>
          <a:bodyPr/>
          <a:lstStyle/>
          <a:p>
            <a:fld id="{252055FE-0A7C-7D4C-ADC0-5B45EB2BBC2F}" type="slidenum">
              <a:rPr lang="en-US" altLang="ja-JP" smtClean="0"/>
              <a:pPr/>
              <a:t>1</a:t>
            </a:fld>
            <a:endParaRPr lang="en-US" altLang="ja-JP" dirty="0"/>
          </a:p>
        </p:txBody>
      </p:sp>
      <p:sp>
        <p:nvSpPr>
          <p:cNvPr id="4" name="コンテンツ プレースホルダー 3">
            <a:extLst>
              <a:ext uri="{FF2B5EF4-FFF2-40B4-BE49-F238E27FC236}">
                <a16:creationId xmlns:a16="http://schemas.microsoft.com/office/drawing/2014/main" id="{52DE10CD-D68A-4A53-B689-4300F077FAB1}"/>
              </a:ext>
            </a:extLst>
          </p:cNvPr>
          <p:cNvSpPr>
            <a:spLocks noGrp="1"/>
          </p:cNvSpPr>
          <p:nvPr>
            <p:ph sz="quarter" idx="11"/>
          </p:nvPr>
        </p:nvSpPr>
        <p:spPr/>
        <p:txBody>
          <a:bodyPr/>
          <a:lstStyle/>
          <a:p>
            <a:pPr marL="457200" indent="-457200">
              <a:buFont typeface="+mj-lt"/>
              <a:buAutoNum type="arabicPeriod"/>
            </a:pPr>
            <a:r>
              <a:rPr lang="en-US" altLang="ja-JP" sz="2000" dirty="0"/>
              <a:t>SSH</a:t>
            </a:r>
            <a:r>
              <a:rPr lang="ja-JP" altLang="en-US" sz="2000" dirty="0"/>
              <a:t>クライアントのインストール</a:t>
            </a:r>
            <a:endParaRPr lang="en-US" altLang="ja-JP" sz="2000" dirty="0"/>
          </a:p>
          <a:p>
            <a:pPr marL="1057290" lvl="1" indent="-457200">
              <a:buFont typeface="+mj-lt"/>
              <a:buAutoNum type="arabicPeriod"/>
            </a:pPr>
            <a:r>
              <a:rPr kumimoji="1" lang="en-US" altLang="ja-JP" sz="1850" dirty="0"/>
              <a:t>Windows</a:t>
            </a:r>
            <a:r>
              <a:rPr kumimoji="1" lang="ja-JP" altLang="en-US" sz="1850" dirty="0"/>
              <a:t>の場合</a:t>
            </a:r>
            <a:endParaRPr kumimoji="1" lang="en-US" altLang="ja-JP" sz="1850" dirty="0"/>
          </a:p>
          <a:p>
            <a:pPr marL="1057290" lvl="1" indent="-457200">
              <a:buFont typeface="+mj-lt"/>
              <a:buAutoNum type="arabicPeriod"/>
            </a:pPr>
            <a:r>
              <a:rPr lang="en-US" altLang="ja-JP" sz="1850" dirty="0"/>
              <a:t>Mac</a:t>
            </a:r>
            <a:r>
              <a:rPr lang="ja-JP" altLang="en-US" sz="1850" dirty="0"/>
              <a:t>の場合</a:t>
            </a:r>
            <a:endParaRPr lang="en-US" altLang="ja-JP" sz="1850" dirty="0"/>
          </a:p>
          <a:p>
            <a:pPr marL="1057290" lvl="1" indent="-457200">
              <a:buFont typeface="+mj-lt"/>
              <a:buAutoNum type="arabicPeriod"/>
            </a:pPr>
            <a:endParaRPr lang="en-US" altLang="ja-JP" sz="1850" dirty="0"/>
          </a:p>
          <a:p>
            <a:pPr marL="457200" indent="-457200">
              <a:buFont typeface="+mj-lt"/>
              <a:buAutoNum type="arabicPeriod"/>
            </a:pPr>
            <a:r>
              <a:rPr kumimoji="1" lang="en-US" altLang="ja-JP" sz="2000" dirty="0"/>
              <a:t>EC2</a:t>
            </a:r>
            <a:r>
              <a:rPr kumimoji="1" lang="ja-JP" altLang="en-US" sz="2000" dirty="0"/>
              <a:t>上での環境構築（参考）</a:t>
            </a:r>
            <a:endParaRPr kumimoji="1" lang="en-US" altLang="ja-JP" sz="2000" dirty="0"/>
          </a:p>
          <a:p>
            <a:pPr marL="1057290" lvl="1" indent="-457200">
              <a:buFont typeface="+mj-lt"/>
              <a:buAutoNum type="arabicPeriod"/>
            </a:pPr>
            <a:r>
              <a:rPr kumimoji="1" lang="en-US" altLang="ja-JP" sz="1850" dirty="0"/>
              <a:t>CUDA 8.0</a:t>
            </a:r>
            <a:r>
              <a:rPr kumimoji="1" lang="ja-JP" altLang="en-US" sz="1850" dirty="0"/>
              <a:t>のインストール</a:t>
            </a:r>
            <a:endParaRPr kumimoji="1" lang="en-US" altLang="ja-JP" sz="1850" dirty="0"/>
          </a:p>
          <a:p>
            <a:pPr marL="1057290" lvl="1" indent="-457200">
              <a:buFont typeface="+mj-lt"/>
              <a:buAutoNum type="arabicPeriod"/>
            </a:pPr>
            <a:r>
              <a:rPr kumimoji="1" lang="en-US" altLang="ja-JP" sz="1850" dirty="0"/>
              <a:t>cuDNN 6</a:t>
            </a:r>
            <a:r>
              <a:rPr kumimoji="1" lang="ja-JP" altLang="en-US" sz="1850" dirty="0"/>
              <a:t>のインストール</a:t>
            </a:r>
            <a:endParaRPr kumimoji="1" lang="en-US" altLang="ja-JP" sz="1850" dirty="0"/>
          </a:p>
          <a:p>
            <a:pPr marL="1057290" lvl="1" indent="-457200">
              <a:buFont typeface="+mj-lt"/>
              <a:buAutoNum type="arabicPeriod"/>
            </a:pPr>
            <a:r>
              <a:rPr lang="en-US" altLang="ja-JP" sz="1850" dirty="0"/>
              <a:t>Anaconda</a:t>
            </a:r>
            <a:r>
              <a:rPr lang="ja-JP" altLang="en-US" sz="1850" dirty="0"/>
              <a:t>のインストール</a:t>
            </a:r>
            <a:endParaRPr lang="en-US" altLang="ja-JP" sz="1850" dirty="0"/>
          </a:p>
          <a:p>
            <a:pPr marL="1057290" lvl="1" indent="-457200">
              <a:buFont typeface="+mj-lt"/>
              <a:buAutoNum type="arabicPeriod"/>
            </a:pPr>
            <a:r>
              <a:rPr lang="en-US" altLang="ja-JP" sz="1850" dirty="0"/>
              <a:t>C</a:t>
            </a:r>
            <a:r>
              <a:rPr kumimoji="1" lang="en-US" altLang="ja-JP" sz="1850" dirty="0"/>
              <a:t>hainer</a:t>
            </a:r>
            <a:r>
              <a:rPr kumimoji="1" lang="ja-JP" altLang="en-US" sz="1850" dirty="0"/>
              <a:t>のインストール</a:t>
            </a:r>
            <a:endParaRPr kumimoji="1" lang="en-US" altLang="ja-JP" sz="1850" dirty="0"/>
          </a:p>
        </p:txBody>
      </p:sp>
    </p:spTree>
    <p:extLst>
      <p:ext uri="{BB962C8B-B14F-4D97-AF65-F5344CB8AC3E}">
        <p14:creationId xmlns:p14="http://schemas.microsoft.com/office/powerpoint/2010/main" val="142565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B5A686-79EF-47E9-9135-7C200A9FB821}"/>
              </a:ext>
            </a:extLst>
          </p:cNvPr>
          <p:cNvSpPr>
            <a:spLocks noGrp="1"/>
          </p:cNvSpPr>
          <p:nvPr>
            <p:ph type="title"/>
          </p:nvPr>
        </p:nvSpPr>
        <p:spPr/>
        <p:txBody>
          <a:bodyPr/>
          <a:lstStyle/>
          <a:p>
            <a:r>
              <a:rPr kumimoji="1" lang="en-US" altLang="ja-JP" dirty="0"/>
              <a:t>SSH</a:t>
            </a:r>
            <a:r>
              <a:rPr kumimoji="1" lang="ja-JP" altLang="en-US" dirty="0"/>
              <a:t>クライアントのインストール</a:t>
            </a:r>
          </a:p>
        </p:txBody>
      </p:sp>
      <p:sp>
        <p:nvSpPr>
          <p:cNvPr id="3" name="スライド番号プレースホルダー 2">
            <a:extLst>
              <a:ext uri="{FF2B5EF4-FFF2-40B4-BE49-F238E27FC236}">
                <a16:creationId xmlns:a16="http://schemas.microsoft.com/office/drawing/2014/main" id="{98C4DF52-882A-4E07-BEAD-8CB991E6BCE9}"/>
              </a:ext>
            </a:extLst>
          </p:cNvPr>
          <p:cNvSpPr>
            <a:spLocks noGrp="1"/>
          </p:cNvSpPr>
          <p:nvPr>
            <p:ph type="sldNum" sz="quarter" idx="10"/>
          </p:nvPr>
        </p:nvSpPr>
        <p:spPr/>
        <p:txBody>
          <a:bodyPr/>
          <a:lstStyle/>
          <a:p>
            <a:fld id="{252055FE-0A7C-7D4C-ADC0-5B45EB2BBC2F}" type="slidenum">
              <a:rPr lang="en-US" altLang="ja-JP" smtClean="0"/>
              <a:pPr/>
              <a:t>2</a:t>
            </a:fld>
            <a:endParaRPr lang="en-US" altLang="ja-JP" dirty="0"/>
          </a:p>
        </p:txBody>
      </p:sp>
      <p:sp>
        <p:nvSpPr>
          <p:cNvPr id="4" name="コンテンツ プレースホルダー 3">
            <a:extLst>
              <a:ext uri="{FF2B5EF4-FFF2-40B4-BE49-F238E27FC236}">
                <a16:creationId xmlns:a16="http://schemas.microsoft.com/office/drawing/2014/main" id="{E5132C1B-13A3-4113-93E4-FE37224007A7}"/>
              </a:ext>
            </a:extLst>
          </p:cNvPr>
          <p:cNvSpPr>
            <a:spLocks noGrp="1"/>
          </p:cNvSpPr>
          <p:nvPr>
            <p:ph sz="quarter" idx="11"/>
          </p:nvPr>
        </p:nvSpPr>
        <p:spPr/>
        <p:txBody>
          <a:bodyPr/>
          <a:lstStyle/>
          <a:p>
            <a:r>
              <a:rPr kumimoji="1" lang="ja-JP" altLang="en-US" sz="2000" dirty="0"/>
              <a:t>本講座では、</a:t>
            </a:r>
            <a:r>
              <a:rPr lang="ja-JP" altLang="en-US" sz="2000" dirty="0"/>
              <a:t>弊社側で用意したサーバー上で学習を行います。</a:t>
            </a:r>
            <a:endParaRPr lang="en-US" altLang="ja-JP" sz="2000" dirty="0"/>
          </a:p>
          <a:p>
            <a:r>
              <a:rPr lang="ja-JP" altLang="en-US" sz="2000" dirty="0"/>
              <a:t>サーバーには</a:t>
            </a:r>
            <a:r>
              <a:rPr lang="en-US" altLang="ja-JP" sz="2000" dirty="0"/>
              <a:t>SSH</a:t>
            </a:r>
            <a:r>
              <a:rPr lang="ja-JP" altLang="en-US" sz="2000" dirty="0"/>
              <a:t>で接続するため、</a:t>
            </a:r>
            <a:r>
              <a:rPr lang="en-US" altLang="ja-JP" sz="2000" dirty="0"/>
              <a:t>SSH</a:t>
            </a:r>
            <a:r>
              <a:rPr lang="ja-JP" altLang="en-US" sz="2000" dirty="0"/>
              <a:t>クライアントをインストールする必要があります。</a:t>
            </a:r>
            <a:endParaRPr lang="en-US" altLang="ja-JP" sz="2000" dirty="0"/>
          </a:p>
        </p:txBody>
      </p:sp>
    </p:spTree>
    <p:extLst>
      <p:ext uri="{BB962C8B-B14F-4D97-AF65-F5344CB8AC3E}">
        <p14:creationId xmlns:p14="http://schemas.microsoft.com/office/powerpoint/2010/main" val="315337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B076B-BA6C-4D37-A8A3-F50DEF73C69D}"/>
              </a:ext>
            </a:extLst>
          </p:cNvPr>
          <p:cNvSpPr>
            <a:spLocks noGrp="1"/>
          </p:cNvSpPr>
          <p:nvPr>
            <p:ph type="title"/>
          </p:nvPr>
        </p:nvSpPr>
        <p:spPr/>
        <p:txBody>
          <a:bodyPr/>
          <a:lstStyle/>
          <a:p>
            <a:r>
              <a:rPr lang="en-US" altLang="ja-JP" dirty="0"/>
              <a:t>SSH</a:t>
            </a:r>
            <a:r>
              <a:rPr lang="ja-JP" altLang="en-US" dirty="0"/>
              <a:t>クライアントのインストール　</a:t>
            </a:r>
            <a:r>
              <a:rPr lang="en-US" altLang="ja-JP" dirty="0"/>
              <a:t>Windows</a:t>
            </a:r>
            <a:r>
              <a:rPr lang="ja-JP" altLang="en-US" dirty="0"/>
              <a:t>の場合</a:t>
            </a:r>
            <a:endParaRPr kumimoji="1" lang="ja-JP" altLang="en-US" dirty="0"/>
          </a:p>
        </p:txBody>
      </p:sp>
      <p:sp>
        <p:nvSpPr>
          <p:cNvPr id="3" name="スライド番号プレースホルダー 2">
            <a:extLst>
              <a:ext uri="{FF2B5EF4-FFF2-40B4-BE49-F238E27FC236}">
                <a16:creationId xmlns:a16="http://schemas.microsoft.com/office/drawing/2014/main" id="{3BE6A1B0-ED79-42FD-BFEB-70835738F277}"/>
              </a:ext>
            </a:extLst>
          </p:cNvPr>
          <p:cNvSpPr>
            <a:spLocks noGrp="1"/>
          </p:cNvSpPr>
          <p:nvPr>
            <p:ph type="sldNum" sz="quarter" idx="10"/>
          </p:nvPr>
        </p:nvSpPr>
        <p:spPr/>
        <p:txBody>
          <a:bodyPr/>
          <a:lstStyle/>
          <a:p>
            <a:fld id="{252055FE-0A7C-7D4C-ADC0-5B45EB2BBC2F}" type="slidenum">
              <a:rPr lang="en-US" altLang="ja-JP" smtClean="0"/>
              <a:pPr/>
              <a:t>3</a:t>
            </a:fld>
            <a:endParaRPr lang="en-US" altLang="ja-JP" dirty="0"/>
          </a:p>
        </p:txBody>
      </p:sp>
      <p:sp>
        <p:nvSpPr>
          <p:cNvPr id="4" name="コンテンツ プレースホルダー 3">
            <a:extLst>
              <a:ext uri="{FF2B5EF4-FFF2-40B4-BE49-F238E27FC236}">
                <a16:creationId xmlns:a16="http://schemas.microsoft.com/office/drawing/2014/main" id="{D526FC79-2AA8-4876-87D5-C85A50FB5202}"/>
              </a:ext>
            </a:extLst>
          </p:cNvPr>
          <p:cNvSpPr>
            <a:spLocks noGrp="1"/>
          </p:cNvSpPr>
          <p:nvPr>
            <p:ph sz="quarter" idx="11"/>
          </p:nvPr>
        </p:nvSpPr>
        <p:spPr/>
        <p:txBody>
          <a:bodyPr/>
          <a:lstStyle/>
          <a:p>
            <a:pPr>
              <a:buClr>
                <a:schemeClr val="accent6"/>
              </a:buClr>
            </a:pPr>
            <a:r>
              <a:rPr kumimoji="1" lang="ja-JP" altLang="en-US" sz="2000" dirty="0">
                <a:solidFill>
                  <a:schemeClr val="accent6"/>
                </a:solidFill>
              </a:rPr>
              <a:t>■</a:t>
            </a:r>
            <a:r>
              <a:rPr kumimoji="1" lang="en-US" altLang="ja-JP" sz="2000" dirty="0"/>
              <a:t>Tera Term</a:t>
            </a:r>
            <a:r>
              <a:rPr kumimoji="1" lang="ja-JP" altLang="en-US" sz="2000" dirty="0"/>
              <a:t>のインストール</a:t>
            </a:r>
            <a:endParaRPr lang="en-US" altLang="ja-JP" sz="2000" dirty="0"/>
          </a:p>
          <a:p>
            <a:pPr>
              <a:buClr>
                <a:schemeClr val="accent6"/>
              </a:buClr>
            </a:pPr>
            <a:r>
              <a:rPr kumimoji="1" lang="en-US" altLang="ja-JP" sz="2000" dirty="0"/>
              <a:t>Tera Term</a:t>
            </a:r>
            <a:r>
              <a:rPr kumimoji="1" lang="ja-JP" altLang="en-US" sz="2000" dirty="0"/>
              <a:t>は</a:t>
            </a:r>
            <a:r>
              <a:rPr kumimoji="1" lang="en-US" altLang="ja-JP" sz="2000" dirty="0"/>
              <a:t>Windows</a:t>
            </a:r>
            <a:r>
              <a:rPr kumimoji="1" lang="ja-JP" altLang="en-US" sz="2000" dirty="0"/>
              <a:t>用</a:t>
            </a:r>
            <a:r>
              <a:rPr kumimoji="1" lang="en-US" altLang="ja-JP" sz="2000" dirty="0"/>
              <a:t>SSH</a:t>
            </a:r>
            <a:r>
              <a:rPr kumimoji="1" lang="ja-JP" altLang="en-US" sz="2000" dirty="0"/>
              <a:t>クライアントです。</a:t>
            </a:r>
            <a:endParaRPr kumimoji="1" lang="en-US" altLang="ja-JP" sz="2000" dirty="0"/>
          </a:p>
          <a:p>
            <a:pPr>
              <a:buClr>
                <a:schemeClr val="accent6"/>
              </a:buClr>
            </a:pPr>
            <a:endParaRPr lang="en-US" altLang="ja-JP" sz="2000" dirty="0"/>
          </a:p>
          <a:p>
            <a:pPr>
              <a:buClr>
                <a:schemeClr val="accent6"/>
              </a:buClr>
            </a:pPr>
            <a:r>
              <a:rPr kumimoji="1" lang="ja-JP" altLang="en-US" sz="2000" dirty="0"/>
              <a:t>インストール手順</a:t>
            </a:r>
            <a:endParaRPr kumimoji="1" lang="en-US" altLang="ja-JP" sz="2000" dirty="0"/>
          </a:p>
          <a:p>
            <a:pPr marL="457200" indent="-457200">
              <a:buClr>
                <a:schemeClr val="accent6"/>
              </a:buClr>
              <a:buFont typeface="+mj-lt"/>
              <a:buAutoNum type="arabicPeriod"/>
            </a:pPr>
            <a:r>
              <a:rPr lang="en-US" altLang="ja-JP" sz="1850" dirty="0">
                <a:hlinkClick r:id="rId2"/>
              </a:rPr>
              <a:t>https://forest.watch.impress.co.jp/library/software/utf8teraterm/</a:t>
            </a:r>
            <a:br>
              <a:rPr lang="en-US" altLang="ja-JP" sz="1850" dirty="0"/>
            </a:br>
            <a:r>
              <a:rPr lang="ja-JP" altLang="en-US" sz="1850" dirty="0"/>
              <a:t>から「</a:t>
            </a:r>
            <a:r>
              <a:rPr lang="en-US" altLang="ja-JP" sz="1850" dirty="0"/>
              <a:t>Tera Term </a:t>
            </a:r>
            <a:r>
              <a:rPr lang="ja-JP" altLang="en-US" sz="1850" dirty="0">
                <a:solidFill>
                  <a:srgbClr val="C00000"/>
                </a:solidFill>
              </a:rPr>
              <a:t>ポータブル版</a:t>
            </a:r>
            <a:r>
              <a:rPr lang="ja-JP" altLang="en-US" sz="1850" dirty="0"/>
              <a:t>」をダウンロードしてください。</a:t>
            </a:r>
            <a:endParaRPr lang="en-US" altLang="ja-JP" sz="1850" dirty="0"/>
          </a:p>
          <a:p>
            <a:pPr marL="457200" indent="-457200">
              <a:buClr>
                <a:schemeClr val="accent6"/>
              </a:buClr>
              <a:buFont typeface="+mj-lt"/>
              <a:buAutoNum type="arabicPeriod"/>
            </a:pPr>
            <a:r>
              <a:rPr lang="ja-JP" altLang="en-US" sz="1850" dirty="0"/>
              <a:t>ダウンロードした</a:t>
            </a:r>
            <a:r>
              <a:rPr lang="en-US" altLang="ja-JP" sz="1850" dirty="0"/>
              <a:t>“teraterm-4.96.zip”</a:t>
            </a:r>
            <a:r>
              <a:rPr lang="ja-JP" altLang="en-US" sz="1850" dirty="0"/>
              <a:t>を適当な場所に解凍。</a:t>
            </a:r>
            <a:endParaRPr lang="en-US" altLang="ja-JP" sz="1850" dirty="0"/>
          </a:p>
          <a:p>
            <a:pPr marL="457200" indent="-457200">
              <a:buClr>
                <a:schemeClr val="accent6"/>
              </a:buClr>
              <a:buFont typeface="+mj-lt"/>
              <a:buAutoNum type="arabicPeriod"/>
            </a:pPr>
            <a:r>
              <a:rPr lang="ja-JP" altLang="en-US" sz="1850" dirty="0"/>
              <a:t>解凍されたディレクトリ内にある</a:t>
            </a:r>
            <a:r>
              <a:rPr lang="en-US" altLang="ja-JP" sz="1850" dirty="0"/>
              <a:t>”ttermpro.exe”</a:t>
            </a:r>
            <a:r>
              <a:rPr lang="ja-JP" altLang="en-US" sz="1850" dirty="0"/>
              <a:t>をクリックして起動できることを確認してください。（以下のような</a:t>
            </a:r>
            <a:r>
              <a:rPr lang="en-US" altLang="ja-JP" sz="1850" dirty="0"/>
              <a:t>Window</a:t>
            </a:r>
            <a:r>
              <a:rPr lang="ja-JP" altLang="en-US" sz="1850" dirty="0"/>
              <a:t>が開きます）</a:t>
            </a:r>
            <a:endParaRPr lang="en-US" altLang="ja-JP" sz="1850" dirty="0"/>
          </a:p>
          <a:p>
            <a:pPr marL="457200" indent="-457200">
              <a:buClr>
                <a:schemeClr val="accent6"/>
              </a:buClr>
              <a:buFont typeface="+mj-lt"/>
              <a:buAutoNum type="arabicPeriod"/>
            </a:pPr>
            <a:endParaRPr lang="en-US" altLang="ja-JP" sz="1850" dirty="0"/>
          </a:p>
        </p:txBody>
      </p:sp>
      <p:pic>
        <p:nvPicPr>
          <p:cNvPr id="6" name="図 5">
            <a:extLst>
              <a:ext uri="{FF2B5EF4-FFF2-40B4-BE49-F238E27FC236}">
                <a16:creationId xmlns:a16="http://schemas.microsoft.com/office/drawing/2014/main" id="{EF035397-9C31-4F77-A8F2-06DB72F123A3}"/>
              </a:ext>
            </a:extLst>
          </p:cNvPr>
          <p:cNvPicPr>
            <a:picLocks noChangeAspect="1"/>
          </p:cNvPicPr>
          <p:nvPr/>
        </p:nvPicPr>
        <p:blipFill rotWithShape="1">
          <a:blip r:embed="rId3"/>
          <a:srcRect l="51574" t="4471" r="31264" b="55347"/>
          <a:stretch/>
        </p:blipFill>
        <p:spPr>
          <a:xfrm>
            <a:off x="3208439" y="4064859"/>
            <a:ext cx="3489122" cy="2552763"/>
          </a:xfrm>
          <a:prstGeom prst="rect">
            <a:avLst/>
          </a:prstGeom>
        </p:spPr>
      </p:pic>
    </p:spTree>
    <p:extLst>
      <p:ext uri="{BB962C8B-B14F-4D97-AF65-F5344CB8AC3E}">
        <p14:creationId xmlns:p14="http://schemas.microsoft.com/office/powerpoint/2010/main" val="21578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FD9E0-61B6-48DF-8A49-E8FAF6C058C2}"/>
              </a:ext>
            </a:extLst>
          </p:cNvPr>
          <p:cNvSpPr>
            <a:spLocks noGrp="1"/>
          </p:cNvSpPr>
          <p:nvPr>
            <p:ph type="title"/>
          </p:nvPr>
        </p:nvSpPr>
        <p:spPr/>
        <p:txBody>
          <a:bodyPr/>
          <a:lstStyle/>
          <a:p>
            <a:r>
              <a:rPr lang="en-US" altLang="ja-JP" dirty="0"/>
              <a:t>SSH</a:t>
            </a:r>
            <a:r>
              <a:rPr lang="ja-JP" altLang="en-US" dirty="0"/>
              <a:t>クライアントのインストール　</a:t>
            </a:r>
            <a:r>
              <a:rPr lang="en-US" altLang="ja-JP" dirty="0"/>
              <a:t>Mac</a:t>
            </a:r>
            <a:r>
              <a:rPr lang="ja-JP" altLang="en-US" dirty="0"/>
              <a:t>の場合</a:t>
            </a:r>
            <a:endParaRPr kumimoji="1" lang="ja-JP" altLang="en-US" dirty="0"/>
          </a:p>
        </p:txBody>
      </p:sp>
      <p:sp>
        <p:nvSpPr>
          <p:cNvPr id="3" name="スライド番号プレースホルダー 2">
            <a:extLst>
              <a:ext uri="{FF2B5EF4-FFF2-40B4-BE49-F238E27FC236}">
                <a16:creationId xmlns:a16="http://schemas.microsoft.com/office/drawing/2014/main" id="{90A10426-064C-45D1-8366-BFAAB0CE239B}"/>
              </a:ext>
            </a:extLst>
          </p:cNvPr>
          <p:cNvSpPr>
            <a:spLocks noGrp="1"/>
          </p:cNvSpPr>
          <p:nvPr>
            <p:ph type="sldNum" sz="quarter" idx="10"/>
          </p:nvPr>
        </p:nvSpPr>
        <p:spPr/>
        <p:txBody>
          <a:bodyPr/>
          <a:lstStyle/>
          <a:p>
            <a:fld id="{252055FE-0A7C-7D4C-ADC0-5B45EB2BBC2F}" type="slidenum">
              <a:rPr lang="en-US" altLang="ja-JP" smtClean="0"/>
              <a:pPr/>
              <a:t>4</a:t>
            </a:fld>
            <a:endParaRPr lang="en-US" altLang="ja-JP" dirty="0"/>
          </a:p>
        </p:txBody>
      </p:sp>
      <p:sp>
        <p:nvSpPr>
          <p:cNvPr id="4" name="コンテンツ プレースホルダー 3">
            <a:extLst>
              <a:ext uri="{FF2B5EF4-FFF2-40B4-BE49-F238E27FC236}">
                <a16:creationId xmlns:a16="http://schemas.microsoft.com/office/drawing/2014/main" id="{139499CB-E512-40FA-BC9A-D5194263CC15}"/>
              </a:ext>
            </a:extLst>
          </p:cNvPr>
          <p:cNvSpPr>
            <a:spLocks noGrp="1"/>
          </p:cNvSpPr>
          <p:nvPr>
            <p:ph sz="quarter" idx="11"/>
          </p:nvPr>
        </p:nvSpPr>
        <p:spPr/>
        <p:txBody>
          <a:bodyPr/>
          <a:lstStyle/>
          <a:p>
            <a:r>
              <a:rPr kumimoji="1" lang="en-US" altLang="ja-JP" sz="2000" dirty="0"/>
              <a:t>Mac</a:t>
            </a:r>
            <a:r>
              <a:rPr lang="ja-JP" altLang="en-US" sz="2000" dirty="0"/>
              <a:t>には</a:t>
            </a:r>
            <a:r>
              <a:rPr lang="en-US" altLang="ja-JP" sz="2000" dirty="0"/>
              <a:t>SSH</a:t>
            </a:r>
            <a:r>
              <a:rPr lang="ja-JP" altLang="en-US" sz="2000" dirty="0"/>
              <a:t>クライアントが標準で付属していますので新しくソフトウェアをインストールする必要はありません。</a:t>
            </a:r>
            <a:endParaRPr lang="en-US" altLang="ja-JP" sz="2000" dirty="0"/>
          </a:p>
          <a:p>
            <a:r>
              <a:rPr lang="ja-JP" altLang="en-US" sz="2000" dirty="0"/>
              <a:t>ターミナルを開いて</a:t>
            </a:r>
            <a:r>
              <a:rPr lang="en-US" altLang="ja-JP" sz="2000" dirty="0"/>
              <a:t>”</a:t>
            </a:r>
            <a:r>
              <a:rPr lang="en-US" altLang="ja-JP" sz="2000" dirty="0" err="1"/>
              <a:t>ssh</a:t>
            </a:r>
            <a:r>
              <a:rPr lang="en-US" altLang="ja-JP" sz="2000" dirty="0"/>
              <a:t>”</a:t>
            </a:r>
            <a:r>
              <a:rPr lang="ja-JP" altLang="en-US" sz="2000" dirty="0"/>
              <a:t>と入力してエンターを押し、以下のようなメッセージが出てくることを確認してください。</a:t>
            </a:r>
            <a:endParaRPr lang="en-US" altLang="ja-JP" sz="2000" dirty="0"/>
          </a:p>
          <a:p>
            <a:endParaRPr lang="en-US" altLang="ja-JP" sz="2000" dirty="0"/>
          </a:p>
          <a:p>
            <a:r>
              <a:rPr lang="en-US" altLang="ja-JP" sz="1800" dirty="0"/>
              <a:t>$ </a:t>
            </a:r>
            <a:r>
              <a:rPr lang="en-US" altLang="ja-JP" sz="1800" dirty="0" err="1"/>
              <a:t>ssh</a:t>
            </a:r>
            <a:endParaRPr lang="en-US" altLang="ja-JP" sz="1800" dirty="0"/>
          </a:p>
          <a:p>
            <a:r>
              <a:rPr lang="en-US" altLang="ja-JP" sz="1600" dirty="0"/>
              <a:t>usage: </a:t>
            </a:r>
            <a:r>
              <a:rPr lang="en-US" altLang="ja-JP" sz="1600" dirty="0" err="1"/>
              <a:t>ssh</a:t>
            </a:r>
            <a:r>
              <a:rPr lang="en-US" altLang="ja-JP" sz="1600" dirty="0"/>
              <a:t> [-1246AaCfgKkMNnqsTtVvXxYy] [-b </a:t>
            </a:r>
            <a:r>
              <a:rPr lang="en-US" altLang="ja-JP" sz="1600" dirty="0" err="1"/>
              <a:t>bind_address</a:t>
            </a:r>
            <a:r>
              <a:rPr lang="en-US" altLang="ja-JP" sz="1600" dirty="0"/>
              <a:t>] [-c </a:t>
            </a:r>
            <a:r>
              <a:rPr lang="en-US" altLang="ja-JP" sz="1600" dirty="0" err="1"/>
              <a:t>cipher_spec</a:t>
            </a:r>
            <a:r>
              <a:rPr lang="en-US" altLang="ja-JP" sz="1600" dirty="0"/>
              <a:t>]</a:t>
            </a:r>
          </a:p>
          <a:p>
            <a:r>
              <a:rPr lang="en-US" altLang="ja-JP" sz="1600" dirty="0"/>
              <a:t>           [-D [</a:t>
            </a:r>
            <a:r>
              <a:rPr lang="en-US" altLang="ja-JP" sz="1600" dirty="0" err="1"/>
              <a:t>bind_address</a:t>
            </a:r>
            <a:r>
              <a:rPr lang="en-US" altLang="ja-JP" sz="1600" dirty="0"/>
              <a:t>:]port] [-E </a:t>
            </a:r>
            <a:r>
              <a:rPr lang="en-US" altLang="ja-JP" sz="1600" dirty="0" err="1"/>
              <a:t>log_file</a:t>
            </a:r>
            <a:r>
              <a:rPr lang="en-US" altLang="ja-JP" sz="1600" dirty="0"/>
              <a:t>] [-e </a:t>
            </a:r>
            <a:r>
              <a:rPr lang="en-US" altLang="ja-JP" sz="1600" dirty="0" err="1"/>
              <a:t>escape_char</a:t>
            </a:r>
            <a:r>
              <a:rPr lang="en-US" altLang="ja-JP" sz="1600" dirty="0"/>
              <a:t>]</a:t>
            </a:r>
          </a:p>
          <a:p>
            <a:r>
              <a:rPr lang="en-US" altLang="ja-JP" sz="1600" dirty="0"/>
              <a:t>           [-F </a:t>
            </a:r>
            <a:r>
              <a:rPr lang="en-US" altLang="ja-JP" sz="1600" dirty="0" err="1"/>
              <a:t>configfile</a:t>
            </a:r>
            <a:r>
              <a:rPr lang="en-US" altLang="ja-JP" sz="1600" dirty="0"/>
              <a:t>] [-I pkcs11] [-</a:t>
            </a:r>
            <a:r>
              <a:rPr lang="en-US" altLang="ja-JP" sz="1600" dirty="0" err="1"/>
              <a:t>i</a:t>
            </a:r>
            <a:r>
              <a:rPr lang="en-US" altLang="ja-JP" sz="1600" dirty="0"/>
              <a:t> </a:t>
            </a:r>
            <a:r>
              <a:rPr lang="en-US" altLang="ja-JP" sz="1600" dirty="0" err="1"/>
              <a:t>identity_file</a:t>
            </a:r>
            <a:r>
              <a:rPr lang="en-US" altLang="ja-JP" sz="1600" dirty="0"/>
              <a:t>]</a:t>
            </a:r>
          </a:p>
          <a:p>
            <a:r>
              <a:rPr lang="en-US" altLang="ja-JP" sz="1600" dirty="0"/>
              <a:t>           [-L [</a:t>
            </a:r>
            <a:r>
              <a:rPr lang="en-US" altLang="ja-JP" sz="1600" dirty="0" err="1"/>
              <a:t>bind_address</a:t>
            </a:r>
            <a:r>
              <a:rPr lang="en-US" altLang="ja-JP" sz="1600" dirty="0"/>
              <a:t>:]</a:t>
            </a:r>
            <a:r>
              <a:rPr lang="en-US" altLang="ja-JP" sz="1600" dirty="0" err="1"/>
              <a:t>port:host:hostport</a:t>
            </a:r>
            <a:r>
              <a:rPr lang="en-US" altLang="ja-JP" sz="1600" dirty="0"/>
              <a:t>] [-l </a:t>
            </a:r>
            <a:r>
              <a:rPr lang="en-US" altLang="ja-JP" sz="1600" dirty="0" err="1"/>
              <a:t>login_name</a:t>
            </a:r>
            <a:r>
              <a:rPr lang="en-US" altLang="ja-JP" sz="1600" dirty="0"/>
              <a:t>] [-m </a:t>
            </a:r>
            <a:r>
              <a:rPr lang="en-US" altLang="ja-JP" sz="1600" dirty="0" err="1"/>
              <a:t>mac_spec</a:t>
            </a:r>
            <a:r>
              <a:rPr lang="en-US" altLang="ja-JP" sz="1600" dirty="0"/>
              <a:t>]</a:t>
            </a:r>
          </a:p>
          <a:p>
            <a:r>
              <a:rPr lang="en-US" altLang="ja-JP" sz="1600" dirty="0"/>
              <a:t>           [-O </a:t>
            </a:r>
            <a:r>
              <a:rPr lang="en-US" altLang="ja-JP" sz="1600" dirty="0" err="1"/>
              <a:t>ctl_cmd</a:t>
            </a:r>
            <a:r>
              <a:rPr lang="en-US" altLang="ja-JP" sz="1600" dirty="0"/>
              <a:t>] [-o option] [-p port]</a:t>
            </a:r>
          </a:p>
          <a:p>
            <a:r>
              <a:rPr lang="en-US" altLang="ja-JP" sz="1600" dirty="0"/>
              <a:t>           [-Q cipher | cipher-</a:t>
            </a:r>
            <a:r>
              <a:rPr lang="en-US" altLang="ja-JP" sz="1600" dirty="0" err="1"/>
              <a:t>auth</a:t>
            </a:r>
            <a:r>
              <a:rPr lang="en-US" altLang="ja-JP" sz="1600" dirty="0"/>
              <a:t> | mac | </a:t>
            </a:r>
            <a:r>
              <a:rPr lang="en-US" altLang="ja-JP" sz="1600" dirty="0" err="1"/>
              <a:t>kex</a:t>
            </a:r>
            <a:r>
              <a:rPr lang="en-US" altLang="ja-JP" sz="1600" dirty="0"/>
              <a:t> | key]</a:t>
            </a:r>
          </a:p>
          <a:p>
            <a:r>
              <a:rPr lang="en-US" altLang="ja-JP" sz="1600" dirty="0"/>
              <a:t>           [-R [</a:t>
            </a:r>
            <a:r>
              <a:rPr lang="en-US" altLang="ja-JP" sz="1600" dirty="0" err="1"/>
              <a:t>bind_address</a:t>
            </a:r>
            <a:r>
              <a:rPr lang="en-US" altLang="ja-JP" sz="1600" dirty="0"/>
              <a:t>:]</a:t>
            </a:r>
            <a:r>
              <a:rPr lang="en-US" altLang="ja-JP" sz="1600" dirty="0" err="1"/>
              <a:t>port:host:hostport</a:t>
            </a:r>
            <a:r>
              <a:rPr lang="en-US" altLang="ja-JP" sz="1600" dirty="0"/>
              <a:t>] [-S </a:t>
            </a:r>
            <a:r>
              <a:rPr lang="en-US" altLang="ja-JP" sz="1600" dirty="0" err="1"/>
              <a:t>ctl_path</a:t>
            </a:r>
            <a:r>
              <a:rPr lang="en-US" altLang="ja-JP" sz="1600" dirty="0"/>
              <a:t>] [-W </a:t>
            </a:r>
            <a:r>
              <a:rPr lang="en-US" altLang="ja-JP" sz="1600" dirty="0" err="1"/>
              <a:t>host:port</a:t>
            </a:r>
            <a:r>
              <a:rPr lang="en-US" altLang="ja-JP" sz="1600" dirty="0"/>
              <a:t>]</a:t>
            </a:r>
          </a:p>
          <a:p>
            <a:r>
              <a:rPr lang="en-US" altLang="ja-JP" sz="1600" dirty="0"/>
              <a:t>           [-w </a:t>
            </a:r>
            <a:r>
              <a:rPr lang="en-US" altLang="ja-JP" sz="1600" dirty="0" err="1"/>
              <a:t>local_tun</a:t>
            </a:r>
            <a:r>
              <a:rPr lang="en-US" altLang="ja-JP" sz="1600" dirty="0"/>
              <a:t>[:</a:t>
            </a:r>
            <a:r>
              <a:rPr lang="en-US" altLang="ja-JP" sz="1600" dirty="0" err="1"/>
              <a:t>remote_tun</a:t>
            </a:r>
            <a:r>
              <a:rPr lang="en-US" altLang="ja-JP" sz="1600" dirty="0"/>
              <a:t>]] [user@]hostname [command]</a:t>
            </a:r>
          </a:p>
          <a:p>
            <a:endParaRPr lang="en-US" altLang="ja-JP" sz="2000" dirty="0"/>
          </a:p>
          <a:p>
            <a:endParaRPr lang="en-US" altLang="ja-JP" sz="2000" dirty="0"/>
          </a:p>
        </p:txBody>
      </p:sp>
    </p:spTree>
    <p:extLst>
      <p:ext uri="{BB962C8B-B14F-4D97-AF65-F5344CB8AC3E}">
        <p14:creationId xmlns:p14="http://schemas.microsoft.com/office/powerpoint/2010/main" val="79334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AD6933-0D42-4F93-8FFB-F7CCBD6AEEF1}"/>
              </a:ext>
            </a:extLst>
          </p:cNvPr>
          <p:cNvSpPr>
            <a:spLocks noGrp="1"/>
          </p:cNvSpPr>
          <p:nvPr>
            <p:ph type="title"/>
          </p:nvPr>
        </p:nvSpPr>
        <p:spPr/>
        <p:txBody>
          <a:bodyPr>
            <a:normAutofit/>
          </a:bodyPr>
          <a:lstStyle/>
          <a:p>
            <a:r>
              <a:rPr lang="en-US" altLang="ja-JP" dirty="0"/>
              <a:t>EC2</a:t>
            </a:r>
            <a:r>
              <a:rPr lang="ja-JP" altLang="en-US" dirty="0"/>
              <a:t>上での環境構築（参考）</a:t>
            </a:r>
            <a:endParaRPr kumimoji="1" lang="ja-JP" altLang="en-US" dirty="0"/>
          </a:p>
        </p:txBody>
      </p:sp>
      <p:sp>
        <p:nvSpPr>
          <p:cNvPr id="3" name="スライド番号プレースホルダー 2">
            <a:extLst>
              <a:ext uri="{FF2B5EF4-FFF2-40B4-BE49-F238E27FC236}">
                <a16:creationId xmlns:a16="http://schemas.microsoft.com/office/drawing/2014/main" id="{657CD7A1-D90F-487B-8EBD-D1554A5BB1C2}"/>
              </a:ext>
            </a:extLst>
          </p:cNvPr>
          <p:cNvSpPr>
            <a:spLocks noGrp="1"/>
          </p:cNvSpPr>
          <p:nvPr>
            <p:ph type="sldNum" sz="quarter" idx="10"/>
          </p:nvPr>
        </p:nvSpPr>
        <p:spPr/>
        <p:txBody>
          <a:bodyPr/>
          <a:lstStyle/>
          <a:p>
            <a:fld id="{252055FE-0A7C-7D4C-ADC0-5B45EB2BBC2F}" type="slidenum">
              <a:rPr lang="en-US" altLang="ja-JP" smtClean="0"/>
              <a:pPr/>
              <a:t>5</a:t>
            </a:fld>
            <a:endParaRPr lang="en-US" altLang="ja-JP" dirty="0"/>
          </a:p>
        </p:txBody>
      </p:sp>
      <p:sp>
        <p:nvSpPr>
          <p:cNvPr id="4" name="コンテンツ プレースホルダー 3">
            <a:extLst>
              <a:ext uri="{FF2B5EF4-FFF2-40B4-BE49-F238E27FC236}">
                <a16:creationId xmlns:a16="http://schemas.microsoft.com/office/drawing/2014/main" id="{975785C6-4450-45DC-8D21-A270AA1CB70C}"/>
              </a:ext>
            </a:extLst>
          </p:cNvPr>
          <p:cNvSpPr>
            <a:spLocks noGrp="1"/>
          </p:cNvSpPr>
          <p:nvPr>
            <p:ph sz="quarter" idx="11"/>
          </p:nvPr>
        </p:nvSpPr>
        <p:spPr/>
        <p:txBody>
          <a:bodyPr/>
          <a:lstStyle/>
          <a:p>
            <a:r>
              <a:rPr kumimoji="1" lang="ja-JP" altLang="en-US" sz="2000" dirty="0"/>
              <a:t>本講座で使用するサーバーには</a:t>
            </a:r>
            <a:r>
              <a:rPr lang="en-US" altLang="ja-JP" sz="2000" dirty="0"/>
              <a:t>Amazon EC2</a:t>
            </a:r>
            <a:r>
              <a:rPr lang="ja-JP" altLang="en-US" sz="2000" dirty="0"/>
              <a:t>を利用しています。</a:t>
            </a:r>
            <a:endParaRPr lang="en-US" altLang="ja-JP" sz="2000" dirty="0"/>
          </a:p>
          <a:p>
            <a:r>
              <a:rPr lang="en-US" altLang="ja-JP" sz="2000" dirty="0"/>
              <a:t>Deep Learning</a:t>
            </a:r>
            <a:r>
              <a:rPr lang="ja-JP" altLang="en-US" sz="2000" dirty="0"/>
              <a:t>用の環境構築は弊社側で行っておりますが、参考として、環境構築の手順を公開いたします。</a:t>
            </a:r>
            <a:endParaRPr lang="en-US" altLang="ja-JP" sz="2000" dirty="0"/>
          </a:p>
          <a:p>
            <a:endParaRPr lang="en-US" altLang="ja-JP" sz="2000" dirty="0"/>
          </a:p>
          <a:p>
            <a:r>
              <a:rPr lang="ja-JP" altLang="en-US" sz="2000" dirty="0">
                <a:solidFill>
                  <a:schemeClr val="accent6"/>
                </a:solidFill>
              </a:rPr>
              <a:t>■</a:t>
            </a:r>
            <a:r>
              <a:rPr lang="ja-JP" altLang="en-US" sz="2000" dirty="0"/>
              <a:t>インスタンスの詳細</a:t>
            </a:r>
            <a:endParaRPr lang="en-US" altLang="ja-JP" sz="2000" dirty="0"/>
          </a:p>
          <a:p>
            <a:r>
              <a:rPr lang="ja-JP" altLang="en-US" sz="2000" dirty="0"/>
              <a:t>　インスタンスタイプ：</a:t>
            </a:r>
            <a:r>
              <a:rPr lang="en-US" altLang="ja-JP" sz="2000" dirty="0"/>
              <a:t>p2.xlarge</a:t>
            </a:r>
          </a:p>
          <a:p>
            <a:r>
              <a:rPr lang="ja-JP" altLang="en-US" sz="2000" dirty="0"/>
              <a:t>　</a:t>
            </a:r>
            <a:r>
              <a:rPr lang="en-US" altLang="ja-JP" sz="2000" dirty="0"/>
              <a:t>OS</a:t>
            </a:r>
            <a:r>
              <a:rPr lang="ja-JP" altLang="en-US" sz="2000" dirty="0"/>
              <a:t>：</a:t>
            </a:r>
            <a:r>
              <a:rPr lang="en-US" altLang="ja-JP" sz="2000" dirty="0"/>
              <a:t>Ubuntu Server 16.04 LTS</a:t>
            </a:r>
          </a:p>
          <a:p>
            <a:r>
              <a:rPr lang="ja-JP" altLang="en-US" sz="2000" dirty="0"/>
              <a:t>　ルートボリューム</a:t>
            </a:r>
            <a:endParaRPr lang="en-US" altLang="ja-JP" sz="2000" dirty="0"/>
          </a:p>
          <a:p>
            <a:r>
              <a:rPr lang="en-US" altLang="ja-JP" sz="2000" dirty="0"/>
              <a:t>	</a:t>
            </a:r>
            <a:r>
              <a:rPr lang="ja-JP" altLang="en-US" sz="2000" dirty="0"/>
              <a:t>ボリュームタイプ：汎用</a:t>
            </a:r>
            <a:r>
              <a:rPr lang="en-US" altLang="ja-JP" sz="2000" dirty="0"/>
              <a:t>SSD(GP2)</a:t>
            </a:r>
          </a:p>
          <a:p>
            <a:r>
              <a:rPr lang="en-US" altLang="ja-JP" sz="2000" dirty="0"/>
              <a:t>	</a:t>
            </a:r>
            <a:r>
              <a:rPr lang="ja-JP" altLang="en-US" sz="2000" dirty="0"/>
              <a:t>ボリュームサイズ：</a:t>
            </a:r>
            <a:r>
              <a:rPr lang="en-US" altLang="ja-JP" sz="2000" dirty="0"/>
              <a:t>30GB</a:t>
            </a:r>
          </a:p>
          <a:p>
            <a:endParaRPr lang="en-US" altLang="ja-JP" sz="2000" dirty="0"/>
          </a:p>
          <a:p>
            <a:r>
              <a:rPr lang="en-US" altLang="ja-JP" sz="1800" dirty="0"/>
              <a:t>※Deep Learning</a:t>
            </a:r>
            <a:r>
              <a:rPr lang="ja-JP" altLang="en-US" sz="1800" dirty="0"/>
              <a:t>用の</a:t>
            </a:r>
            <a:r>
              <a:rPr lang="en-US" altLang="ja-JP" sz="1800" dirty="0"/>
              <a:t>AMI(Amazon</a:t>
            </a:r>
            <a:r>
              <a:rPr lang="ja-JP" altLang="en-US" sz="1800" dirty="0"/>
              <a:t>マシンイメージ</a:t>
            </a:r>
            <a:r>
              <a:rPr lang="en-US" altLang="ja-JP" sz="1800" dirty="0"/>
              <a:t>)</a:t>
            </a:r>
            <a:r>
              <a:rPr lang="ja-JP" altLang="en-US" sz="1800" dirty="0"/>
              <a:t>が公開されているのでそれを利用すると</a:t>
            </a:r>
            <a:r>
              <a:rPr lang="en-US" altLang="ja-JP" sz="1800" dirty="0"/>
              <a:t>CUDA, cuDNN</a:t>
            </a:r>
            <a:r>
              <a:rPr lang="ja-JP" altLang="en-US" sz="1800" dirty="0"/>
              <a:t>のインストールは省略できますが、</a:t>
            </a:r>
            <a:r>
              <a:rPr lang="en-US" altLang="ja-JP" sz="1800" dirty="0"/>
              <a:t>EC2</a:t>
            </a:r>
            <a:r>
              <a:rPr lang="ja-JP" altLang="en-US" sz="1800" dirty="0"/>
              <a:t>以外のクラウドサーバーやお手元のマシンで</a:t>
            </a:r>
            <a:r>
              <a:rPr lang="en-US" altLang="ja-JP" sz="1800" dirty="0"/>
              <a:t>Deep Learning</a:t>
            </a:r>
            <a:r>
              <a:rPr lang="ja-JP" altLang="en-US" sz="1800" dirty="0"/>
              <a:t>環境を構築する可能性を考慮し、今回は素の</a:t>
            </a:r>
            <a:r>
              <a:rPr lang="en-US" altLang="ja-JP" sz="1800" dirty="0"/>
              <a:t>Ubuntu</a:t>
            </a:r>
            <a:r>
              <a:rPr lang="ja-JP" altLang="en-US" sz="1800" dirty="0"/>
              <a:t>上でのセットアップを解説します。</a:t>
            </a:r>
            <a:endParaRPr lang="en-US" altLang="ja-JP" sz="2000" dirty="0"/>
          </a:p>
        </p:txBody>
      </p:sp>
    </p:spTree>
    <p:extLst>
      <p:ext uri="{BB962C8B-B14F-4D97-AF65-F5344CB8AC3E}">
        <p14:creationId xmlns:p14="http://schemas.microsoft.com/office/powerpoint/2010/main" val="288238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CA5A8-B41B-43D8-B0F9-916BF272152A}"/>
              </a:ext>
            </a:extLst>
          </p:cNvPr>
          <p:cNvSpPr>
            <a:spLocks noGrp="1"/>
          </p:cNvSpPr>
          <p:nvPr>
            <p:ph type="title"/>
          </p:nvPr>
        </p:nvSpPr>
        <p:spPr/>
        <p:txBody>
          <a:bodyPr/>
          <a:lstStyle/>
          <a:p>
            <a:r>
              <a:rPr kumimoji="1" lang="ja-JP" altLang="en-US" dirty="0"/>
              <a:t>環境構築の手順</a:t>
            </a:r>
          </a:p>
        </p:txBody>
      </p:sp>
      <p:sp>
        <p:nvSpPr>
          <p:cNvPr id="3" name="スライド番号プレースホルダー 2">
            <a:extLst>
              <a:ext uri="{FF2B5EF4-FFF2-40B4-BE49-F238E27FC236}">
                <a16:creationId xmlns:a16="http://schemas.microsoft.com/office/drawing/2014/main" id="{39BF06E5-A042-46FB-A180-BE4151A5B5B4}"/>
              </a:ext>
            </a:extLst>
          </p:cNvPr>
          <p:cNvSpPr>
            <a:spLocks noGrp="1"/>
          </p:cNvSpPr>
          <p:nvPr>
            <p:ph type="sldNum" sz="quarter" idx="10"/>
          </p:nvPr>
        </p:nvSpPr>
        <p:spPr/>
        <p:txBody>
          <a:bodyPr/>
          <a:lstStyle/>
          <a:p>
            <a:fld id="{252055FE-0A7C-7D4C-ADC0-5B45EB2BBC2F}" type="slidenum">
              <a:rPr lang="en-US" altLang="ja-JP" smtClean="0"/>
              <a:pPr/>
              <a:t>6</a:t>
            </a:fld>
            <a:endParaRPr lang="en-US" altLang="ja-JP" dirty="0"/>
          </a:p>
        </p:txBody>
      </p:sp>
      <p:sp>
        <p:nvSpPr>
          <p:cNvPr id="4" name="コンテンツ プレースホルダー 3">
            <a:extLst>
              <a:ext uri="{FF2B5EF4-FFF2-40B4-BE49-F238E27FC236}">
                <a16:creationId xmlns:a16="http://schemas.microsoft.com/office/drawing/2014/main" id="{7B251AE6-3933-4BE1-9090-43F30FA78BBA}"/>
              </a:ext>
            </a:extLst>
          </p:cNvPr>
          <p:cNvSpPr>
            <a:spLocks noGrp="1"/>
          </p:cNvSpPr>
          <p:nvPr>
            <p:ph sz="quarter" idx="11"/>
          </p:nvPr>
        </p:nvSpPr>
        <p:spPr/>
        <p:txBody>
          <a:bodyPr/>
          <a:lstStyle/>
          <a:p>
            <a:r>
              <a:rPr lang="ja-JP" altLang="en-US" sz="2000" dirty="0"/>
              <a:t>以下の手順は、</a:t>
            </a:r>
            <a:r>
              <a:rPr lang="en-US" altLang="ja-JP" sz="2000" dirty="0"/>
              <a:t>EC2</a:t>
            </a:r>
            <a:r>
              <a:rPr lang="ja-JP" altLang="en-US" sz="2000" dirty="0"/>
              <a:t>クライアントに</a:t>
            </a:r>
            <a:r>
              <a:rPr lang="en-US" altLang="ja-JP" sz="2000" dirty="0"/>
              <a:t>SSH</a:t>
            </a:r>
            <a:r>
              <a:rPr lang="ja-JP" altLang="en-US" sz="2000" dirty="0"/>
              <a:t>で接続して行うことを想定しています。</a:t>
            </a:r>
            <a:endParaRPr lang="en-US" altLang="ja-JP" sz="2000" dirty="0"/>
          </a:p>
          <a:p>
            <a:r>
              <a:rPr lang="ja-JP" altLang="en-US" sz="2000" dirty="0"/>
              <a:t>リモートは接続先の</a:t>
            </a:r>
            <a:r>
              <a:rPr lang="en-US" altLang="ja-JP" sz="2000" dirty="0"/>
              <a:t>EC2</a:t>
            </a:r>
            <a:r>
              <a:rPr lang="ja-JP" altLang="en-US" sz="2000" dirty="0"/>
              <a:t>インスタンス、ローカルは手元の端末を意味します。</a:t>
            </a:r>
            <a:endParaRPr lang="en-US" altLang="ja-JP" sz="2000" dirty="0"/>
          </a:p>
          <a:p>
            <a:endParaRPr lang="en-US" altLang="ja-JP" sz="2000" dirty="0"/>
          </a:p>
          <a:p>
            <a:r>
              <a:rPr lang="ja-JP" altLang="en-US" sz="2000" dirty="0">
                <a:solidFill>
                  <a:schemeClr val="accent6"/>
                </a:solidFill>
              </a:rPr>
              <a:t>■</a:t>
            </a:r>
            <a:r>
              <a:rPr lang="ja-JP" altLang="en-US" sz="2000" dirty="0"/>
              <a:t>手順</a:t>
            </a:r>
            <a:endParaRPr lang="en-US" altLang="ja-JP" sz="2000" dirty="0"/>
          </a:p>
          <a:p>
            <a:pPr marL="1057290" lvl="1" indent="-457200">
              <a:lnSpc>
                <a:spcPct val="150000"/>
              </a:lnSpc>
              <a:buClr>
                <a:schemeClr val="accent6"/>
              </a:buClr>
              <a:buFont typeface="+mj-lt"/>
              <a:buAutoNum type="arabicPeriod"/>
            </a:pPr>
            <a:r>
              <a:rPr lang="en-US" altLang="ja-JP" sz="1850" dirty="0"/>
              <a:t>CUDA 8.0</a:t>
            </a:r>
            <a:r>
              <a:rPr lang="ja-JP" altLang="en-US" sz="1850" dirty="0"/>
              <a:t>のインストール</a:t>
            </a:r>
            <a:endParaRPr lang="en-US" altLang="ja-JP" sz="1850" dirty="0"/>
          </a:p>
          <a:p>
            <a:pPr marL="1057290" lvl="1" indent="-457200">
              <a:lnSpc>
                <a:spcPct val="150000"/>
              </a:lnSpc>
              <a:buClr>
                <a:schemeClr val="accent6"/>
              </a:buClr>
              <a:buFont typeface="+mj-lt"/>
              <a:buAutoNum type="arabicPeriod"/>
            </a:pPr>
            <a:r>
              <a:rPr lang="en-US" altLang="ja-JP" sz="1850" dirty="0"/>
              <a:t>cuDNN 6</a:t>
            </a:r>
            <a:r>
              <a:rPr lang="ja-JP" altLang="en-US" sz="1850" dirty="0"/>
              <a:t>のインストール</a:t>
            </a:r>
            <a:endParaRPr lang="en-US" altLang="ja-JP" sz="1850" dirty="0"/>
          </a:p>
          <a:p>
            <a:pPr marL="1057290" lvl="1" indent="-457200">
              <a:lnSpc>
                <a:spcPct val="150000"/>
              </a:lnSpc>
              <a:buClr>
                <a:schemeClr val="accent6"/>
              </a:buClr>
              <a:buFont typeface="+mj-lt"/>
              <a:buAutoNum type="arabicPeriod"/>
            </a:pPr>
            <a:r>
              <a:rPr lang="en-US" altLang="ja-JP" sz="1850" dirty="0"/>
              <a:t>Anaconda</a:t>
            </a:r>
            <a:r>
              <a:rPr lang="ja-JP" altLang="en-US" sz="1850" dirty="0"/>
              <a:t>のインストール</a:t>
            </a:r>
            <a:endParaRPr lang="en-US" altLang="ja-JP" sz="1850" dirty="0"/>
          </a:p>
          <a:p>
            <a:pPr marL="1057290" lvl="1" indent="-457200">
              <a:lnSpc>
                <a:spcPct val="150000"/>
              </a:lnSpc>
              <a:buClr>
                <a:schemeClr val="accent6"/>
              </a:buClr>
              <a:buFont typeface="+mj-lt"/>
              <a:buAutoNum type="arabicPeriod"/>
            </a:pPr>
            <a:r>
              <a:rPr lang="en-US" altLang="ja-JP" sz="1850" dirty="0"/>
              <a:t>Chainer</a:t>
            </a:r>
            <a:r>
              <a:rPr lang="ja-JP" altLang="en-US" sz="1850" dirty="0"/>
              <a:t>のインストール</a:t>
            </a:r>
            <a:endParaRPr lang="en-US" altLang="ja-JP" sz="1850" dirty="0"/>
          </a:p>
          <a:p>
            <a:endParaRPr kumimoji="1" lang="ja-JP" altLang="en-US" dirty="0"/>
          </a:p>
        </p:txBody>
      </p:sp>
    </p:spTree>
    <p:extLst>
      <p:ext uri="{BB962C8B-B14F-4D97-AF65-F5344CB8AC3E}">
        <p14:creationId xmlns:p14="http://schemas.microsoft.com/office/powerpoint/2010/main" val="48974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D50AA-2D56-43F8-ABE4-669BA58118C4}"/>
              </a:ext>
            </a:extLst>
          </p:cNvPr>
          <p:cNvSpPr>
            <a:spLocks noGrp="1"/>
          </p:cNvSpPr>
          <p:nvPr>
            <p:ph type="title"/>
          </p:nvPr>
        </p:nvSpPr>
        <p:spPr/>
        <p:txBody>
          <a:bodyPr/>
          <a:lstStyle/>
          <a:p>
            <a:r>
              <a:rPr kumimoji="1" lang="en-US" altLang="ja-JP" dirty="0"/>
              <a:t>CUDA 8.0</a:t>
            </a:r>
            <a:r>
              <a:rPr kumimoji="1" lang="ja-JP" altLang="en-US" dirty="0"/>
              <a:t>のインストール</a:t>
            </a:r>
          </a:p>
        </p:txBody>
      </p:sp>
      <p:sp>
        <p:nvSpPr>
          <p:cNvPr id="3" name="スライド番号プレースホルダー 2">
            <a:extLst>
              <a:ext uri="{FF2B5EF4-FFF2-40B4-BE49-F238E27FC236}">
                <a16:creationId xmlns:a16="http://schemas.microsoft.com/office/drawing/2014/main" id="{F8DD2DFC-AC9C-499B-9B16-45F9B19BAF1D}"/>
              </a:ext>
            </a:extLst>
          </p:cNvPr>
          <p:cNvSpPr>
            <a:spLocks noGrp="1"/>
          </p:cNvSpPr>
          <p:nvPr>
            <p:ph type="sldNum" sz="quarter" idx="10"/>
          </p:nvPr>
        </p:nvSpPr>
        <p:spPr/>
        <p:txBody>
          <a:bodyPr/>
          <a:lstStyle/>
          <a:p>
            <a:fld id="{252055FE-0A7C-7D4C-ADC0-5B45EB2BBC2F}" type="slidenum">
              <a:rPr lang="en-US" altLang="ja-JP" smtClean="0"/>
              <a:pPr/>
              <a:t>7</a:t>
            </a:fld>
            <a:endParaRPr lang="en-US" altLang="ja-JP" dirty="0"/>
          </a:p>
        </p:txBody>
      </p:sp>
      <p:sp>
        <p:nvSpPr>
          <p:cNvPr id="4" name="コンテンツ プレースホルダー 3">
            <a:extLst>
              <a:ext uri="{FF2B5EF4-FFF2-40B4-BE49-F238E27FC236}">
                <a16:creationId xmlns:a16="http://schemas.microsoft.com/office/drawing/2014/main" id="{4B6C5120-A4BE-4010-86A4-2415CD3293FC}"/>
              </a:ext>
            </a:extLst>
          </p:cNvPr>
          <p:cNvSpPr>
            <a:spLocks noGrp="1"/>
          </p:cNvSpPr>
          <p:nvPr>
            <p:ph sz="quarter" idx="11"/>
          </p:nvPr>
        </p:nvSpPr>
        <p:spPr/>
        <p:txBody>
          <a:bodyPr/>
          <a:lstStyle/>
          <a:p>
            <a:r>
              <a:rPr kumimoji="1" lang="en-US" altLang="ja-JP" sz="2000" dirty="0"/>
              <a:t>Deep Learning</a:t>
            </a:r>
            <a:r>
              <a:rPr kumimoji="1" lang="ja-JP" altLang="en-US" sz="2000" dirty="0"/>
              <a:t>では、行列計算を高速に行うために</a:t>
            </a:r>
            <a:r>
              <a:rPr kumimoji="1" lang="en-US" altLang="ja-JP" sz="2000" dirty="0"/>
              <a:t>NVIDIA</a:t>
            </a:r>
            <a:r>
              <a:rPr kumimoji="1" lang="ja-JP" altLang="en-US" sz="2000" dirty="0"/>
              <a:t>社製の</a:t>
            </a:r>
            <a:r>
              <a:rPr kumimoji="1" lang="en-US" altLang="ja-JP" sz="2000" dirty="0"/>
              <a:t>GPU</a:t>
            </a:r>
            <a:r>
              <a:rPr lang="ja-JP" altLang="en-US" sz="2000" dirty="0"/>
              <a:t>を利用するのが一般的です。</a:t>
            </a:r>
            <a:r>
              <a:rPr lang="en-US" altLang="ja-JP" sz="2000" dirty="0"/>
              <a:t>GPU</a:t>
            </a:r>
            <a:r>
              <a:rPr lang="ja-JP" altLang="en-US" sz="2000" dirty="0"/>
              <a:t>は本来、画像処理用のプロセッサとして発展してきたものなのですが、簡単な演算を並列して大量に行えるという特性があり、</a:t>
            </a:r>
            <a:r>
              <a:rPr lang="en-US" altLang="ja-JP" sz="2000" dirty="0"/>
              <a:t>Deep Learning</a:t>
            </a:r>
            <a:r>
              <a:rPr lang="ja-JP" altLang="en-US" sz="2000" dirty="0"/>
              <a:t>と親和性があります。</a:t>
            </a:r>
            <a:endParaRPr lang="en-US" altLang="ja-JP" sz="2000" dirty="0"/>
          </a:p>
          <a:p>
            <a:endParaRPr lang="en-US" altLang="ja-JP" sz="2000" dirty="0"/>
          </a:p>
          <a:p>
            <a:r>
              <a:rPr kumimoji="1" lang="en-US" altLang="ja-JP" sz="2000" dirty="0"/>
              <a:t>GPU</a:t>
            </a:r>
            <a:r>
              <a:rPr kumimoji="1" lang="ja-JP" altLang="en-US" sz="2000" dirty="0"/>
              <a:t>を画像処理以外の用途に使用するためには、</a:t>
            </a:r>
            <a:r>
              <a:rPr kumimoji="1" lang="en-US" altLang="ja-JP" sz="2000" dirty="0"/>
              <a:t>CUDA</a:t>
            </a:r>
            <a:r>
              <a:rPr kumimoji="1" lang="ja-JP" altLang="en-US" sz="2000" dirty="0"/>
              <a:t>と呼ばれるツールキットをインストールする必要があります。</a:t>
            </a:r>
          </a:p>
        </p:txBody>
      </p:sp>
    </p:spTree>
    <p:extLst>
      <p:ext uri="{BB962C8B-B14F-4D97-AF65-F5344CB8AC3E}">
        <p14:creationId xmlns:p14="http://schemas.microsoft.com/office/powerpoint/2010/main" val="24701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D1199-3A3C-4E55-B232-D8E0D6A8D318}"/>
              </a:ext>
            </a:extLst>
          </p:cNvPr>
          <p:cNvSpPr>
            <a:spLocks noGrp="1"/>
          </p:cNvSpPr>
          <p:nvPr>
            <p:ph type="title"/>
          </p:nvPr>
        </p:nvSpPr>
        <p:spPr/>
        <p:txBody>
          <a:bodyPr/>
          <a:lstStyle/>
          <a:p>
            <a:r>
              <a:rPr lang="en-US" altLang="ja-JP" dirty="0"/>
              <a:t>CUDA 8.0</a:t>
            </a:r>
            <a:r>
              <a:rPr lang="ja-JP" altLang="en-US" dirty="0"/>
              <a:t>のインストール</a:t>
            </a:r>
            <a:endParaRPr kumimoji="1" lang="ja-JP" altLang="en-US" dirty="0"/>
          </a:p>
        </p:txBody>
      </p:sp>
      <p:sp>
        <p:nvSpPr>
          <p:cNvPr id="3" name="スライド番号プレースホルダー 2">
            <a:extLst>
              <a:ext uri="{FF2B5EF4-FFF2-40B4-BE49-F238E27FC236}">
                <a16:creationId xmlns:a16="http://schemas.microsoft.com/office/drawing/2014/main" id="{F99582C1-B2A6-4DEF-9D12-1E8E2143D6E8}"/>
              </a:ext>
            </a:extLst>
          </p:cNvPr>
          <p:cNvSpPr>
            <a:spLocks noGrp="1"/>
          </p:cNvSpPr>
          <p:nvPr>
            <p:ph type="sldNum" sz="quarter" idx="10"/>
          </p:nvPr>
        </p:nvSpPr>
        <p:spPr/>
        <p:txBody>
          <a:bodyPr/>
          <a:lstStyle/>
          <a:p>
            <a:fld id="{252055FE-0A7C-7D4C-ADC0-5B45EB2BBC2F}" type="slidenum">
              <a:rPr lang="en-US" altLang="ja-JP" smtClean="0"/>
              <a:pPr/>
              <a:t>8</a:t>
            </a:fld>
            <a:endParaRPr lang="en-US" altLang="ja-JP" dirty="0"/>
          </a:p>
        </p:txBody>
      </p:sp>
      <p:sp>
        <p:nvSpPr>
          <p:cNvPr id="4" name="コンテンツ プレースホルダー 3">
            <a:extLst>
              <a:ext uri="{FF2B5EF4-FFF2-40B4-BE49-F238E27FC236}">
                <a16:creationId xmlns:a16="http://schemas.microsoft.com/office/drawing/2014/main" id="{5C0D60A8-AE80-4E2B-B61E-02EA191365B4}"/>
              </a:ext>
            </a:extLst>
          </p:cNvPr>
          <p:cNvSpPr>
            <a:spLocks noGrp="1"/>
          </p:cNvSpPr>
          <p:nvPr>
            <p:ph sz="quarter" idx="11"/>
          </p:nvPr>
        </p:nvSpPr>
        <p:spPr>
          <a:xfrm>
            <a:off x="272510" y="908720"/>
            <a:ext cx="9360984" cy="5616624"/>
          </a:xfrm>
        </p:spPr>
        <p:txBody>
          <a:bodyPr/>
          <a:lstStyle/>
          <a:p>
            <a:pPr marL="285750" indent="-285750">
              <a:buClr>
                <a:schemeClr val="accent6"/>
              </a:buClr>
              <a:buFont typeface="Wingdings" panose="05000000000000000000" pitchFamily="2" charset="2"/>
              <a:buChar char="Ø"/>
            </a:pPr>
            <a:r>
              <a:rPr lang="en-US" altLang="ja-JP" sz="2000" dirty="0">
                <a:latin typeface="Meiryo" charset="-128"/>
                <a:ea typeface="Meiryo" charset="-128"/>
                <a:cs typeface="Meiryo" charset="-128"/>
                <a:hlinkClick r:id="rId2"/>
              </a:rPr>
              <a:t>https://developer.nvidia.com/cuda-80-ga2-download-archive</a:t>
            </a:r>
            <a:br>
              <a:rPr lang="en-US" altLang="ja-JP" sz="2000" dirty="0">
                <a:latin typeface="Meiryo" charset="-128"/>
                <a:ea typeface="Meiryo" charset="-128"/>
                <a:cs typeface="Meiryo" charset="-128"/>
              </a:rPr>
            </a:br>
            <a:r>
              <a:rPr lang="ja-JP" altLang="en-US" sz="2000" dirty="0">
                <a:latin typeface="Meiryo" charset="-128"/>
                <a:ea typeface="Meiryo" charset="-128"/>
                <a:cs typeface="Meiryo" charset="-128"/>
              </a:rPr>
              <a:t>から</a:t>
            </a:r>
            <a:r>
              <a:rPr lang="en-US" altLang="ja-JP" sz="2000" dirty="0">
                <a:latin typeface="Meiryo" charset="-128"/>
                <a:ea typeface="Meiryo" charset="-128"/>
                <a:cs typeface="Meiryo" charset="-128"/>
              </a:rPr>
              <a:t>Cuda-8.0</a:t>
            </a:r>
            <a:r>
              <a:rPr lang="ja-JP" altLang="en-US" sz="2000" dirty="0">
                <a:latin typeface="Meiryo" charset="-128"/>
                <a:ea typeface="Meiryo" charset="-128"/>
                <a:cs typeface="Meiryo" charset="-128"/>
              </a:rPr>
              <a:t>をダウンロードします。</a:t>
            </a:r>
            <a:endParaRPr lang="en-US" altLang="ja-JP" sz="2000" dirty="0">
              <a:latin typeface="Meiryo" charset="-128"/>
              <a:ea typeface="Meiryo" charset="-128"/>
              <a:cs typeface="Meiryo" charset="-128"/>
            </a:endParaRPr>
          </a:p>
          <a:p>
            <a:endParaRPr kumimoji="1" lang="ja-JP" altLang="en-US" dirty="0"/>
          </a:p>
        </p:txBody>
      </p:sp>
      <p:grpSp>
        <p:nvGrpSpPr>
          <p:cNvPr id="9" name="グループ化 8">
            <a:extLst>
              <a:ext uri="{FF2B5EF4-FFF2-40B4-BE49-F238E27FC236}">
                <a16:creationId xmlns:a16="http://schemas.microsoft.com/office/drawing/2014/main" id="{3437564F-29F6-4699-B526-94111F153F7A}"/>
              </a:ext>
            </a:extLst>
          </p:cNvPr>
          <p:cNvGrpSpPr/>
          <p:nvPr/>
        </p:nvGrpSpPr>
        <p:grpSpPr>
          <a:xfrm>
            <a:off x="2839622" y="1911096"/>
            <a:ext cx="3989016" cy="4209752"/>
            <a:chOff x="3225516" y="2053709"/>
            <a:chExt cx="3186518" cy="3362847"/>
          </a:xfrm>
        </p:grpSpPr>
        <p:pic>
          <p:nvPicPr>
            <p:cNvPr id="8" name="図 7">
              <a:extLst>
                <a:ext uri="{FF2B5EF4-FFF2-40B4-BE49-F238E27FC236}">
                  <a16:creationId xmlns:a16="http://schemas.microsoft.com/office/drawing/2014/main" id="{EC843BD1-5338-4881-813F-1AFC253BF14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25516" y="2053709"/>
              <a:ext cx="3186518" cy="3362847"/>
            </a:xfrm>
            <a:prstGeom prst="rect">
              <a:avLst/>
            </a:prstGeom>
          </p:spPr>
        </p:pic>
        <p:sp>
          <p:nvSpPr>
            <p:cNvPr id="7" name="ドーナツ 6">
              <a:extLst>
                <a:ext uri="{FF2B5EF4-FFF2-40B4-BE49-F238E27FC236}">
                  <a16:creationId xmlns:a16="http://schemas.microsoft.com/office/drawing/2014/main" id="{0721ED3D-EA4A-424F-8B00-5FD50EFE8775}"/>
                </a:ext>
              </a:extLst>
            </p:cNvPr>
            <p:cNvSpPr/>
            <p:nvPr/>
          </p:nvSpPr>
          <p:spPr>
            <a:xfrm>
              <a:off x="5037412" y="5150742"/>
              <a:ext cx="797442" cy="265814"/>
            </a:xfrm>
            <a:prstGeom prst="donut">
              <a:avLst>
                <a:gd name="adj" fmla="val 899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2088198287"/>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rgbClr val="808080"/>
          </a:solidFill>
          <a:prstDash val="solid"/>
          <a:round/>
          <a:headEnd type="none" w="med" len="med"/>
          <a:tailEnd type="none" w="med" len="med"/>
        </a:ln>
        <a:effectLst/>
        <a:extLst/>
      </a:spPr>
      <a:bodyPr vert="horz" wrap="non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100" b="0" i="0" u="none" strike="noStrike" cap="none" normalizeH="0" baseline="0" dirty="0" smtClean="0">
            <a:ln>
              <a:noFill/>
            </a:ln>
            <a:solidFill>
              <a:schemeClr val="tx1"/>
            </a:solidFill>
            <a:effectLst/>
            <a:latin typeface="Arial" pitchFamily="34"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noFill/>
        <a:ln w="9525" cap="flat" cmpd="sng" algn="ctr">
          <a:solidFill>
            <a:srgbClr val="808080"/>
          </a:solidFill>
          <a:prstDash val="solid"/>
          <a:round/>
          <a:headEnd type="none" w="med" len="med"/>
          <a:tailEnd type="none" w="med"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pitchFamily="34" charset="0"/>
            <a:ea typeface="メイリオ" pitchFamily="50" charset="-128"/>
            <a:cs typeface="メイリオ"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3" id="{AA879271-5FE9-44B9-B319-91D12274231E}" vid="{AF570BA1-6797-43A4-AE1F-1A67E3F549B8}"/>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925</Words>
  <Application>Microsoft Office PowerPoint</Application>
  <PresentationFormat>A4 210 x 297 mm</PresentationFormat>
  <Paragraphs>148</Paragraphs>
  <Slides>15</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15</vt:i4>
      </vt:variant>
    </vt:vector>
  </HeadingPairs>
  <TitlesOfParts>
    <vt:vector size="27" baseType="lpstr">
      <vt:lpstr>HGPｺﾞｼｯｸE</vt:lpstr>
      <vt:lpstr>HGP創英角ｺﾞｼｯｸUB</vt:lpstr>
      <vt:lpstr>ＭＳ Ｐゴシック</vt:lpstr>
      <vt:lpstr>ＭＳ Ｐ明朝</vt:lpstr>
      <vt:lpstr>MS Gothic</vt:lpstr>
      <vt:lpstr>メイリオ</vt:lpstr>
      <vt:lpstr>メイリオ</vt:lpstr>
      <vt:lpstr>Arial</vt:lpstr>
      <vt:lpstr>Calibri</vt:lpstr>
      <vt:lpstr>Times New Roman</vt:lpstr>
      <vt:lpstr>Wingdings</vt:lpstr>
      <vt:lpstr>標準デザイン</vt:lpstr>
      <vt:lpstr>Deep Learning入門 環境構築資料</vt:lpstr>
      <vt:lpstr>目次</vt:lpstr>
      <vt:lpstr>SSHクライアントのインストール</vt:lpstr>
      <vt:lpstr>SSHクライアントのインストール　Windowsの場合</vt:lpstr>
      <vt:lpstr>SSHクライアントのインストール　Macの場合</vt:lpstr>
      <vt:lpstr>EC2上での環境構築（参考）</vt:lpstr>
      <vt:lpstr>環境構築の手順</vt:lpstr>
      <vt:lpstr>CUDA 8.0のインストール</vt:lpstr>
      <vt:lpstr>CUDA 8.0のインストール</vt:lpstr>
      <vt:lpstr>CUDA 8.0のインストール</vt:lpstr>
      <vt:lpstr>cuDNN 6のインストール</vt:lpstr>
      <vt:lpstr>cuDNN 6のインストール</vt:lpstr>
      <vt:lpstr>cuDNN 6のインストール</vt:lpstr>
      <vt:lpstr>Anacondaのインストール</vt:lpstr>
      <vt:lpstr>Chainerのインストール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430</cp:revision>
  <cp:lastPrinted>2017-04-24T01:13:53Z</cp:lastPrinted>
  <dcterms:created xsi:type="dcterms:W3CDTF">2014-10-15T06:34:29Z</dcterms:created>
  <dcterms:modified xsi:type="dcterms:W3CDTF">2017-11-20T06:42:41Z</dcterms:modified>
</cp:coreProperties>
</file>