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94"/>
    <p:restoredTop sz="94674"/>
  </p:normalViewPr>
  <p:slideViewPr>
    <p:cSldViewPr snapToGrid="0" snapToObjects="1">
      <p:cViewPr varScale="1">
        <p:scale>
          <a:sx n="156" d="100"/>
          <a:sy n="156" d="100"/>
        </p:scale>
        <p:origin x="1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C53908-A24A-3841-932A-2DCC7E25F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5ABD147-C084-AC43-B212-930DCEBD2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DC7A06-C0F4-114A-8FF6-82DEC54B8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502D-CAC6-FB4C-96AA-4FC1FB4184D8}" type="datetimeFigureOut">
              <a:rPr kumimoji="1" lang="ja-JP" altLang="en-US" smtClean="0"/>
              <a:t>2019/11/18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FE1F5C-167E-BA46-828D-06BD3057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F648A9-583C-E94F-984F-800429625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47DD5-1A96-BC49-BF64-0370E1BA69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879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96778D-16F4-1944-AFA1-98F2B580E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16B4331-4940-BB40-B77A-4D0ED2634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587DCE-CD24-C749-A8A1-D65DAE253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502D-CAC6-FB4C-96AA-4FC1FB4184D8}" type="datetimeFigureOut">
              <a:rPr kumimoji="1" lang="ja-JP" altLang="en-US" smtClean="0"/>
              <a:t>2019/11/18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D14170-1F2F-1E46-92E7-F2E27AAE3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89D9EE-AA47-1343-A96F-6A6AD5F8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47DD5-1A96-BC49-BF64-0370E1BA69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192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D9693F1-FC4E-CD4A-A9E3-C95916EA07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80DFB8E-FE40-4F4D-A98F-6D88467C0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2C761D-B5B5-D546-A39C-91B83A5DF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502D-CAC6-FB4C-96AA-4FC1FB4184D8}" type="datetimeFigureOut">
              <a:rPr kumimoji="1" lang="ja-JP" altLang="en-US" smtClean="0"/>
              <a:t>2019/11/18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BA34F9-1E44-604A-8C38-9971C32DF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8B1919-B629-E64F-87BE-C444C4E1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47DD5-1A96-BC49-BF64-0370E1BA69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9051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EF8843-C16B-BD45-8AD7-54F304BB0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86C836-96B9-8A45-A3C8-9594B1921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A3D501-F519-F24F-82CD-458783B56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502D-CAC6-FB4C-96AA-4FC1FB4184D8}" type="datetimeFigureOut">
              <a:rPr kumimoji="1" lang="ja-JP" altLang="en-US" smtClean="0"/>
              <a:t>2019/11/18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557A61-16CD-CA4F-800D-7E3D95B7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AEA460-51F7-C04D-890A-B609E605C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47DD5-1A96-BC49-BF64-0370E1BA69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1274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B8AEE9-4263-A346-B63D-7332D8032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2A518C7-7D17-F84C-AF29-84074F662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65F62E-4BF8-D347-95BB-585B97B84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502D-CAC6-FB4C-96AA-4FC1FB4184D8}" type="datetimeFigureOut">
              <a:rPr kumimoji="1" lang="ja-JP" altLang="en-US" smtClean="0"/>
              <a:t>2019/11/18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7585B7-E4AC-2442-B324-506BE6FD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2DCDCB-F318-864C-A174-013A847A6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47DD5-1A96-BC49-BF64-0370E1BA69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774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B8396C-E5A5-AC47-B1B8-51A8EDA1D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535F7C-A035-4847-8606-0C63DACEFC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8FF19C-E903-7E41-967E-CD9F9D3EF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3CD006-8EAA-A943-954B-964205E56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502D-CAC6-FB4C-96AA-4FC1FB4184D8}" type="datetimeFigureOut">
              <a:rPr kumimoji="1" lang="ja-JP" altLang="en-US" smtClean="0"/>
              <a:t>2019/11/18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469B3F-EB72-164B-A482-C7B56B0C6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7382FF1-085F-F644-8B82-9D74E712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47DD5-1A96-BC49-BF64-0370E1BA69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992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426AB6-6E0A-8E48-AE1B-2B4C2115A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79D757-AFA8-A94C-8397-1CDABC8F2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03236E6-581A-4542-9809-3C9E786F2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8172A26-9773-9849-BD1E-4F0213F38C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62C9C27-8DA9-0C40-9BC3-E275456B71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04EDD6C-F919-C04F-B114-BCC160472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502D-CAC6-FB4C-96AA-4FC1FB4184D8}" type="datetimeFigureOut">
              <a:rPr kumimoji="1" lang="ja-JP" altLang="en-US" smtClean="0"/>
              <a:t>2019/11/18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F2CC297-38DE-984F-A2C5-66187B6AD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2BDB26A-2C55-334A-91AF-C2F484B5D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47DD5-1A96-BC49-BF64-0370E1BA69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299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9A2ED6-CFCD-EA40-B32A-38329CD0E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E0A0D3A-F30E-8544-84F5-0AC077601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502D-CAC6-FB4C-96AA-4FC1FB4184D8}" type="datetimeFigureOut">
              <a:rPr kumimoji="1" lang="ja-JP" altLang="en-US" smtClean="0"/>
              <a:t>2019/11/18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600D4D8-C8B4-BB4A-9168-8AF14946A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3B3DB5F-27AC-7D4E-A1F5-1FD42921E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47DD5-1A96-BC49-BF64-0370E1BA69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97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B1F2B08-66D2-7A40-B9A4-1996176F8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502D-CAC6-FB4C-96AA-4FC1FB4184D8}" type="datetimeFigureOut">
              <a:rPr kumimoji="1" lang="ja-JP" altLang="en-US" smtClean="0"/>
              <a:t>2019/11/18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192CEAF-7557-8945-874D-CF6E239DB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B8B7A0F-53F6-D34E-B6B8-4ABE7DC96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47DD5-1A96-BC49-BF64-0370E1BA69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4587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4BFC2D-E619-D74D-A58B-959775475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D43F79-9736-B749-B5D4-2BACC1730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EF27EA1-F5B8-6642-A0DD-BF2A13607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8780E6E-0B12-D74B-967D-B8CCDFABB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502D-CAC6-FB4C-96AA-4FC1FB4184D8}" type="datetimeFigureOut">
              <a:rPr kumimoji="1" lang="ja-JP" altLang="en-US" smtClean="0"/>
              <a:t>2019/11/18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DB1E07B-7B24-2B49-95DA-E2F71CEB9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82327C7-CCBD-3D4B-948D-7F85F0C9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47DD5-1A96-BC49-BF64-0370E1BA69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56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603947-6E66-3A42-B5D0-C476145FA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02B06A7-047B-D34C-91B2-F9E1BD9A54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20A9304-1EB0-1140-AE5F-71FB89A68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404960-48F9-194A-A8B2-E19A3FEA2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502D-CAC6-FB4C-96AA-4FC1FB4184D8}" type="datetimeFigureOut">
              <a:rPr kumimoji="1" lang="ja-JP" altLang="en-US" smtClean="0"/>
              <a:t>2019/11/18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0FA9378-02A0-B846-860F-44CDA589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19AFB2C-9B2A-5A42-81F2-421371437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47DD5-1A96-BC49-BF64-0370E1BA69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8939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13B29A5-E9FE-2946-ABDA-091DFEB7C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D9EFE9-B39B-C446-9D67-EEE6AF341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A49CB9-D7B0-FE43-B50A-1E0B63B39F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B502D-CAC6-FB4C-96AA-4FC1FB4184D8}" type="datetimeFigureOut">
              <a:rPr kumimoji="1" lang="ja-JP" altLang="en-US" smtClean="0"/>
              <a:t>2019/11/18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9CDE5B-17E1-D94C-B150-5D640E3C1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20C0EA-01EA-2E48-B705-A7E119415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47DD5-1A96-BC49-BF64-0370E1BA69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7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CAF5ECE8-D0A0-6C42-8521-406AA5F33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447514"/>
              </p:ext>
            </p:extLst>
          </p:nvPr>
        </p:nvGraphicFramePr>
        <p:xfrm>
          <a:off x="2000394" y="1032320"/>
          <a:ext cx="8272473" cy="500333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4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2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7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4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4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52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523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352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352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352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352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352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34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588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352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352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3523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3523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35231">
                  <a:extLst>
                    <a:ext uri="{9D8B030D-6E8A-4147-A177-3AD203B41FA5}">
                      <a16:colId xmlns:a16="http://schemas.microsoft.com/office/drawing/2014/main" val="1299075696"/>
                    </a:ext>
                  </a:extLst>
                </a:gridCol>
                <a:gridCol w="235231">
                  <a:extLst>
                    <a:ext uri="{9D8B030D-6E8A-4147-A177-3AD203B41FA5}">
                      <a16:colId xmlns:a16="http://schemas.microsoft.com/office/drawing/2014/main" val="3846696228"/>
                    </a:ext>
                  </a:extLst>
                </a:gridCol>
                <a:gridCol w="235231">
                  <a:extLst>
                    <a:ext uri="{9D8B030D-6E8A-4147-A177-3AD203B41FA5}">
                      <a16:colId xmlns:a16="http://schemas.microsoft.com/office/drawing/2014/main" val="3494898594"/>
                    </a:ext>
                  </a:extLst>
                </a:gridCol>
              </a:tblGrid>
              <a:tr h="14053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#</a:t>
                      </a:r>
                    </a:p>
                  </a:txBody>
                  <a:tcPr marL="4307" marR="4307" marT="430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chemeClr val="bg1"/>
                          </a:solidFill>
                          <a:effectLst/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大項目</a:t>
                      </a:r>
                      <a:endParaRPr lang="en-US" altLang="ja-JP" sz="900" b="0" i="0" u="none" strike="noStrike" dirty="0">
                        <a:solidFill>
                          <a:schemeClr val="bg1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chemeClr val="bg1"/>
                          </a:solidFill>
                          <a:effectLst/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中項目</a:t>
                      </a:r>
                      <a:endParaRPr lang="ja-JP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chemeClr val="bg1"/>
                          </a:solidFill>
                          <a:effectLst/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小項目</a:t>
                      </a:r>
                      <a:endParaRPr lang="ja-JP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chemeClr val="bg1"/>
                          </a:solidFill>
                          <a:effectLst/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人日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altLang="ja-JP" sz="900" u="none" strike="noStrike">
                          <a:solidFill>
                            <a:schemeClr val="bg1"/>
                          </a:solidFill>
                          <a:effectLst/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8</a:t>
                      </a:r>
                      <a:r>
                        <a:rPr lang="ja-JP" altLang="en-US" sz="900" u="none" strike="noStrike">
                          <a:solidFill>
                            <a:schemeClr val="bg1"/>
                          </a:solidFill>
                          <a:effectLst/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月</a:t>
                      </a:r>
                      <a:endParaRPr lang="ja-JP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HG丸ｺﾞｼｯｸM-PRO"/>
                      </a:endParaRPr>
                    </a:p>
                  </a:txBody>
                  <a:tcPr marL="4918" marR="4918" marT="4918" marB="0" anchor="b"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HG丸ｺﾞｼｯｸM-PRO"/>
                      </a:endParaRPr>
                    </a:p>
                  </a:txBody>
                  <a:tcPr marL="4918" marR="4918" marT="4918" marB="0" anchor="b">
                    <a:solidFill>
                      <a:srgbClr val="00206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altLang="ja-JP" sz="900" u="none" strike="noStrike">
                          <a:solidFill>
                            <a:schemeClr val="bg1"/>
                          </a:solidFill>
                          <a:effectLst/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9</a:t>
                      </a:r>
                      <a:r>
                        <a:rPr lang="ja-JP" altLang="en-US" sz="900" u="none" strike="noStrike">
                          <a:solidFill>
                            <a:schemeClr val="bg1"/>
                          </a:solidFill>
                          <a:effectLst/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月　</a:t>
                      </a:r>
                      <a:endParaRPr lang="ja-JP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HG丸ｺﾞｼｯｸM-PRO"/>
                      </a:endParaRPr>
                    </a:p>
                  </a:txBody>
                  <a:tcPr marL="4918" marR="4918" marT="4918" marB="0" anchor="b"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HG丸ｺﾞｼｯｸM-PRO"/>
                      </a:endParaRPr>
                    </a:p>
                  </a:txBody>
                  <a:tcPr marL="4918" marR="4918" marT="4918" marB="0" anchor="b"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HG丸ｺﾞｼｯｸM-PRO"/>
                      </a:endParaRPr>
                    </a:p>
                  </a:txBody>
                  <a:tcPr marL="4918" marR="4918" marT="4918" marB="0" anchor="b">
                    <a:solidFill>
                      <a:srgbClr val="00206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altLang="ja-JP" sz="900" u="none" strike="noStrike">
                          <a:solidFill>
                            <a:schemeClr val="bg1"/>
                          </a:solidFill>
                          <a:effectLst/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10</a:t>
                      </a:r>
                      <a:r>
                        <a:rPr lang="ja-JP" altLang="en-US" sz="900" u="none" strike="noStrike">
                          <a:solidFill>
                            <a:schemeClr val="bg1"/>
                          </a:solidFill>
                          <a:effectLst/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月</a:t>
                      </a:r>
                      <a:endParaRPr lang="ja-JP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HG丸ｺﾞｼｯｸM-PRO"/>
                      </a:endParaRPr>
                    </a:p>
                  </a:txBody>
                  <a:tcPr marL="4918" marR="4918" marT="4918" marB="0" anchor="b"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HG丸ｺﾞｼｯｸM-PRO"/>
                      </a:endParaRPr>
                    </a:p>
                  </a:txBody>
                  <a:tcPr marL="4918" marR="4918" marT="4918" marB="0" anchor="b"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HG丸ｺﾞｼｯｸM-PRO"/>
                      </a:endParaRPr>
                    </a:p>
                  </a:txBody>
                  <a:tcPr marL="4918" marR="4918" marT="4918" marB="0" anchor="b"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ja-JP" alt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918" marR="4918" marT="4918" marB="0" anchor="b">
                    <a:solidFill>
                      <a:srgbClr val="00206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ja-JP" sz="900" b="0" i="0" u="none" strike="noStrike">
                          <a:solidFill>
                            <a:schemeClr val="bg1"/>
                          </a:solidFill>
                          <a:effectLst/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11</a:t>
                      </a:r>
                      <a:r>
                        <a:rPr lang="ja-JP" altLang="en-US" sz="900" b="0" i="0" u="none" strike="noStrike">
                          <a:solidFill>
                            <a:schemeClr val="bg1"/>
                          </a:solidFill>
                          <a:effectLst/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月</a:t>
                      </a:r>
                      <a:endParaRPr lang="ja-JP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ja-JP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529" marR="4529" marT="4529" marB="0" anchor="b"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ja-JP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529" marR="4529" marT="4529" marB="0" anchor="b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533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altLang="ja-JP" sz="900" b="0" i="0" u="none" strike="noStrike">
                          <a:solidFill>
                            <a:schemeClr val="bg1"/>
                          </a:solidFill>
                          <a:effectLst/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5</a:t>
                      </a:r>
                      <a:endParaRPr lang="en-US" altLang="ja-JP" sz="900" b="0" i="0" u="none" strike="noStrike" dirty="0">
                        <a:solidFill>
                          <a:schemeClr val="bg1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altLang="ja-JP" sz="900" b="0" i="0" u="none" strike="noStrike">
                          <a:solidFill>
                            <a:schemeClr val="bg1"/>
                          </a:solidFill>
                          <a:effectLst/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12</a:t>
                      </a:r>
                      <a:endParaRPr lang="en-US" altLang="ja-JP" sz="900" b="0" i="0" u="none" strike="noStrike" dirty="0">
                        <a:solidFill>
                          <a:schemeClr val="bg1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altLang="ja-JP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19</a:t>
                      </a:r>
                    </a:p>
                  </a:txBody>
                  <a:tcPr marL="4307" marR="4307" marT="4307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altLang="ja-JP" sz="900" b="0" i="0" u="none" strike="noStrike">
                          <a:solidFill>
                            <a:schemeClr val="bg1"/>
                          </a:solidFill>
                          <a:effectLst/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26</a:t>
                      </a:r>
                      <a:endParaRPr lang="en-US" altLang="ja-JP" sz="900" b="0" i="0" u="none" strike="noStrike" dirty="0">
                        <a:solidFill>
                          <a:schemeClr val="bg1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altLang="ja-JP" sz="900" b="0" i="0" u="none" strike="noStrike">
                          <a:solidFill>
                            <a:schemeClr val="bg1"/>
                          </a:solidFill>
                          <a:effectLst/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2</a:t>
                      </a:r>
                      <a:endParaRPr lang="en-US" altLang="ja-JP" sz="900" b="0" i="0" u="none" strike="noStrike" dirty="0">
                        <a:solidFill>
                          <a:schemeClr val="bg1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altLang="ja-JP" sz="900" b="0" i="0" u="none" strike="noStrike">
                          <a:solidFill>
                            <a:schemeClr val="bg1"/>
                          </a:solidFill>
                          <a:effectLst/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9</a:t>
                      </a:r>
                      <a:endParaRPr lang="en-US" altLang="ja-JP" sz="900" b="0" i="0" u="none" strike="noStrike" dirty="0">
                        <a:solidFill>
                          <a:schemeClr val="bg1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altLang="ja-JP" sz="900" b="0" i="0" u="none" strike="noStrike">
                          <a:solidFill>
                            <a:schemeClr val="bg1"/>
                          </a:solidFill>
                          <a:effectLst/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16</a:t>
                      </a:r>
                      <a:endParaRPr lang="en-US" altLang="ja-JP" sz="900" b="0" i="0" u="none" strike="noStrike" dirty="0">
                        <a:solidFill>
                          <a:schemeClr val="bg1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altLang="ja-JP" sz="900" b="0" i="0" u="none" strike="noStrike">
                          <a:solidFill>
                            <a:schemeClr val="bg1"/>
                          </a:solidFill>
                          <a:effectLst/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23</a:t>
                      </a:r>
                      <a:endParaRPr lang="en-US" altLang="ja-JP" sz="900" b="0" i="0" u="none" strike="noStrike" dirty="0">
                        <a:solidFill>
                          <a:schemeClr val="bg1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altLang="ja-JP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30</a:t>
                      </a:r>
                    </a:p>
                  </a:txBody>
                  <a:tcPr marL="4307" marR="4307" marT="4307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altLang="ja-JP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7</a:t>
                      </a:r>
                    </a:p>
                  </a:txBody>
                  <a:tcPr marL="4307" marR="4307" marT="4307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altLang="ja-JP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14</a:t>
                      </a:r>
                    </a:p>
                  </a:txBody>
                  <a:tcPr marL="4307" marR="4307" marT="4307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altLang="ja-JP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21</a:t>
                      </a:r>
                    </a:p>
                  </a:txBody>
                  <a:tcPr marL="4307" marR="4307" marT="4307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altLang="ja-JP" sz="900" b="0" i="0" u="none" strike="noStrike">
                          <a:solidFill>
                            <a:schemeClr val="bg1"/>
                          </a:solidFill>
                          <a:effectLst/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28</a:t>
                      </a:r>
                      <a:endParaRPr lang="en-US" altLang="ja-JP" sz="900" b="0" i="0" u="none" strike="noStrike" dirty="0">
                        <a:solidFill>
                          <a:schemeClr val="bg1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altLang="ja-JP" sz="900" b="0" i="0" u="none" strike="noStrike">
                          <a:solidFill>
                            <a:schemeClr val="bg1"/>
                          </a:solidFill>
                          <a:effectLst/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4</a:t>
                      </a:r>
                      <a:endParaRPr lang="en-US" altLang="ja-JP" sz="900" b="0" i="0" u="none" strike="noStrike" dirty="0">
                        <a:solidFill>
                          <a:schemeClr val="bg1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altLang="ja-JP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11</a:t>
                      </a:r>
                    </a:p>
                  </a:txBody>
                  <a:tcPr marL="4307" marR="4307" marT="4307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altLang="ja-JP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18</a:t>
                      </a:r>
                    </a:p>
                  </a:txBody>
                  <a:tcPr marL="4307" marR="4307" marT="4307" marB="0" anchor="b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0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ja-JP" sz="90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1</a:t>
                      </a:r>
                      <a:endParaRPr lang="ja-JP" altLang="en-US" sz="900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fontAlgn="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  <a:cs typeface="HG丸ｺﾞｼｯｸM-PRO"/>
                      </a:endParaRPr>
                    </a:p>
                  </a:txBody>
                  <a:tcPr marL="7852" marR="7852" marT="7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  <a:cs typeface="HG丸ｺﾞｼｯｸM-PRO"/>
                      </a:endParaRPr>
                    </a:p>
                  </a:txBody>
                  <a:tcPr marL="7852" marR="7852" marT="7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  <a:cs typeface="HG丸ｺﾞｼｯｸM-PRO"/>
                      </a:endParaRPr>
                    </a:p>
                  </a:txBody>
                  <a:tcPr marL="7852" marR="7852" marT="785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656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0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ja-JP" sz="90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2</a:t>
                      </a:r>
                      <a:endParaRPr lang="ja-JP" altLang="en-US" sz="900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t"/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  <a:cs typeface="HG丸ｺﾞｼｯｸM-PRO"/>
                      </a:endParaRPr>
                    </a:p>
                  </a:txBody>
                  <a:tcPr marL="8966" marR="8966" marT="89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  <a:cs typeface="HG丸ｺﾞｼｯｸM-PRO"/>
                      </a:endParaRPr>
                    </a:p>
                  </a:txBody>
                  <a:tcPr marL="7852" marR="7852" marT="785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ja-JP" altLang="en-US" sz="8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搭載開始</a:t>
                      </a:r>
                      <a:endParaRPr lang="ja-JP" altLang="en-US" sz="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85858"/>
                  </a:ext>
                </a:extLst>
              </a:tr>
              <a:tr h="3050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ja-JP" sz="90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3</a:t>
                      </a:r>
                      <a:endParaRPr lang="ja-JP" altLang="en-US" sz="900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buFontTx/>
                        <a:buNone/>
                      </a:pPr>
                      <a:endParaRPr kumimoji="1" lang="en-US" altLang="ja-JP" sz="800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7852" marR="7852" marT="7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kumimoji="1" lang="en-US" altLang="ja-JP" sz="800" dirty="0">
                        <a:latin typeface="HGMaruGothicMPRO" panose="020F0600000000000000" pitchFamily="34" charset="-128"/>
                        <a:ea typeface="HGMaruGothicMPRO" panose="020F0600000000000000" pitchFamily="34" charset="-128"/>
                      </a:endParaRPr>
                    </a:p>
                  </a:txBody>
                  <a:tcPr marL="7852" marR="7852" marT="7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HGMaruGothicMPRO" panose="020F0600000000000000" pitchFamily="34" charset="-128"/>
                        <a:ea typeface="HGMaruGothicMPRO" panose="020F0600000000000000" pitchFamily="34" charset="-128"/>
                        <a:cs typeface="HG丸ｺﾞｼｯｸM-PRO"/>
                      </a:endParaRPr>
                    </a:p>
                  </a:txBody>
                  <a:tcPr marL="7852" marR="7852" marT="785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ja-JP" sz="800" b="0" i="0" u="none" strike="noStrike" dirty="0">
                        <a:solidFill>
                          <a:schemeClr val="tx1"/>
                        </a:solidFill>
                        <a:effectLst/>
                        <a:latin typeface="HGMaruGothicMPRO" panose="020F0600000000000000" pitchFamily="34" charset="-128"/>
                        <a:ea typeface="HGMaruGothicMPRO" panose="020F0600000000000000" pitchFamily="34" charset="-128"/>
                      </a:endParaRPr>
                    </a:p>
                  </a:txBody>
                  <a:tcPr marL="4307" marR="4307" marT="43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MaruGothicMPRO" panose="020F0600000000000000" pitchFamily="34" charset="-128"/>
                        <a:ea typeface="HGMaruGothicMPRO" panose="020F0600000000000000" pitchFamily="34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0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ja-JP" sz="90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4</a:t>
                      </a:r>
                      <a:endParaRPr lang="ja-JP" altLang="en-US" sz="900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HGMaruGothicMPRO" panose="020F0600000000000000" pitchFamily="34" charset="-128"/>
                        <a:ea typeface="HGMaruGothicMPRO" panose="020F0600000000000000" pitchFamily="34" charset="-128"/>
                        <a:cs typeface="HG丸ｺﾞｼｯｸM-PRO"/>
                      </a:endParaRPr>
                    </a:p>
                  </a:txBody>
                  <a:tcPr marL="7852" marR="7852" marT="785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ja-JP" sz="800" b="0" i="0" u="none" strike="noStrike" dirty="0">
                        <a:solidFill>
                          <a:schemeClr val="tx1"/>
                        </a:solidFill>
                        <a:effectLst/>
                        <a:latin typeface="HGMaruGothicMPRO" panose="020F0600000000000000" pitchFamily="34" charset="-128"/>
                        <a:ea typeface="HGMaruGothicMPRO" panose="020F0600000000000000" pitchFamily="34" charset="-128"/>
                      </a:endParaRPr>
                    </a:p>
                  </a:txBody>
                  <a:tcPr marL="4307" marR="4307" marT="43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MaruGothicMPRO" panose="020F0600000000000000" pitchFamily="34" charset="-128"/>
                        <a:ea typeface="HGMaruGothicMPRO" panose="020F0600000000000000" pitchFamily="34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23276"/>
                  </a:ext>
                </a:extLst>
              </a:tr>
              <a:tr h="3050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ja-JP" sz="90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5</a:t>
                      </a:r>
                      <a:endParaRPr lang="en-US" altLang="ja-JP" sz="900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kumimoji="1" lang="ja-JP" altLang="en-US" sz="800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8257" marR="8257" marT="82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HGMaruGothicMPRO" panose="020F0600000000000000" pitchFamily="34" charset="-128"/>
                        <a:ea typeface="HGMaruGothicMPRO" panose="020F0600000000000000" pitchFamily="34" charset="-128"/>
                        <a:cs typeface="HG丸ｺﾞｼｯｸM-PRO"/>
                      </a:endParaRPr>
                    </a:p>
                  </a:txBody>
                  <a:tcPr marL="7852" marR="7852" marT="785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ja-JP" sz="800" b="0" i="0" u="none" strike="noStrike" dirty="0">
                        <a:solidFill>
                          <a:schemeClr val="tx1"/>
                        </a:solidFill>
                        <a:effectLst/>
                        <a:latin typeface="HGMaruGothicMPRO" panose="020F0600000000000000" pitchFamily="34" charset="-128"/>
                        <a:ea typeface="HGMaruGothicMPRO" panose="020F0600000000000000" pitchFamily="34" charset="-128"/>
                      </a:endParaRPr>
                    </a:p>
                  </a:txBody>
                  <a:tcPr marL="4307" marR="4307" marT="43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MaruGothicMPRO" panose="020F0600000000000000" pitchFamily="34" charset="-128"/>
                        <a:ea typeface="HGMaruGothicMPRO" panose="020F0600000000000000" pitchFamily="34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ja-JP" altLang="en-US" sz="8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搭載開始</a:t>
                      </a:r>
                      <a:endParaRPr lang="ja-JP" altLang="en-US" sz="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129217"/>
                  </a:ext>
                </a:extLst>
              </a:tr>
              <a:tr h="15253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ja-JP" sz="90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6</a:t>
                      </a:r>
                      <a:endParaRPr lang="en-US" altLang="ja-JP" sz="900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kumimoji="1" lang="ja-JP" altLang="en-US" sz="800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8257" marR="8257" marT="82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kumimoji="1" lang="ja-JP" altLang="en-US" sz="800" dirty="0">
                        <a:latin typeface="HGMaruGothicMPRO" panose="020F0600000000000000" pitchFamily="34" charset="-128"/>
                        <a:ea typeface="HGMaruGothicMPRO" panose="020F0600000000000000" pitchFamily="34" charset="-128"/>
                      </a:endParaRPr>
                    </a:p>
                  </a:txBody>
                  <a:tcPr marL="7852" marR="7852" marT="7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HGMaruGothicMPRO" panose="020F0600000000000000" pitchFamily="34" charset="-128"/>
                        <a:ea typeface="HGMaruGothicMPRO" panose="020F0600000000000000" pitchFamily="34" charset="-128"/>
                        <a:cs typeface="HG丸ｺﾞｼｯｸM-PRO"/>
                      </a:endParaRPr>
                    </a:p>
                  </a:txBody>
                  <a:tcPr marL="7852" marR="7852" marT="785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ja-JP" sz="800" b="0" i="0" u="none" strike="noStrike" dirty="0">
                        <a:solidFill>
                          <a:schemeClr val="tx1"/>
                        </a:solidFill>
                        <a:effectLst/>
                        <a:latin typeface="HGMaruGothicMPRO" panose="020F0600000000000000" pitchFamily="34" charset="-128"/>
                        <a:ea typeface="HGMaruGothicMPRO" panose="020F0600000000000000" pitchFamily="34" charset="-128"/>
                      </a:endParaRPr>
                    </a:p>
                  </a:txBody>
                  <a:tcPr marL="4307" marR="4307" marT="43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MaruGothicMPRO" panose="020F0600000000000000" pitchFamily="34" charset="-128"/>
                        <a:ea typeface="HGMaruGothicMPRO" panose="020F0600000000000000" pitchFamily="34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992327"/>
                  </a:ext>
                </a:extLst>
              </a:tr>
              <a:tr h="15253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981725"/>
                  </a:ext>
                </a:extLst>
              </a:tr>
              <a:tr h="185483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ja-JP" sz="90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7</a:t>
                      </a:r>
                      <a:endParaRPr lang="ja-JP" altLang="en-US" sz="900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kumimoji="1" lang="ja-JP" altLang="en-US" sz="800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8257" marR="8257" marT="82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endParaRPr lang="en-US" altLang="ja-JP" sz="800" b="0" i="0" u="none" strike="noStrike" dirty="0">
                        <a:solidFill>
                          <a:srgbClr val="FF0000"/>
                        </a:solidFill>
                        <a:effectLst/>
                        <a:latin typeface="HGMaruGothicMPRO" panose="020F0600000000000000" pitchFamily="34" charset="-128"/>
                        <a:ea typeface="HGMaruGothicMPRO" panose="020F0600000000000000" pitchFamily="34" charset="-128"/>
                        <a:cs typeface="HG丸ｺﾞｼｯｸM-PRO"/>
                      </a:endParaRPr>
                    </a:p>
                  </a:txBody>
                  <a:tcPr marL="7852" marR="7852" marT="785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ja-JP" sz="800" b="0" i="0" u="none" strike="noStrike" dirty="0">
                        <a:solidFill>
                          <a:schemeClr val="tx1"/>
                        </a:solidFill>
                        <a:effectLst/>
                        <a:latin typeface="HGMaruGothicMPRO" panose="020F0600000000000000" pitchFamily="34" charset="-128"/>
                        <a:ea typeface="HGMaruGothicMPRO" panose="020F0600000000000000" pitchFamily="34" charset="-128"/>
                      </a:endParaRPr>
                    </a:p>
                  </a:txBody>
                  <a:tcPr marL="4307" marR="4307" marT="43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MaruGothicMPRO" panose="020F0600000000000000" pitchFamily="34" charset="-128"/>
                        <a:ea typeface="HGMaruGothicMPRO" panose="020F0600000000000000" pitchFamily="34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ja-JP" altLang="en-US" sz="8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搭載開始</a:t>
                      </a:r>
                      <a:endParaRPr lang="ja-JP" altLang="en-US" sz="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902174"/>
                  </a:ext>
                </a:extLst>
              </a:tr>
              <a:tr h="185483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970644"/>
                  </a:ext>
                </a:extLst>
              </a:tr>
              <a:tr h="3050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ja-JP" sz="90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9</a:t>
                      </a:r>
                      <a:endParaRPr lang="ja-JP" altLang="en-US" sz="900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buFontTx/>
                        <a:buNone/>
                      </a:pPr>
                      <a:endParaRPr kumimoji="1" lang="ja-JP" altLang="en-US" sz="800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7852" marR="7852" marT="7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kumimoji="1" lang="ja-JP" altLang="en-US" sz="800" dirty="0">
                        <a:latin typeface="HGMaruGothicMPRO" panose="020F0600000000000000" pitchFamily="34" charset="-128"/>
                        <a:ea typeface="HGMaruGothicMPRO" panose="020F0600000000000000" pitchFamily="34" charset="-128"/>
                      </a:endParaRPr>
                    </a:p>
                  </a:txBody>
                  <a:tcPr marL="7852" marR="7852" marT="7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HGMaruGothicMPRO" panose="020F0600000000000000" pitchFamily="34" charset="-128"/>
                        <a:ea typeface="HGMaruGothicMPRO" panose="020F0600000000000000" pitchFamily="34" charset="-128"/>
                        <a:cs typeface="HG丸ｺﾞｼｯｸM-PRO"/>
                      </a:endParaRPr>
                    </a:p>
                  </a:txBody>
                  <a:tcPr marL="7852" marR="7852" marT="785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ja-JP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HGMaruGothicMPRO" panose="020F0600000000000000" pitchFamily="34" charset="-128"/>
                        <a:ea typeface="HGMaruGothicMPRO" panose="020F0600000000000000" pitchFamily="34" charset="-128"/>
                      </a:endParaRPr>
                    </a:p>
                  </a:txBody>
                  <a:tcPr marL="4307" marR="4307" marT="43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MaruGothicMPRO" panose="020F0600000000000000" pitchFamily="34" charset="-128"/>
                        <a:ea typeface="HGMaruGothicMPRO" panose="020F0600000000000000" pitchFamily="34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171729"/>
                  </a:ext>
                </a:extLst>
              </a:tr>
              <a:tr h="3709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ja-JP" sz="90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10</a:t>
                      </a:r>
                      <a:endParaRPr lang="ja-JP" altLang="en-US" sz="900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kumimoji="1" lang="ja-JP" altLang="en-US" sz="800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8257" marR="8257" marT="82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kumimoji="1" lang="ja-JP" altLang="en-US" sz="800" dirty="0">
                        <a:latin typeface="HGMaruGothicMPRO" panose="020F0600000000000000" pitchFamily="34" charset="-128"/>
                        <a:ea typeface="HGMaruGothicMPRO" panose="020F0600000000000000" pitchFamily="34" charset="-128"/>
                      </a:endParaRPr>
                    </a:p>
                  </a:txBody>
                  <a:tcPr marL="7852" marR="7852" marT="7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endParaRPr kumimoji="1"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HGMaruGothicMPRO" panose="020F0600000000000000" pitchFamily="34" charset="-128"/>
                        <a:ea typeface="HGMaruGothicMPRO" panose="020F0600000000000000" pitchFamily="34" charset="-128"/>
                      </a:endParaRPr>
                    </a:p>
                  </a:txBody>
                  <a:tcPr marL="7852" marR="7852" marT="785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ja-JP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HGMaruGothicMPRO" panose="020F0600000000000000" pitchFamily="34" charset="-128"/>
                        <a:ea typeface="HGMaruGothicMPRO" panose="020F0600000000000000" pitchFamily="34" charset="-128"/>
                      </a:endParaRPr>
                    </a:p>
                  </a:txBody>
                  <a:tcPr marL="4307" marR="4307" marT="43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MaruGothicMPRO" panose="020F0600000000000000" pitchFamily="34" charset="-128"/>
                        <a:ea typeface="HGMaruGothicMPRO" panose="020F0600000000000000" pitchFamily="34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270075"/>
                  </a:ext>
                </a:extLst>
              </a:tr>
              <a:tr h="3672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ja-JP" sz="90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11</a:t>
                      </a:r>
                      <a:endParaRPr lang="ja-JP" altLang="en-US" sz="900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HGMaruGothicMPRO" panose="020F0600000000000000" pitchFamily="34" charset="-128"/>
                        <a:ea typeface="HGMaruGothicMPRO" panose="020F0600000000000000" pitchFamily="34" charset="-128"/>
                        <a:cs typeface="HG丸ｺﾞｼｯｸM-PRO"/>
                      </a:endParaRPr>
                    </a:p>
                  </a:txBody>
                  <a:tcPr marL="7852" marR="7852" marT="785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kumimoji="1" lang="ja-JP" altLang="en-US" sz="800">
                        <a:latin typeface="HGMaruGothicMPRO" panose="020F0600000000000000" pitchFamily="34" charset="-128"/>
                        <a:ea typeface="HGMaruGothicMPRO" panose="020F0600000000000000" pitchFamily="34" charset="-128"/>
                      </a:endParaRPr>
                    </a:p>
                  </a:txBody>
                  <a:tcPr marL="4307" marR="4307" marT="43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kumimoji="1" lang="ja-JP" altLang="en-US" sz="800">
                        <a:solidFill>
                          <a:sysClr val="windowText" lastClr="000000"/>
                        </a:solidFill>
                        <a:latin typeface="HGMaruGothicMPRO" panose="020F0600000000000000" pitchFamily="34" charset="-128"/>
                        <a:ea typeface="HGMaruGothicMPRO" panose="020F0600000000000000" pitchFamily="34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kumimoji="1" lang="ja-JP" altLang="en-US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kumimoji="1" lang="ja-JP" altLang="en-US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kumimoji="1" lang="ja-JP" altLang="en-US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kumimoji="1" lang="ja-JP" altLang="en-US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kumimoji="1" lang="ja-JP" altLang="en-US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kumimoji="1" lang="ja-JP" altLang="en-US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kumimoji="1" lang="ja-JP" altLang="en-US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kumimoji="1" lang="ja-JP" altLang="en-US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kumimoji="1" lang="ja-JP" altLang="en-US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kumimoji="1" lang="ja-JP" altLang="en-US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kumimoji="1" lang="ja-JP" altLang="en-US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kumimoji="1" lang="ja-JP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627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pPr marL="0" marR="0" lvl="0" indent="0" algn="l" defTabSz="9627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b="0" i="0" u="none" strike="noStrike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kumimoji="1" lang="ja-JP" altLang="en-US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823704"/>
                  </a:ext>
                </a:extLst>
              </a:tr>
              <a:tr h="4918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ja-JP" sz="900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12</a:t>
                      </a:r>
                    </a:p>
                  </a:txBody>
                  <a:tcPr marL="4307" marR="4307" marT="43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kumimoji="1" lang="ja-JP" altLang="en-US" sz="800" dirty="0">
                        <a:latin typeface="HGMaruGothicMPRO" panose="020F0600000000000000" pitchFamily="34" charset="-128"/>
                        <a:ea typeface="HGMaruGothicMPRO" panose="020F0600000000000000" pitchFamily="34" charset="-128"/>
                      </a:endParaRPr>
                    </a:p>
                  </a:txBody>
                  <a:tcPr marL="8257" marR="8257" marT="82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627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HGMaruGothicMPRO" panose="020F0600000000000000" pitchFamily="34" charset="-128"/>
                        <a:ea typeface="HGMaruGothicMPRO" panose="020F0600000000000000" pitchFamily="34" charset="-128"/>
                        <a:cs typeface="HG丸ｺﾞｼｯｸM-PRO"/>
                      </a:endParaRPr>
                    </a:p>
                  </a:txBody>
                  <a:tcPr marL="7852" marR="7852" marT="785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kumimoji="1" lang="ja-JP" altLang="en-US" sz="800">
                        <a:latin typeface="HGMaruGothicMPRO" panose="020F0600000000000000" pitchFamily="34" charset="-128"/>
                        <a:ea typeface="HGMaruGothicMPRO" panose="020F0600000000000000" pitchFamily="34" charset="-128"/>
                      </a:endParaRPr>
                    </a:p>
                  </a:txBody>
                  <a:tcPr marL="4307" marR="4307" marT="43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kumimoji="1" lang="ja-JP" altLang="en-US" sz="800">
                        <a:solidFill>
                          <a:sysClr val="windowText" lastClr="000000"/>
                        </a:solidFill>
                        <a:latin typeface="HGMaruGothicMPRO" panose="020F0600000000000000" pitchFamily="34" charset="-128"/>
                        <a:ea typeface="HGMaruGothicMPRO" panose="020F0600000000000000" pitchFamily="34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kumimoji="1" lang="ja-JP" altLang="en-US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kumimoji="1" lang="ja-JP" altLang="en-US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kumimoji="1" lang="ja-JP" altLang="en-US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kumimoji="1" lang="ja-JP" altLang="en-US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kumimoji="1" lang="ja-JP" altLang="en-US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kumimoji="1" lang="ja-JP" altLang="en-US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kumimoji="1" lang="ja-JP" altLang="en-US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kumimoji="1" lang="ja-JP" altLang="en-US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kumimoji="1" lang="ja-JP" altLang="en-US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kumimoji="1" lang="ja-JP" altLang="en-US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kumimoji="1" lang="ja-JP" altLang="en-US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kumimoji="1" lang="ja-JP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kumimoji="1" lang="ja-JP" altLang="en-US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626049"/>
                  </a:ext>
                </a:extLst>
              </a:tr>
              <a:tr h="3050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ja-JP" sz="900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13</a:t>
                      </a:r>
                      <a:endParaRPr lang="ja-JP" altLang="en-US" sz="900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kumimoji="1" lang="ja-JP" altLang="en-US" sz="800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8257" marR="8257" marT="82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kumimoji="1" lang="ja-JP" altLang="en-US" sz="800" dirty="0">
                        <a:latin typeface="HGMaruGothicMPRO" panose="020F0600000000000000" pitchFamily="34" charset="-128"/>
                        <a:ea typeface="HGMaruGothicMPRO" panose="020F0600000000000000" pitchFamily="34" charset="-128"/>
                      </a:endParaRPr>
                    </a:p>
                  </a:txBody>
                  <a:tcPr marL="7852" marR="7852" marT="7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HGMaruGothicMPRO" panose="020F0600000000000000" pitchFamily="34" charset="-128"/>
                        <a:ea typeface="HGMaruGothicMPRO" panose="020F0600000000000000" pitchFamily="34" charset="-128"/>
                        <a:cs typeface="HG丸ｺﾞｼｯｸM-PRO"/>
                      </a:endParaRPr>
                    </a:p>
                  </a:txBody>
                  <a:tcPr marL="7852" marR="7852" marT="785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ja-JP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HGMaruGothicMPRO" panose="020F0600000000000000" pitchFamily="34" charset="-128"/>
                        <a:ea typeface="HGMaruGothicMPRO" panose="020F0600000000000000" pitchFamily="34" charset="-128"/>
                      </a:endParaRPr>
                    </a:p>
                  </a:txBody>
                  <a:tcPr marL="4307" marR="4307" marT="43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MaruGothicMPRO" panose="020F0600000000000000" pitchFamily="34" charset="-128"/>
                        <a:ea typeface="HGMaruGothicMPRO" panose="020F0600000000000000" pitchFamily="34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996906"/>
                  </a:ext>
                </a:extLst>
              </a:tr>
              <a:tr h="305061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14</a:t>
                      </a:r>
                      <a:endParaRPr lang="ja-JP" altLang="en-US" sz="900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kumimoji="1" lang="ja-JP" altLang="en-US" sz="1000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8966" marR="8966" marT="89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6273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HGMaruGothicMPRO" panose="020F0600000000000000" pitchFamily="34" charset="-128"/>
                        <a:ea typeface="HGMaruGothicMPRO" panose="020F0600000000000000" pitchFamily="34" charset="-128"/>
                        <a:cs typeface="HG丸ｺﾞｼｯｸM-PRO"/>
                      </a:endParaRPr>
                    </a:p>
                  </a:txBody>
                  <a:tcPr marL="7852" marR="7852" marT="785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ja-JP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HGMaruGothicMPRO" panose="020F0600000000000000" pitchFamily="34" charset="-128"/>
                        <a:ea typeface="HGMaruGothicMPRO" panose="020F0600000000000000" pitchFamily="34" charset="-128"/>
                      </a:endParaRPr>
                    </a:p>
                  </a:txBody>
                  <a:tcPr marL="4307" marR="4307" marT="43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MaruGothicMPRO" panose="020F0600000000000000" pitchFamily="34" charset="-128"/>
                        <a:ea typeface="HGMaruGothicMPRO" panose="020F0600000000000000" pitchFamily="34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ja-JP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900103"/>
                  </a:ext>
                </a:extLst>
              </a:tr>
              <a:tr h="3709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ja-JP" sz="900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1</a:t>
                      </a:r>
                      <a:r>
                        <a:rPr lang="ja-JP" altLang="en-US" sz="90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５</a:t>
                      </a:r>
                      <a:endParaRPr lang="ja-JP" altLang="en-US" sz="900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 marL="4307" marR="4307" marT="43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273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HGMaruGothicMPRO" panose="020F0600000000000000" pitchFamily="34" charset="-128"/>
                        <a:ea typeface="HGMaruGothicMPRO" panose="020F0600000000000000" pitchFamily="34" charset="-128"/>
                        <a:cs typeface="HG丸ｺﾞｼｯｸM-PRO"/>
                      </a:endParaRPr>
                    </a:p>
                  </a:txBody>
                  <a:tcPr marL="7852" marR="7852" marT="785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ja-JP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HGMaruGothicMPRO" panose="020F0600000000000000" pitchFamily="34" charset="-128"/>
                        <a:ea typeface="HGMaruGothicMPRO" panose="020F0600000000000000" pitchFamily="34" charset="-128"/>
                      </a:endParaRPr>
                    </a:p>
                  </a:txBody>
                  <a:tcPr marL="4307" marR="4307" marT="43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solidFill>
                          <a:sysClr val="windowText" lastClr="000000"/>
                        </a:solidFill>
                        <a:latin typeface="HGMaruGothicMPRO" panose="020F0600000000000000" pitchFamily="34" charset="-128"/>
                        <a:ea typeface="HGMaruGothicMPRO" panose="020F0600000000000000" pitchFamily="34" charset="-128"/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627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  <a:cs typeface="HG丸ｺﾞｼｯｸM-PRO"/>
                      </a:endParaRPr>
                    </a:p>
                  </a:txBody>
                  <a:tcPr marL="7852" marR="7852" marT="7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endParaRPr lang="en-US" altLang="ja-JP" sz="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  <a:cs typeface="HG丸ｺﾞｼｯｸM-PRO"/>
                      </a:endParaRPr>
                    </a:p>
                  </a:txBody>
                  <a:tcPr marL="7852" marR="7852" marT="785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307" marR="4307" marT="43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76A7419-5768-6043-BCCB-9CF536500D86}"/>
              </a:ext>
            </a:extLst>
          </p:cNvPr>
          <p:cNvSpPr/>
          <p:nvPr/>
        </p:nvSpPr>
        <p:spPr>
          <a:xfrm>
            <a:off x="8452843" y="418550"/>
            <a:ext cx="654666" cy="136947"/>
          </a:xfrm>
          <a:prstGeom prst="rect">
            <a:avLst/>
          </a:prstGeom>
          <a:solidFill>
            <a:srgbClr val="92D050">
              <a:alpha val="89804"/>
            </a:srgbClr>
          </a:solidFill>
          <a:ln w="1270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33" tIns="34233" rIns="34233" bIns="34233" rtlCol="0" anchor="ctr"/>
          <a:lstStyle/>
          <a:p>
            <a:pPr algn="ctr"/>
            <a:r>
              <a:rPr lang="ja-JP" altLang="en-US" sz="951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作業者Ａ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0D881A3-754B-1C43-A291-61A5730E4350}"/>
              </a:ext>
            </a:extLst>
          </p:cNvPr>
          <p:cNvSpPr/>
          <p:nvPr/>
        </p:nvSpPr>
        <p:spPr>
          <a:xfrm>
            <a:off x="9245436" y="418550"/>
            <a:ext cx="654666" cy="136947"/>
          </a:xfrm>
          <a:prstGeom prst="rect">
            <a:avLst/>
          </a:prstGeom>
          <a:solidFill>
            <a:srgbClr val="0070C0">
              <a:alpha val="89804"/>
            </a:srgbClr>
          </a:solidFill>
          <a:ln w="1270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33" tIns="34233" rIns="34233" bIns="34233" rtlCol="0" anchor="ctr"/>
          <a:lstStyle/>
          <a:p>
            <a:pPr algn="ctr"/>
            <a:r>
              <a:rPr lang="ja-JP" altLang="en-US" sz="951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作業者</a:t>
            </a:r>
            <a:r>
              <a:rPr lang="en-US" altLang="ja-JP" sz="951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B</a:t>
            </a:r>
            <a:endParaRPr lang="ja-JP" altLang="en-US" sz="951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7" name="タイトル 2">
            <a:extLst>
              <a:ext uri="{FF2B5EF4-FFF2-40B4-BE49-F238E27FC236}">
                <a16:creationId xmlns:a16="http://schemas.microsoft.com/office/drawing/2014/main" id="{746C31E0-B906-EB4A-80B5-B1EC0F52E701}"/>
              </a:ext>
            </a:extLst>
          </p:cNvPr>
          <p:cNvSpPr txBox="1">
            <a:spLocks/>
          </p:cNvSpPr>
          <p:nvPr/>
        </p:nvSpPr>
        <p:spPr>
          <a:xfrm>
            <a:off x="238144" y="162661"/>
            <a:ext cx="9928476" cy="4435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2400">
                <a:latin typeface="HGMaruGothicMPRO" panose="020F0600000000000000" pitchFamily="34" charset="-128"/>
                <a:ea typeface="HGMaruGothicMPRO" panose="020F0600000000000000" pitchFamily="34" charset="-128"/>
              </a:rPr>
              <a:t>スケジュール</a:t>
            </a:r>
            <a:endParaRPr lang="ja-JP" altLang="en-US" sz="2400" dirty="0">
              <a:latin typeface="HGMaruGothicMPRO" panose="020F0600000000000000" pitchFamily="34" charset="-128"/>
              <a:ea typeface="HGMaruGothicMPRO" panose="020F06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5692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58</Words>
  <Application>Microsoft Macintosh PowerPoint</Application>
  <PresentationFormat>ワイド画面</PresentationFormat>
  <Paragraphs>46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HG丸ｺﾞｼｯｸM-PRO</vt:lpstr>
      <vt:lpstr>HG丸ｺﾞｼｯｸM-PRO</vt:lpstr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Microsoft Office User</cp:lastModifiedBy>
  <cp:revision>1</cp:revision>
  <dcterms:created xsi:type="dcterms:W3CDTF">2019-11-18T03:07:53Z</dcterms:created>
  <dcterms:modified xsi:type="dcterms:W3CDTF">2019-11-18T03:11:23Z</dcterms:modified>
</cp:coreProperties>
</file>