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DDCA"/>
          </a:solidFill>
        </a:fill>
      </a:tcStyle>
    </a:wholeTbl>
    <a:band2H>
      <a:tcTxStyle b="def" i="def"/>
      <a:tcStyle>
        <a:tcBdr/>
        <a:fill>
          <a:solidFill>
            <a:srgbClr val="F6EF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Shape 111"/>
          <p:cNvSpPr/>
          <p:nvPr>
            <p:ph type="sldImg"/>
          </p:nvPr>
        </p:nvSpPr>
        <p:spPr>
          <a:xfrm>
            <a:off x="1143000" y="685800"/>
            <a:ext cx="4572000" cy="3429000"/>
          </a:xfrm>
          <a:prstGeom prst="rect">
            <a:avLst/>
          </a:prstGeom>
        </p:spPr>
        <p:txBody>
          <a:bodyPr/>
          <a:lstStyle/>
          <a:p>
            <a:pPr/>
          </a:p>
        </p:txBody>
      </p:sp>
      <p:sp>
        <p:nvSpPr>
          <p:cNvPr id="112" name="Shape 11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Times New Roman"/>
      </a:defRPr>
    </a:lvl1pPr>
    <a:lvl2pPr indent="228600" latinLnBrk="0">
      <a:spcBef>
        <a:spcPts val="400"/>
      </a:spcBef>
      <a:defRPr sz="1200">
        <a:latin typeface="+mj-lt"/>
        <a:ea typeface="+mj-ea"/>
        <a:cs typeface="+mj-cs"/>
        <a:sym typeface="Times New Roman"/>
      </a:defRPr>
    </a:lvl2pPr>
    <a:lvl3pPr indent="457200" latinLnBrk="0">
      <a:spcBef>
        <a:spcPts val="400"/>
      </a:spcBef>
      <a:defRPr sz="1200">
        <a:latin typeface="+mj-lt"/>
        <a:ea typeface="+mj-ea"/>
        <a:cs typeface="+mj-cs"/>
        <a:sym typeface="Times New Roman"/>
      </a:defRPr>
    </a:lvl3pPr>
    <a:lvl4pPr indent="685800" latinLnBrk="0">
      <a:spcBef>
        <a:spcPts val="400"/>
      </a:spcBef>
      <a:defRPr sz="1200">
        <a:latin typeface="+mj-lt"/>
        <a:ea typeface="+mj-ea"/>
        <a:cs typeface="+mj-cs"/>
        <a:sym typeface="Times New Roman"/>
      </a:defRPr>
    </a:lvl4pPr>
    <a:lvl5pPr indent="914400" latinLnBrk="0">
      <a:spcBef>
        <a:spcPts val="400"/>
      </a:spcBef>
      <a:defRPr sz="1200">
        <a:latin typeface="+mj-lt"/>
        <a:ea typeface="+mj-ea"/>
        <a:cs typeface="+mj-cs"/>
        <a:sym typeface="Times New Roman"/>
      </a:defRPr>
    </a:lvl5pPr>
    <a:lvl6pPr indent="1143000" latinLnBrk="0">
      <a:spcBef>
        <a:spcPts val="400"/>
      </a:spcBef>
      <a:defRPr sz="1200">
        <a:latin typeface="+mj-lt"/>
        <a:ea typeface="+mj-ea"/>
        <a:cs typeface="+mj-cs"/>
        <a:sym typeface="Times New Roman"/>
      </a:defRPr>
    </a:lvl6pPr>
    <a:lvl7pPr indent="1371600" latinLnBrk="0">
      <a:spcBef>
        <a:spcPts val="400"/>
      </a:spcBef>
      <a:defRPr sz="1200">
        <a:latin typeface="+mj-lt"/>
        <a:ea typeface="+mj-ea"/>
        <a:cs typeface="+mj-cs"/>
        <a:sym typeface="Times New Roman"/>
      </a:defRPr>
    </a:lvl7pPr>
    <a:lvl8pPr indent="1600200" latinLnBrk="0">
      <a:spcBef>
        <a:spcPts val="400"/>
      </a:spcBef>
      <a:defRPr sz="1200">
        <a:latin typeface="+mj-lt"/>
        <a:ea typeface="+mj-ea"/>
        <a:cs typeface="+mj-cs"/>
        <a:sym typeface="Times New Roman"/>
      </a:defRPr>
    </a:lvl8pPr>
    <a:lvl9pPr indent="1828800" latinLnBrk="0">
      <a:spcBef>
        <a:spcPts val="400"/>
      </a:spcBef>
      <a:defRPr sz="1200">
        <a:latin typeface="+mj-lt"/>
        <a:ea typeface="+mj-ea"/>
        <a:cs typeface="+mj-cs"/>
        <a:sym typeface="Times New Roman"/>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sldImg"/>
          </p:nvPr>
        </p:nvSpPr>
        <p:spPr>
          <a:prstGeom prst="rect">
            <a:avLst/>
          </a:prstGeom>
        </p:spPr>
        <p:txBody>
          <a:bodyPr/>
          <a:lstStyle/>
          <a:p>
            <a:pPr/>
          </a:p>
        </p:txBody>
      </p:sp>
      <p:sp>
        <p:nvSpPr>
          <p:cNvPr id="194" name="Shape 194"/>
          <p:cNvSpPr/>
          <p:nvPr>
            <p:ph type="body" sz="quarter" idx="1"/>
          </p:nvPr>
        </p:nvSpPr>
        <p:spPr>
          <a:prstGeom prst="rect">
            <a:avLst/>
          </a:prstGeom>
        </p:spPr>
        <p:txBody>
          <a:bodyPr/>
          <a:lstStyle/>
          <a:p>
            <a:pPr/>
            <a:r>
              <a:t>Picture is really a stack of cups and saucers.</a:t>
            </a:r>
          </a:p>
          <a:p>
            <a:pPr/>
            <a:r>
              <a:t>LIFO = last in first out. The first cup that is removed from a stack of cups is the</a:t>
            </a:r>
          </a:p>
          <a:p>
            <a:pPr/>
            <a:r>
              <a:t>Last one that was added to the stack.</a:t>
            </a:r>
          </a:p>
          <a:p>
            <a:pPr/>
            <a:r>
              <a:t>Other examples of LIFO lists in real life: stack of trays in a cafeteria; paper stack in a printer or copy machine; newspaper stack at a news stand.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ph type="sldImg"/>
          </p:nvPr>
        </p:nvSpPr>
        <p:spPr>
          <a:prstGeom prst="rect">
            <a:avLst/>
          </a:prstGeom>
        </p:spPr>
        <p:txBody>
          <a:bodyPr/>
          <a:lstStyle/>
          <a:p>
            <a:pPr/>
          </a:p>
        </p:txBody>
      </p:sp>
      <p:sp>
        <p:nvSpPr>
          <p:cNvPr id="199" name="Shape 199"/>
          <p:cNvSpPr/>
          <p:nvPr>
            <p:ph type="body" sz="quarter" idx="1"/>
          </p:nvPr>
        </p:nvSpPr>
        <p:spPr>
          <a:prstGeom prst="rect">
            <a:avLst/>
          </a:prstGeom>
        </p:spPr>
        <p:txBody>
          <a:bodyPr/>
          <a:lstStyle/>
          <a:p>
            <a:pPr/>
            <a:r>
              <a:t>Choice of method names is the same as used in Java’s class java.util.Stack. Notice the difference in names of the method to check if an instance is empty—isEmpty for linear lists and empty for a stack.</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sldImg"/>
          </p:nvPr>
        </p:nvSpPr>
        <p:spPr>
          <a:prstGeom prst="rect">
            <a:avLst/>
          </a:prstGeom>
        </p:spPr>
        <p:txBody>
          <a:bodyPr/>
          <a:lstStyle/>
          <a:p>
            <a:pPr/>
          </a:p>
        </p:txBody>
      </p:sp>
      <p:sp>
        <p:nvSpPr>
          <p:cNvPr id="204" name="Shape 204"/>
          <p:cNvSpPr/>
          <p:nvPr>
            <p:ph type="body" sz="quarter" idx="1"/>
          </p:nvPr>
        </p:nvSpPr>
        <p:spPr>
          <a:prstGeom prst="rect">
            <a:avLst/>
          </a:prstGeom>
        </p:spPr>
        <p:txBody>
          <a:bodyPr/>
          <a:lstStyle/>
          <a:p>
            <a:pPr/>
            <a:r>
              <a:t>Matching parenthesis is nearest unmatched parenthesis on left.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7" name="Shape 497"/>
          <p:cNvSpPr/>
          <p:nvPr>
            <p:ph type="sldImg"/>
          </p:nvPr>
        </p:nvSpPr>
        <p:spPr>
          <a:prstGeom prst="rect">
            <a:avLst/>
          </a:prstGeom>
        </p:spPr>
        <p:txBody>
          <a:bodyPr/>
          <a:lstStyle/>
          <a:p>
            <a:pPr/>
          </a:p>
        </p:txBody>
      </p:sp>
      <p:sp>
        <p:nvSpPr>
          <p:cNvPr id="498" name="Shape 498"/>
          <p:cNvSpPr/>
          <p:nvPr>
            <p:ph type="body" sz="quarter" idx="1"/>
          </p:nvPr>
        </p:nvSpPr>
        <p:spPr>
          <a:prstGeom prst="rect">
            <a:avLst/>
          </a:prstGeom>
        </p:spPr>
        <p:txBody>
          <a:bodyPr/>
          <a:lstStyle/>
          <a:p>
            <a:pPr>
              <a:spcBef>
                <a:spcPts val="800"/>
              </a:spcBef>
              <a:defRPr sz="2400"/>
            </a:pPr>
            <a:r>
              <a:t>Could use rat in a maze animation from Web site instead.</a:t>
            </a:r>
          </a:p>
          <a:p>
            <a:pPr>
              <a:spcBef>
                <a:spcPts val="800"/>
              </a:spcBef>
              <a:defRPr sz="2400"/>
            </a:pPr>
            <a:r>
              <a:t>First step is for rat to enter the maze.</a:t>
            </a:r>
          </a:p>
          <a:p>
            <a:pPr>
              <a:spcBef>
                <a:spcPts val="800"/>
              </a:spcBef>
              <a:defRPr sz="2400"/>
            </a:pPr>
            <a:r>
              <a:t>Orange and green squares are squares the rat can move to; blue squares cannot be moved to.</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8" name="Shape 718"/>
          <p:cNvSpPr/>
          <p:nvPr>
            <p:ph type="sldImg"/>
          </p:nvPr>
        </p:nvSpPr>
        <p:spPr>
          <a:prstGeom prst="rect">
            <a:avLst/>
          </a:prstGeom>
        </p:spPr>
        <p:txBody>
          <a:bodyPr/>
          <a:lstStyle/>
          <a:p>
            <a:pPr/>
          </a:p>
        </p:txBody>
      </p:sp>
      <p:sp>
        <p:nvSpPr>
          <p:cNvPr id="719" name="Shape 719"/>
          <p:cNvSpPr/>
          <p:nvPr>
            <p:ph type="body" sz="quarter" idx="1"/>
          </p:nvPr>
        </p:nvSpPr>
        <p:spPr>
          <a:prstGeom prst="rect">
            <a:avLst/>
          </a:prstGeom>
        </p:spPr>
        <p:txBody>
          <a:bodyPr/>
          <a:lstStyle/>
          <a:p>
            <a:pPr/>
            <a:r>
              <a:t>Now rat has a choice of direction to move. Arbitrarily select the above order. As the rat moves from one position to the next, a scent is left at the moved from position so the rat doesn’t enter that position again (avoids going in circles).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5" name="Shape 955"/>
          <p:cNvSpPr/>
          <p:nvPr>
            <p:ph type="sldImg"/>
          </p:nvPr>
        </p:nvSpPr>
        <p:spPr>
          <a:prstGeom prst="rect">
            <a:avLst/>
          </a:prstGeom>
        </p:spPr>
        <p:txBody>
          <a:bodyPr/>
          <a:lstStyle/>
          <a:p>
            <a:pPr/>
          </a:p>
        </p:txBody>
      </p:sp>
      <p:sp>
        <p:nvSpPr>
          <p:cNvPr id="956" name="Shape 956"/>
          <p:cNvSpPr/>
          <p:nvPr>
            <p:ph type="body" sz="quarter" idx="1"/>
          </p:nvPr>
        </p:nvSpPr>
        <p:spPr>
          <a:prstGeom prst="rect">
            <a:avLst/>
          </a:prstGeom>
        </p:spPr>
        <p:txBody>
          <a:bodyPr/>
          <a:lstStyle/>
          <a:p>
            <a:pPr/>
            <a:r>
              <a:t>Yellow squares are squares on stack.</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5" name="Shape 1395"/>
          <p:cNvSpPr/>
          <p:nvPr>
            <p:ph type="sldImg"/>
          </p:nvPr>
        </p:nvSpPr>
        <p:spPr>
          <a:prstGeom prst="rect">
            <a:avLst/>
          </a:prstGeom>
        </p:spPr>
        <p:txBody>
          <a:bodyPr/>
          <a:lstStyle/>
          <a:p>
            <a:pPr/>
          </a:p>
        </p:txBody>
      </p:sp>
      <p:sp>
        <p:nvSpPr>
          <p:cNvPr id="1396" name="Shape 1396"/>
          <p:cNvSpPr/>
          <p:nvPr>
            <p:ph type="body" sz="quarter" idx="1"/>
          </p:nvPr>
        </p:nvSpPr>
        <p:spPr>
          <a:prstGeom prst="rect">
            <a:avLst/>
          </a:prstGeom>
        </p:spPr>
        <p:txBody>
          <a:bodyPr/>
          <a:lstStyle/>
          <a:p>
            <a:pPr/>
            <a:r>
              <a:t>Red squares are squares we have been to but are not on stack. Red squares should not be moved to again. Yellow squares may have adjacent squares not yet moved to.</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Default">
    <p:spTree>
      <p:nvGrpSpPr>
        <p:cNvPr id="1" name=""/>
        <p:cNvGrpSpPr/>
        <p:nvPr/>
      </p:nvGrpSpPr>
      <p:grpSpPr>
        <a:xfrm>
          <a:off x="0" y="0"/>
          <a:ext cx="0" cy="0"/>
          <a:chOff x="0" y="0"/>
          <a:chExt cx="0" cy="0"/>
        </a:xfrm>
      </p:grpSpPr>
      <p:sp>
        <p:nvSpPr>
          <p:cNvPr id="13" name="Shape 13"/>
          <p:cNvSpPr/>
          <p:nvPr>
            <p:ph type="title"/>
          </p:nvPr>
        </p:nvSpPr>
        <p:spPr>
          <a:xfrm>
            <a:off x="914400" y="1524000"/>
            <a:ext cx="7623175" cy="1752600"/>
          </a:xfrm>
          <a:prstGeom prst="rect">
            <a:avLst/>
          </a:prstGeom>
        </p:spPr>
        <p:txBody>
          <a:bodyPr/>
          <a:lstStyle>
            <a:lvl1pPr>
              <a:defRPr sz="5000"/>
            </a:lvl1pPr>
          </a:lstStyle>
          <a:p>
            <a:pPr/>
            <a:r>
              <a:t>大標題文字</a:t>
            </a:r>
          </a:p>
        </p:txBody>
      </p:sp>
      <p:sp>
        <p:nvSpPr>
          <p:cNvPr id="14" name="Shape 14"/>
          <p:cNvSpPr/>
          <p:nvPr>
            <p:ph type="body" sz="quarter" idx="1"/>
          </p:nvPr>
        </p:nvSpPr>
        <p:spPr>
          <a:xfrm>
            <a:off x="1981200" y="3962400"/>
            <a:ext cx="6553200" cy="1752600"/>
          </a:xfrm>
          <a:prstGeom prst="rect">
            <a:avLst/>
          </a:prstGeom>
        </p:spPr>
        <p:txBody>
          <a:bodyPr/>
          <a:lstStyle>
            <a:lvl1pPr marL="0" indent="0">
              <a:spcBef>
                <a:spcPts val="600"/>
              </a:spcBef>
              <a:buClrTx/>
              <a:buSzTx/>
              <a:buFontTx/>
              <a:buNone/>
              <a:defRPr sz="2800"/>
            </a:lvl1pPr>
            <a:lvl2pPr marL="0" indent="344487">
              <a:spcBef>
                <a:spcPts val="600"/>
              </a:spcBef>
              <a:buClrTx/>
              <a:buSzTx/>
              <a:buFontTx/>
              <a:buNone/>
              <a:defRPr sz="2800"/>
            </a:lvl2pPr>
            <a:lvl3pPr marL="0" indent="671512">
              <a:spcBef>
                <a:spcPts val="600"/>
              </a:spcBef>
              <a:buClrTx/>
              <a:buSzTx/>
              <a:buFontTx/>
              <a:buNone/>
              <a:defRPr sz="2800"/>
            </a:lvl3pPr>
            <a:lvl4pPr marL="0" indent="1023937">
              <a:spcBef>
                <a:spcPts val="600"/>
              </a:spcBef>
              <a:buClrTx/>
              <a:buSzTx/>
              <a:buFontTx/>
              <a:buNone/>
              <a:defRPr sz="2800"/>
            </a:lvl4pPr>
            <a:lvl5pPr marL="0" indent="1341437">
              <a:spcBef>
                <a:spcPts val="600"/>
              </a:spcBef>
              <a:buClrTx/>
              <a:buSzTx/>
              <a:buFontTx/>
              <a:buNone/>
              <a:defRPr sz="2800"/>
            </a:lvl5pPr>
          </a:lstStyle>
          <a:p>
            <a:pPr/>
            <a:r>
              <a:t>內文層級一</a:t>
            </a:r>
          </a:p>
          <a:p>
            <a:pPr lvl="1"/>
            <a:r>
              <a:t>內文層級二</a:t>
            </a:r>
          </a:p>
          <a:p>
            <a:pPr lvl="2"/>
            <a:r>
              <a:t>內文層級三</a:t>
            </a:r>
          </a:p>
          <a:p>
            <a:pPr lvl="3"/>
            <a:r>
              <a:t>內文層級四</a:t>
            </a:r>
          </a:p>
          <a:p>
            <a:pPr lvl="4"/>
            <a:r>
              <a:t>內文層級五</a:t>
            </a:r>
          </a:p>
        </p:txBody>
      </p:sp>
      <p:sp>
        <p:nvSpPr>
          <p:cNvPr id="15" name="Shape 15"/>
          <p:cNvSpPr/>
          <p:nvPr>
            <p:ph type="sldNum" sz="quarter" idx="2"/>
          </p:nvPr>
        </p:nvSpPr>
        <p:spPr>
          <a:prstGeom prst="rect">
            <a:avLst/>
          </a:prstGeom>
        </p:spPr>
        <p:txBody>
          <a:bodyPr/>
          <a:lstStyle/>
          <a:p>
            <a:pPr/>
            <a:fld id="{86CB4B4D-7CA3-9044-876B-883B54F8677D}" type="slidenum"/>
          </a:p>
        </p:txBody>
      </p:sp>
      <p:sp>
        <p:nvSpPr>
          <p:cNvPr id="16" name="Shape 16"/>
          <p:cNvSpPr/>
          <p:nvPr/>
        </p:nvSpPr>
        <p:spPr>
          <a:xfrm>
            <a:off x="609600" y="1219200"/>
            <a:ext cx="7924800" cy="9144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25400">
            <a:solidFill>
              <a:schemeClr val="accent1"/>
            </a:solidFill>
            <a:miter/>
          </a:ln>
        </p:spPr>
        <p:txBody>
          <a:bodyPr lIns="45719" rIns="45719"/>
          <a:lstStyle/>
          <a:p>
            <a:pPr>
              <a:defRPr>
                <a:latin typeface="+mj-lt"/>
                <a:ea typeface="+mj-ea"/>
                <a:cs typeface="+mj-cs"/>
                <a:sym typeface="Times New Roman"/>
              </a:defRPr>
            </a:pPr>
          </a:p>
        </p:txBody>
      </p:sp>
      <p:sp>
        <p:nvSpPr>
          <p:cNvPr id="17" name="Shape 17"/>
          <p:cNvSpPr/>
          <p:nvPr/>
        </p:nvSpPr>
        <p:spPr>
          <a:xfrm>
            <a:off x="1981200" y="3962400"/>
            <a:ext cx="6511925" cy="0"/>
          </a:xfrm>
          <a:prstGeom prst="line">
            <a:avLst/>
          </a:prstGeom>
          <a:ln w="19050">
            <a:solidFill>
              <a:schemeClr val="accent1"/>
            </a:solidFill>
          </a:ln>
        </p:spPr>
        <p:txBody>
          <a:bodyPr lIns="45719" rIns="45719"/>
          <a:lstStyle/>
          <a:p>
            <a:pPr/>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103" name="Shape 103"/>
          <p:cNvSpPr/>
          <p:nvPr>
            <p:ph type="title"/>
          </p:nvPr>
        </p:nvSpPr>
        <p:spPr>
          <a:xfrm>
            <a:off x="685800" y="2130425"/>
            <a:ext cx="7772400" cy="1470025"/>
          </a:xfrm>
          <a:prstGeom prst="rect">
            <a:avLst/>
          </a:prstGeom>
        </p:spPr>
        <p:txBody>
          <a:bodyPr lIns="46037" tIns="46037" rIns="46037" bIns="46037" anchor="ctr"/>
          <a:lstStyle>
            <a:lvl1pPr algn="ctr">
              <a:defRPr sz="4400">
                <a:solidFill>
                  <a:srgbClr val="000099"/>
                </a:solidFill>
                <a:latin typeface="+mj-lt"/>
                <a:ea typeface="+mj-ea"/>
                <a:cs typeface="+mj-cs"/>
                <a:sym typeface="Times New Roman"/>
              </a:defRPr>
            </a:lvl1pPr>
          </a:lstStyle>
          <a:p>
            <a:pPr/>
            <a:r>
              <a:t>大標題文字</a:t>
            </a:r>
          </a:p>
        </p:txBody>
      </p:sp>
      <p:sp>
        <p:nvSpPr>
          <p:cNvPr id="104" name="Shape 104"/>
          <p:cNvSpPr/>
          <p:nvPr>
            <p:ph type="body" sz="quarter" idx="1"/>
          </p:nvPr>
        </p:nvSpPr>
        <p:spPr>
          <a:xfrm>
            <a:off x="1371600" y="3886200"/>
            <a:ext cx="6400800" cy="1752600"/>
          </a:xfrm>
          <a:prstGeom prst="rect">
            <a:avLst/>
          </a:prstGeom>
        </p:spPr>
        <p:txBody>
          <a:bodyPr lIns="46037" tIns="46037" rIns="46037" bIns="46037"/>
          <a:lstStyle>
            <a:lvl1pPr marL="0" indent="0" algn="ctr">
              <a:buClrTx/>
              <a:buSzTx/>
              <a:buFontTx/>
              <a:buNone/>
              <a:defRPr sz="3200">
                <a:latin typeface="+mj-lt"/>
                <a:ea typeface="+mj-ea"/>
                <a:cs typeface="+mj-cs"/>
                <a:sym typeface="Times New Roman"/>
              </a:defRPr>
            </a:lvl1pPr>
            <a:lvl2pPr marL="0" indent="457200" algn="ctr">
              <a:buClrTx/>
              <a:buSzTx/>
              <a:buFontTx/>
              <a:buNone/>
              <a:defRPr sz="3200">
                <a:latin typeface="+mj-lt"/>
                <a:ea typeface="+mj-ea"/>
                <a:cs typeface="+mj-cs"/>
                <a:sym typeface="Times New Roman"/>
              </a:defRPr>
            </a:lvl2pPr>
            <a:lvl3pPr marL="0" indent="914400" algn="ctr">
              <a:buClrTx/>
              <a:buSzTx/>
              <a:buFontTx/>
              <a:buNone/>
              <a:defRPr sz="3200">
                <a:latin typeface="+mj-lt"/>
                <a:ea typeface="+mj-ea"/>
                <a:cs typeface="+mj-cs"/>
                <a:sym typeface="Times New Roman"/>
              </a:defRPr>
            </a:lvl3pPr>
            <a:lvl4pPr marL="0" indent="1371600" algn="ctr">
              <a:buClrTx/>
              <a:buSzTx/>
              <a:buFontTx/>
              <a:buNone/>
              <a:defRPr sz="3200">
                <a:latin typeface="+mj-lt"/>
                <a:ea typeface="+mj-ea"/>
                <a:cs typeface="+mj-cs"/>
                <a:sym typeface="Times New Roman"/>
              </a:defRPr>
            </a:lvl4pPr>
            <a:lvl5pPr marL="0" indent="1828800" algn="ctr">
              <a:buClrTx/>
              <a:buSzTx/>
              <a:buFontTx/>
              <a:buNone/>
              <a:defRPr sz="3200">
                <a:latin typeface="+mj-lt"/>
                <a:ea typeface="+mj-ea"/>
                <a:cs typeface="+mj-cs"/>
                <a:sym typeface="Times New Roman"/>
              </a:defRPr>
            </a:lvl5pPr>
          </a:lstStyle>
          <a:p>
            <a:pPr/>
            <a:r>
              <a:t>內文層級一</a:t>
            </a:r>
          </a:p>
          <a:p>
            <a:pPr lvl="1"/>
            <a:r>
              <a:t>內文層級二</a:t>
            </a:r>
          </a:p>
          <a:p>
            <a:pPr lvl="2"/>
            <a:r>
              <a:t>內文層級三</a:t>
            </a:r>
          </a:p>
          <a:p>
            <a:pPr lvl="3"/>
            <a:r>
              <a:t>內文層級四</a:t>
            </a:r>
          </a:p>
          <a:p>
            <a:pPr lvl="4"/>
            <a:r>
              <a:t>內文層級五</a:t>
            </a:r>
          </a:p>
        </p:txBody>
      </p:sp>
      <p:sp>
        <p:nvSpPr>
          <p:cNvPr id="105" name="Shape 105"/>
          <p:cNvSpPr/>
          <p:nvPr>
            <p:ph type="sldNum" sz="quarter" idx="2"/>
          </p:nvPr>
        </p:nvSpPr>
        <p:spPr>
          <a:xfrm>
            <a:off x="8175624" y="6333138"/>
            <a:ext cx="282577" cy="287724"/>
          </a:xfrm>
          <a:prstGeom prst="rect">
            <a:avLst/>
          </a:prstGeom>
        </p:spPr>
        <p:txBody>
          <a:bodyPr lIns="46037" tIns="46037" rIns="46037" bIns="46037" anchor="ctr"/>
          <a:lstStyle>
            <a:lvl1pPr>
              <a:defRPr sz="1400">
                <a:latin typeface="+mj-lt"/>
                <a:ea typeface="+mj-ea"/>
                <a:cs typeface="+mj-cs"/>
                <a:sym typeface="Times New Roma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24" name="Shape 24"/>
          <p:cNvSpPr/>
          <p:nvPr>
            <p:ph type="sldNum" sz="quarter" idx="2"/>
          </p:nvPr>
        </p:nvSpPr>
        <p:spPr>
          <a:prstGeom prst="rect">
            <a:avLst/>
          </a:prstGeom>
        </p:spPr>
        <p:txBody>
          <a:bodyPr/>
          <a:lstStyle/>
          <a:p>
            <a:pPr/>
            <a:fld id="{86CB4B4D-7CA3-9044-876B-883B54F8677D}" type="slidenum"/>
          </a:p>
        </p:txBody>
      </p:sp>
      <p:sp>
        <p:nvSpPr>
          <p:cNvPr id="25" name="Shape 25"/>
          <p:cNvSpPr/>
          <p:nvPr>
            <p:ph type="title"/>
          </p:nvPr>
        </p:nvSpPr>
        <p:spPr>
          <a:prstGeom prst="rect">
            <a:avLst/>
          </a:prstGeom>
        </p:spPr>
        <p:txBody>
          <a:bodyPr/>
          <a:lstStyle/>
          <a:p>
            <a:pPr/>
            <a:r>
              <a:t>大標題文字</a:t>
            </a:r>
          </a:p>
        </p:txBody>
      </p:sp>
      <p:sp>
        <p:nvSpPr>
          <p:cNvPr id="26" name="Shape 26"/>
          <p:cNvSpPr/>
          <p:nvPr>
            <p:ph type="body" idx="1"/>
          </p:nvPr>
        </p:nvSpPr>
        <p:spPr>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33" name="Shape 33"/>
          <p:cNvSpPr/>
          <p:nvPr/>
        </p:nvSpPr>
        <p:spPr>
          <a:xfrm>
            <a:off x="381000" y="228600"/>
            <a:ext cx="8229600" cy="609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19050">
            <a:solidFill>
              <a:schemeClr val="accent1"/>
            </a:solidFill>
            <a:miter/>
          </a:ln>
        </p:spPr>
        <p:txBody>
          <a:bodyPr lIns="45719" rIns="45719"/>
          <a:lstStyle/>
          <a:p>
            <a:pPr>
              <a:defRPr>
                <a:latin typeface="+mj-lt"/>
                <a:ea typeface="+mj-ea"/>
                <a:cs typeface="+mj-cs"/>
                <a:sym typeface="Times New Roman"/>
              </a:defRPr>
            </a:pPr>
          </a:p>
        </p:txBody>
      </p:sp>
      <p:sp>
        <p:nvSpPr>
          <p:cNvPr id="34" name="Shape 34"/>
          <p:cNvSpPr/>
          <p:nvPr/>
        </p:nvSpPr>
        <p:spPr>
          <a:xfrm>
            <a:off x="457200" y="6172200"/>
            <a:ext cx="8229600" cy="0"/>
          </a:xfrm>
          <a:prstGeom prst="line">
            <a:avLst/>
          </a:prstGeom>
          <a:ln w="19050">
            <a:solidFill>
              <a:schemeClr val="accent1"/>
            </a:solidFill>
          </a:ln>
        </p:spPr>
        <p:txBody>
          <a:bodyPr lIns="45719" rIns="45719"/>
          <a:lstStyle/>
          <a:p>
            <a:pPr/>
          </a:p>
        </p:txBody>
      </p:sp>
      <p:sp>
        <p:nvSpPr>
          <p:cNvPr id="35" name="Shape 35"/>
          <p:cNvSpPr/>
          <p:nvPr>
            <p:ph type="sldNum" sz="quarter" idx="2"/>
          </p:nvPr>
        </p:nvSpPr>
        <p:spPr>
          <a:prstGeom prst="rect">
            <a:avLst/>
          </a:prstGeom>
        </p:spPr>
        <p:txBody>
          <a:bodyPr/>
          <a:lstStyle/>
          <a:p>
            <a:pPr/>
            <a:fld id="{86CB4B4D-7CA3-9044-876B-883B54F8677D}" type="slidenum"/>
          </a:p>
        </p:txBody>
      </p:sp>
      <p:sp>
        <p:nvSpPr>
          <p:cNvPr id="36" name="Shape 36"/>
          <p:cNvSpPr/>
          <p:nvPr>
            <p:ph type="title"/>
          </p:nvPr>
        </p:nvSpPr>
        <p:spPr>
          <a:prstGeom prst="rect">
            <a:avLst/>
          </a:prstGeom>
        </p:spPr>
        <p:txBody>
          <a:bodyPr/>
          <a:lstStyle/>
          <a:p>
            <a:pPr/>
            <a:r>
              <a:t>大標題文字</a:t>
            </a:r>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43" name="Shape 43"/>
          <p:cNvSpPr/>
          <p:nvPr/>
        </p:nvSpPr>
        <p:spPr>
          <a:xfrm>
            <a:off x="381000" y="228600"/>
            <a:ext cx="8229600" cy="609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19050">
            <a:solidFill>
              <a:schemeClr val="accent1"/>
            </a:solidFill>
            <a:miter/>
          </a:ln>
        </p:spPr>
        <p:txBody>
          <a:bodyPr lIns="45719" rIns="45719"/>
          <a:lstStyle/>
          <a:p>
            <a:pPr>
              <a:defRPr>
                <a:latin typeface="+mj-lt"/>
                <a:ea typeface="+mj-ea"/>
                <a:cs typeface="+mj-cs"/>
                <a:sym typeface="Times New Roman"/>
              </a:defRPr>
            </a:pPr>
          </a:p>
        </p:txBody>
      </p:sp>
      <p:sp>
        <p:nvSpPr>
          <p:cNvPr id="44" name="Shape 44"/>
          <p:cNvSpPr/>
          <p:nvPr/>
        </p:nvSpPr>
        <p:spPr>
          <a:xfrm>
            <a:off x="457200" y="6172200"/>
            <a:ext cx="8229600" cy="0"/>
          </a:xfrm>
          <a:prstGeom prst="line">
            <a:avLst/>
          </a:prstGeom>
          <a:ln w="19050">
            <a:solidFill>
              <a:schemeClr val="accent1"/>
            </a:solidFill>
          </a:ln>
        </p:spPr>
        <p:txBody>
          <a:bodyPr lIns="45719" rIns="45719"/>
          <a:lstStyle/>
          <a:p>
            <a:pPr/>
          </a:p>
        </p:txBody>
      </p:sp>
      <p:sp>
        <p:nvSpPr>
          <p:cNvPr id="45" name="Shape 45"/>
          <p:cNvSpPr/>
          <p:nvPr>
            <p:ph type="sldNum" sz="quarter" idx="2"/>
          </p:nvPr>
        </p:nvSpPr>
        <p:spPr>
          <a:prstGeom prst="rect">
            <a:avLst/>
          </a:prstGeom>
        </p:spPr>
        <p:txBody>
          <a:bodyPr/>
          <a:lstStyle/>
          <a:p>
            <a:pPr/>
            <a:fld id="{86CB4B4D-7CA3-9044-876B-883B54F8677D}" type="slidenum"/>
          </a:p>
        </p:txBody>
      </p:sp>
      <p:sp>
        <p:nvSpPr>
          <p:cNvPr id="46" name="Shape 46"/>
          <p:cNvSpPr/>
          <p:nvPr>
            <p:ph type="title"/>
          </p:nvPr>
        </p:nvSpPr>
        <p:spPr>
          <a:prstGeom prst="rect">
            <a:avLst/>
          </a:prstGeom>
        </p:spPr>
        <p:txBody>
          <a:bodyPr/>
          <a:lstStyle/>
          <a:p>
            <a:pPr/>
            <a:r>
              <a:t>大標題文字</a:t>
            </a:r>
          </a:p>
        </p:txBody>
      </p:sp>
      <p:sp>
        <p:nvSpPr>
          <p:cNvPr id="47" name="Shape 47"/>
          <p:cNvSpPr/>
          <p:nvPr>
            <p:ph type="body" idx="1"/>
          </p:nvPr>
        </p:nvSpPr>
        <p:spPr>
          <a:prstGeom prst="rect">
            <a:avLst/>
          </a:prstGeom>
        </p:spPr>
        <p:txBody>
          <a:bodyPr/>
          <a:lstStyle>
            <a:lvl1pPr>
              <a:defRPr sz="2400"/>
            </a:lvl1pPr>
            <a:lvl2pPr marL="644891" indent="-300403">
              <a:buSzPct val="60000"/>
            </a:lvl2pPr>
            <a:lvl3pPr marL="1054244" indent="-382731">
              <a:buChar char="■"/>
              <a:defRPr sz="2400"/>
            </a:lvl3pPr>
            <a:lvl4pPr marL="1403032" indent="-379094">
              <a:buChar char="❑"/>
              <a:defRPr sz="2400"/>
            </a:lvl4pPr>
            <a:lvl5pPr marL="1794404" indent="-452966">
              <a:buChar char="▪"/>
              <a:defRPr sz="2400"/>
            </a:lvl5pPr>
          </a:lstStyle>
          <a:p>
            <a:pPr/>
            <a:r>
              <a:t>內文層級一</a:t>
            </a:r>
          </a:p>
          <a:p>
            <a:pPr lvl="1"/>
            <a:r>
              <a:t>內文層級二</a:t>
            </a:r>
          </a:p>
          <a:p>
            <a:pPr lvl="2"/>
            <a:r>
              <a:t>內文層級三</a:t>
            </a:r>
          </a:p>
          <a:p>
            <a:pPr lvl="3"/>
            <a:r>
              <a:t>內文層級四</a:t>
            </a:r>
          </a:p>
          <a:p>
            <a:pPr lvl="4"/>
            <a:r>
              <a:t>內文層級五</a:t>
            </a: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54" name="Shape 54"/>
          <p:cNvSpPr/>
          <p:nvPr/>
        </p:nvSpPr>
        <p:spPr>
          <a:xfrm>
            <a:off x="381000" y="228600"/>
            <a:ext cx="8229600" cy="609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19050">
            <a:solidFill>
              <a:schemeClr val="accent1"/>
            </a:solidFill>
            <a:miter/>
          </a:ln>
        </p:spPr>
        <p:txBody>
          <a:bodyPr lIns="45719" rIns="45719"/>
          <a:lstStyle/>
          <a:p>
            <a:pPr>
              <a:defRPr>
                <a:latin typeface="+mj-lt"/>
                <a:ea typeface="+mj-ea"/>
                <a:cs typeface="+mj-cs"/>
                <a:sym typeface="Times New Roman"/>
              </a:defRPr>
            </a:pPr>
          </a:p>
        </p:txBody>
      </p:sp>
      <p:sp>
        <p:nvSpPr>
          <p:cNvPr id="55" name="Shape 55"/>
          <p:cNvSpPr/>
          <p:nvPr/>
        </p:nvSpPr>
        <p:spPr>
          <a:xfrm>
            <a:off x="457200" y="6172200"/>
            <a:ext cx="8229600" cy="0"/>
          </a:xfrm>
          <a:prstGeom prst="line">
            <a:avLst/>
          </a:prstGeom>
          <a:ln w="19050">
            <a:solidFill>
              <a:schemeClr val="accent1"/>
            </a:solidFill>
          </a:ln>
        </p:spPr>
        <p:txBody>
          <a:bodyPr lIns="45719" rIns="45719"/>
          <a:lstStyle/>
          <a:p>
            <a:pPr/>
          </a:p>
        </p:txBody>
      </p:sp>
      <p:sp>
        <p:nvSpPr>
          <p:cNvPr id="56" name="Shape 56"/>
          <p:cNvSpPr/>
          <p:nvPr>
            <p:ph type="sldNum" sz="quarter" idx="2"/>
          </p:nvPr>
        </p:nvSpPr>
        <p:spPr>
          <a:prstGeom prst="rect">
            <a:avLst/>
          </a:prstGeom>
        </p:spPr>
        <p:txBody>
          <a:bodyPr/>
          <a:lstStyle/>
          <a:p>
            <a:pPr/>
            <a:fld id="{86CB4B4D-7CA3-9044-876B-883B54F8677D}" type="slidenum"/>
          </a:p>
        </p:txBody>
      </p:sp>
      <p:sp>
        <p:nvSpPr>
          <p:cNvPr id="57" name="Shape 57"/>
          <p:cNvSpPr/>
          <p:nvPr>
            <p:ph type="title"/>
          </p:nvPr>
        </p:nvSpPr>
        <p:spPr>
          <a:prstGeom prst="rect">
            <a:avLst/>
          </a:prstGeom>
        </p:spPr>
        <p:txBody>
          <a:bodyPr/>
          <a:lstStyle/>
          <a:p>
            <a:pPr/>
            <a:r>
              <a:t>大標題文字</a:t>
            </a:r>
          </a:p>
        </p:txBody>
      </p:sp>
      <p:sp>
        <p:nvSpPr>
          <p:cNvPr id="58" name="Shape 58"/>
          <p:cNvSpPr/>
          <p:nvPr>
            <p:ph type="body" sz="half" idx="1"/>
          </p:nvPr>
        </p:nvSpPr>
        <p:spPr>
          <a:xfrm>
            <a:off x="457200" y="1600200"/>
            <a:ext cx="4038600" cy="4530725"/>
          </a:xfrm>
          <a:prstGeom prst="rect">
            <a:avLst/>
          </a:prstGeom>
        </p:spPr>
        <p:txBody>
          <a:bodyPr/>
          <a:lstStyle>
            <a:lvl1pPr marL="228600" indent="-228600">
              <a:buSzPct val="65000"/>
              <a:defRPr sz="2000"/>
            </a:lvl1pPr>
            <a:lvl2pPr marL="594824" indent="-250336">
              <a:buSzPct val="60000"/>
              <a:defRPr sz="2000"/>
            </a:lvl2pPr>
            <a:lvl3pPr marL="990455" indent="-318943">
              <a:buChar char="■"/>
              <a:defRPr sz="2000"/>
            </a:lvl3pPr>
            <a:lvl4pPr marL="1339850" indent="-315912">
              <a:buChar char="❑"/>
            </a:lvl4pPr>
            <a:lvl5pPr marL="1718909" indent="-377472">
              <a:buChar char="▪"/>
              <a:defRPr sz="2000"/>
            </a:lvl5pPr>
          </a:lstStyle>
          <a:p>
            <a:pPr/>
            <a:r>
              <a:t>內文層級一</a:t>
            </a:r>
          </a:p>
          <a:p>
            <a:pPr lvl="1"/>
            <a:r>
              <a:t>內文層級二</a:t>
            </a:r>
          </a:p>
          <a:p>
            <a:pPr lvl="2"/>
            <a:r>
              <a:t>內文層級三</a:t>
            </a:r>
          </a:p>
          <a:p>
            <a:pPr lvl="3"/>
            <a:r>
              <a:t>內文層級四</a:t>
            </a:r>
          </a:p>
          <a:p>
            <a:pPr lvl="4"/>
            <a:r>
              <a:t>內文層級五</a:t>
            </a: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65" name="Shape 65"/>
          <p:cNvSpPr/>
          <p:nvPr/>
        </p:nvSpPr>
        <p:spPr>
          <a:xfrm>
            <a:off x="381000" y="228600"/>
            <a:ext cx="8229600" cy="609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19050">
            <a:solidFill>
              <a:schemeClr val="accent1"/>
            </a:solidFill>
            <a:miter/>
          </a:ln>
        </p:spPr>
        <p:txBody>
          <a:bodyPr lIns="45719" rIns="45719"/>
          <a:lstStyle/>
          <a:p>
            <a:pPr>
              <a:defRPr>
                <a:latin typeface="+mj-lt"/>
                <a:ea typeface="+mj-ea"/>
                <a:cs typeface="+mj-cs"/>
                <a:sym typeface="Times New Roman"/>
              </a:defRPr>
            </a:pPr>
          </a:p>
        </p:txBody>
      </p:sp>
      <p:sp>
        <p:nvSpPr>
          <p:cNvPr id="66" name="Shape 66"/>
          <p:cNvSpPr/>
          <p:nvPr/>
        </p:nvSpPr>
        <p:spPr>
          <a:xfrm>
            <a:off x="457200" y="6172200"/>
            <a:ext cx="8229600" cy="0"/>
          </a:xfrm>
          <a:prstGeom prst="line">
            <a:avLst/>
          </a:prstGeom>
          <a:ln w="19050">
            <a:solidFill>
              <a:schemeClr val="accent1"/>
            </a:solidFill>
          </a:ln>
        </p:spPr>
        <p:txBody>
          <a:bodyPr lIns="45719" rIns="45719"/>
          <a:lstStyle/>
          <a:p>
            <a:pPr/>
          </a:p>
        </p:txBody>
      </p:sp>
      <p:sp>
        <p:nvSpPr>
          <p:cNvPr id="67" name="Shape 6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74" name="Shape 74"/>
          <p:cNvSpPr/>
          <p:nvPr/>
        </p:nvSpPr>
        <p:spPr>
          <a:xfrm>
            <a:off x="381000" y="228600"/>
            <a:ext cx="8229600" cy="609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19050">
            <a:solidFill>
              <a:schemeClr val="accent1"/>
            </a:solidFill>
            <a:miter/>
          </a:ln>
        </p:spPr>
        <p:txBody>
          <a:bodyPr lIns="45719" rIns="45719"/>
          <a:lstStyle/>
          <a:p>
            <a:pPr>
              <a:defRPr>
                <a:latin typeface="+mj-lt"/>
                <a:ea typeface="+mj-ea"/>
                <a:cs typeface="+mj-cs"/>
                <a:sym typeface="Times New Roman"/>
              </a:defRPr>
            </a:pPr>
          </a:p>
        </p:txBody>
      </p:sp>
      <p:sp>
        <p:nvSpPr>
          <p:cNvPr id="75" name="Shape 75"/>
          <p:cNvSpPr/>
          <p:nvPr/>
        </p:nvSpPr>
        <p:spPr>
          <a:xfrm>
            <a:off x="457200" y="6172200"/>
            <a:ext cx="8229600" cy="0"/>
          </a:xfrm>
          <a:prstGeom prst="line">
            <a:avLst/>
          </a:prstGeom>
          <a:ln w="19050">
            <a:solidFill>
              <a:schemeClr val="accent1"/>
            </a:solidFill>
          </a:ln>
        </p:spPr>
        <p:txBody>
          <a:bodyPr lIns="45719" rIns="45719"/>
          <a:lstStyle/>
          <a:p>
            <a:pPr/>
          </a:p>
        </p:txBody>
      </p:sp>
      <p:sp>
        <p:nvSpPr>
          <p:cNvPr id="76" name="Shape 76"/>
          <p:cNvSpPr/>
          <p:nvPr>
            <p:ph type="sldNum" sz="quarter" idx="2"/>
          </p:nvPr>
        </p:nvSpPr>
        <p:spPr>
          <a:prstGeom prst="rect">
            <a:avLst/>
          </a:prstGeom>
        </p:spPr>
        <p:txBody>
          <a:bodyPr/>
          <a:lstStyle/>
          <a:p>
            <a:pPr/>
            <a:fld id="{86CB4B4D-7CA3-9044-876B-883B54F8677D}" type="slidenum"/>
          </a:p>
        </p:txBody>
      </p:sp>
      <p:sp>
        <p:nvSpPr>
          <p:cNvPr id="77" name="Shape 77"/>
          <p:cNvSpPr/>
          <p:nvPr>
            <p:ph type="title"/>
          </p:nvPr>
        </p:nvSpPr>
        <p:spPr>
          <a:prstGeom prst="rect">
            <a:avLst/>
          </a:prstGeom>
        </p:spPr>
        <p:txBody>
          <a:bodyPr/>
          <a:lstStyle/>
          <a:p>
            <a:pPr/>
            <a:r>
              <a:t>大標題文字</a:t>
            </a:r>
          </a:p>
        </p:txBody>
      </p:sp>
      <p:sp>
        <p:nvSpPr>
          <p:cNvPr id="78" name="Shape 78"/>
          <p:cNvSpPr/>
          <p:nvPr>
            <p:ph type="body" idx="1"/>
          </p:nvPr>
        </p:nvSpPr>
        <p:spPr>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85" name="Shape 85"/>
          <p:cNvSpPr/>
          <p:nvPr>
            <p:ph type="title"/>
          </p:nvPr>
        </p:nvSpPr>
        <p:spPr>
          <a:xfrm>
            <a:off x="685800" y="152400"/>
            <a:ext cx="7772400" cy="1143000"/>
          </a:xfrm>
          <a:prstGeom prst="rect">
            <a:avLst/>
          </a:prstGeom>
        </p:spPr>
        <p:txBody>
          <a:bodyPr lIns="46037" tIns="46037" rIns="46037" bIns="46037" anchor="ctr"/>
          <a:lstStyle>
            <a:lvl1pPr algn="ctr">
              <a:defRPr sz="4400">
                <a:solidFill>
                  <a:srgbClr val="000099"/>
                </a:solidFill>
                <a:latin typeface="+mj-lt"/>
                <a:ea typeface="+mj-ea"/>
                <a:cs typeface="+mj-cs"/>
                <a:sym typeface="Times New Roman"/>
              </a:defRPr>
            </a:lvl1pPr>
          </a:lstStyle>
          <a:p>
            <a:pPr/>
            <a:r>
              <a:t>大標題文字</a:t>
            </a:r>
          </a:p>
        </p:txBody>
      </p:sp>
      <p:sp>
        <p:nvSpPr>
          <p:cNvPr id="86" name="Shape 86"/>
          <p:cNvSpPr/>
          <p:nvPr>
            <p:ph type="body" idx="1"/>
          </p:nvPr>
        </p:nvSpPr>
        <p:spPr>
          <a:xfrm>
            <a:off x="685800" y="1981200"/>
            <a:ext cx="7772400" cy="4114800"/>
          </a:xfrm>
          <a:prstGeom prst="rect">
            <a:avLst/>
          </a:prstGeom>
        </p:spPr>
        <p:txBody>
          <a:bodyPr lIns="46037" tIns="46037" rIns="46037" bIns="46037"/>
          <a:lstStyle>
            <a:lvl1pPr marL="342900" indent="-342900">
              <a:buClr>
                <a:srgbClr val="000099"/>
              </a:buClr>
              <a:buSzPct val="100000"/>
              <a:buFontTx/>
              <a:buChar char="•"/>
              <a:defRPr sz="3200">
                <a:latin typeface="+mj-lt"/>
                <a:ea typeface="+mj-ea"/>
                <a:cs typeface="+mj-cs"/>
                <a:sym typeface="Times New Roman"/>
              </a:defRPr>
            </a:lvl1pPr>
            <a:lvl2pPr marL="783771" indent="-326571">
              <a:buClr>
                <a:srgbClr val="000099"/>
              </a:buClr>
              <a:buSzPct val="100000"/>
              <a:buFontTx/>
              <a:buChar char="–"/>
              <a:defRPr sz="3200">
                <a:latin typeface="+mj-lt"/>
                <a:ea typeface="+mj-ea"/>
                <a:cs typeface="+mj-cs"/>
                <a:sym typeface="Times New Roman"/>
              </a:defRPr>
            </a:lvl2pPr>
            <a:lvl3pPr marL="1219200" indent="-304800">
              <a:buClr>
                <a:srgbClr val="000099"/>
              </a:buClr>
              <a:buSzPct val="100000"/>
              <a:buFontTx/>
              <a:buChar char="•"/>
              <a:defRPr sz="3200">
                <a:latin typeface="+mj-lt"/>
                <a:ea typeface="+mj-ea"/>
                <a:cs typeface="+mj-cs"/>
                <a:sym typeface="Times New Roman"/>
              </a:defRPr>
            </a:lvl3pPr>
            <a:lvl4pPr marL="1737360" indent="-365760">
              <a:buClr>
                <a:srgbClr val="000099"/>
              </a:buClr>
              <a:buSzPct val="100000"/>
              <a:buFontTx/>
              <a:buChar char="–"/>
              <a:defRPr sz="3200">
                <a:latin typeface="+mj-lt"/>
                <a:ea typeface="+mj-ea"/>
                <a:cs typeface="+mj-cs"/>
                <a:sym typeface="Times New Roman"/>
              </a:defRPr>
            </a:lvl4pPr>
            <a:lvl5pPr marL="2235200" indent="-406400">
              <a:buClr>
                <a:srgbClr val="000099"/>
              </a:buClr>
              <a:buSzPct val="100000"/>
              <a:buFontTx/>
              <a:buChar char="•"/>
              <a:defRPr sz="3200">
                <a:latin typeface="+mj-lt"/>
                <a:ea typeface="+mj-ea"/>
                <a:cs typeface="+mj-cs"/>
                <a:sym typeface="Times New Roman"/>
              </a:defRPr>
            </a:lvl5pPr>
          </a:lstStyle>
          <a:p>
            <a:pPr/>
            <a:r>
              <a:t>內文層級一</a:t>
            </a:r>
          </a:p>
          <a:p>
            <a:pPr lvl="1"/>
            <a:r>
              <a:t>內文層級二</a:t>
            </a:r>
          </a:p>
          <a:p>
            <a:pPr lvl="2"/>
            <a:r>
              <a:t>內文層級三</a:t>
            </a:r>
          </a:p>
          <a:p>
            <a:pPr lvl="3"/>
            <a:r>
              <a:t>內文層級四</a:t>
            </a:r>
          </a:p>
          <a:p>
            <a:pPr lvl="4"/>
            <a:r>
              <a:t>內文層級五</a:t>
            </a:r>
          </a:p>
        </p:txBody>
      </p:sp>
      <p:sp>
        <p:nvSpPr>
          <p:cNvPr id="87" name="Shape 87"/>
          <p:cNvSpPr/>
          <p:nvPr>
            <p:ph type="sldNum" sz="quarter" idx="2"/>
          </p:nvPr>
        </p:nvSpPr>
        <p:spPr>
          <a:xfrm>
            <a:off x="8175624" y="6333138"/>
            <a:ext cx="282577" cy="287724"/>
          </a:xfrm>
          <a:prstGeom prst="rect">
            <a:avLst/>
          </a:prstGeom>
        </p:spPr>
        <p:txBody>
          <a:bodyPr lIns="46037" tIns="46037" rIns="46037" bIns="46037" anchor="ctr"/>
          <a:lstStyle>
            <a:lvl1pPr>
              <a:defRPr sz="1400">
                <a:latin typeface="+mj-lt"/>
                <a:ea typeface="+mj-ea"/>
                <a:cs typeface="+mj-cs"/>
                <a:sym typeface="Times New Roma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94" name="Shape 94"/>
          <p:cNvSpPr/>
          <p:nvPr>
            <p:ph type="title"/>
          </p:nvPr>
        </p:nvSpPr>
        <p:spPr>
          <a:xfrm>
            <a:off x="685800" y="152400"/>
            <a:ext cx="7772400" cy="1143000"/>
          </a:xfrm>
          <a:prstGeom prst="rect">
            <a:avLst/>
          </a:prstGeom>
        </p:spPr>
        <p:txBody>
          <a:bodyPr lIns="46037" tIns="46037" rIns="46037" bIns="46037" anchor="ctr"/>
          <a:lstStyle>
            <a:lvl1pPr algn="ctr">
              <a:defRPr sz="4400">
                <a:solidFill>
                  <a:srgbClr val="000099"/>
                </a:solidFill>
                <a:latin typeface="+mj-lt"/>
                <a:ea typeface="+mj-ea"/>
                <a:cs typeface="+mj-cs"/>
                <a:sym typeface="Times New Roman"/>
              </a:defRPr>
            </a:lvl1pPr>
          </a:lstStyle>
          <a:p>
            <a:pPr/>
            <a:r>
              <a:t>大標題文字</a:t>
            </a:r>
          </a:p>
        </p:txBody>
      </p:sp>
      <p:sp>
        <p:nvSpPr>
          <p:cNvPr id="95" name="Shape 95"/>
          <p:cNvSpPr/>
          <p:nvPr>
            <p:ph type="body" idx="1"/>
          </p:nvPr>
        </p:nvSpPr>
        <p:spPr>
          <a:xfrm>
            <a:off x="685800" y="1981200"/>
            <a:ext cx="7772400" cy="4114800"/>
          </a:xfrm>
          <a:prstGeom prst="rect">
            <a:avLst/>
          </a:prstGeom>
        </p:spPr>
        <p:txBody>
          <a:bodyPr lIns="46037" tIns="46037" rIns="46037" bIns="46037"/>
          <a:lstStyle>
            <a:lvl1pPr marL="342900" indent="-342900">
              <a:buClr>
                <a:srgbClr val="000099"/>
              </a:buClr>
              <a:buSzPct val="100000"/>
              <a:buFontTx/>
              <a:buChar char="•"/>
              <a:defRPr sz="3200">
                <a:latin typeface="+mj-lt"/>
                <a:ea typeface="+mj-ea"/>
                <a:cs typeface="+mj-cs"/>
                <a:sym typeface="Times New Roman"/>
              </a:defRPr>
            </a:lvl1pPr>
            <a:lvl2pPr marL="783771" indent="-326571">
              <a:buClr>
                <a:srgbClr val="000099"/>
              </a:buClr>
              <a:buSzPct val="100000"/>
              <a:buFontTx/>
              <a:buChar char="▪"/>
              <a:defRPr sz="3200">
                <a:latin typeface="+mj-lt"/>
                <a:ea typeface="+mj-ea"/>
                <a:cs typeface="+mj-cs"/>
                <a:sym typeface="Times New Roman"/>
              </a:defRPr>
            </a:lvl2pPr>
            <a:lvl3pPr marL="1219200" indent="-304800">
              <a:buClr>
                <a:srgbClr val="000099"/>
              </a:buClr>
              <a:buSzPct val="100000"/>
              <a:buFontTx/>
              <a:buChar char="•"/>
              <a:defRPr sz="3200">
                <a:latin typeface="+mj-lt"/>
                <a:ea typeface="+mj-ea"/>
                <a:cs typeface="+mj-cs"/>
                <a:sym typeface="Times New Roman"/>
              </a:defRPr>
            </a:lvl3pPr>
            <a:lvl4pPr marL="1737360" indent="-365760">
              <a:buClr>
                <a:srgbClr val="000099"/>
              </a:buClr>
              <a:buSzPct val="100000"/>
              <a:buFontTx/>
              <a:buChar char="–"/>
              <a:defRPr sz="3200">
                <a:latin typeface="+mj-lt"/>
                <a:ea typeface="+mj-ea"/>
                <a:cs typeface="+mj-cs"/>
                <a:sym typeface="Times New Roman"/>
              </a:defRPr>
            </a:lvl4pPr>
            <a:lvl5pPr marL="2235200" indent="-406400">
              <a:buClr>
                <a:srgbClr val="000099"/>
              </a:buClr>
              <a:buSzPct val="100000"/>
              <a:buFontTx/>
              <a:buChar char="•"/>
              <a:defRPr sz="3200">
                <a:latin typeface="+mj-lt"/>
                <a:ea typeface="+mj-ea"/>
                <a:cs typeface="+mj-cs"/>
                <a:sym typeface="Times New Roman"/>
              </a:defRPr>
            </a:lvl5pPr>
          </a:lstStyle>
          <a:p>
            <a:pPr/>
            <a:r>
              <a:t>內文層級一</a:t>
            </a:r>
          </a:p>
          <a:p>
            <a:pPr lvl="1"/>
            <a:r>
              <a:t>內文層級二</a:t>
            </a:r>
          </a:p>
          <a:p>
            <a:pPr lvl="2"/>
            <a:r>
              <a:t>內文層級三</a:t>
            </a:r>
          </a:p>
          <a:p>
            <a:pPr lvl="3"/>
            <a:r>
              <a:t>內文層級四</a:t>
            </a:r>
          </a:p>
          <a:p>
            <a:pPr lvl="4"/>
            <a:r>
              <a:t>內文層級五</a:t>
            </a:r>
          </a:p>
        </p:txBody>
      </p:sp>
      <p:sp>
        <p:nvSpPr>
          <p:cNvPr id="96" name="Shape 96"/>
          <p:cNvSpPr/>
          <p:nvPr>
            <p:ph type="sldNum" sz="quarter" idx="2"/>
          </p:nvPr>
        </p:nvSpPr>
        <p:spPr>
          <a:xfrm>
            <a:off x="8175624" y="6333138"/>
            <a:ext cx="282577" cy="287724"/>
          </a:xfrm>
          <a:prstGeom prst="rect">
            <a:avLst/>
          </a:prstGeom>
        </p:spPr>
        <p:txBody>
          <a:bodyPr lIns="46037" tIns="46037" rIns="46037" bIns="46037" anchor="ctr"/>
          <a:lstStyle>
            <a:lvl1pPr>
              <a:defRPr sz="1400">
                <a:latin typeface="+mj-lt"/>
                <a:ea typeface="+mj-ea"/>
                <a:cs typeface="+mj-cs"/>
                <a:sym typeface="Times New Roman"/>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381000" y="228600"/>
            <a:ext cx="8229600" cy="609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19050">
            <a:solidFill>
              <a:schemeClr val="accent1"/>
            </a:solidFill>
            <a:miter/>
          </a:ln>
        </p:spPr>
        <p:txBody>
          <a:bodyPr lIns="45719" rIns="45719"/>
          <a:lstStyle/>
          <a:p>
            <a:pPr>
              <a:defRPr>
                <a:latin typeface="+mj-lt"/>
                <a:ea typeface="+mj-ea"/>
                <a:cs typeface="+mj-cs"/>
                <a:sym typeface="Times New Roman"/>
              </a:defRPr>
            </a:pPr>
          </a:p>
        </p:txBody>
      </p:sp>
      <p:sp>
        <p:nvSpPr>
          <p:cNvPr id="3" name="Shape 3"/>
          <p:cNvSpPr/>
          <p:nvPr/>
        </p:nvSpPr>
        <p:spPr>
          <a:xfrm>
            <a:off x="457200" y="6172200"/>
            <a:ext cx="8229600" cy="0"/>
          </a:xfrm>
          <a:prstGeom prst="line">
            <a:avLst/>
          </a:prstGeom>
          <a:ln w="19050">
            <a:solidFill>
              <a:schemeClr val="accent1"/>
            </a:solidFill>
          </a:ln>
        </p:spPr>
        <p:txBody>
          <a:bodyPr lIns="45719" rIns="45719"/>
          <a:lstStyle/>
          <a:p>
            <a:pPr/>
          </a:p>
        </p:txBody>
      </p:sp>
      <p:sp>
        <p:nvSpPr>
          <p:cNvPr id="4" name="Shape 4"/>
          <p:cNvSpPr/>
          <p:nvPr>
            <p:ph type="sldNum" sz="quarter" idx="2"/>
          </p:nvPr>
        </p:nvSpPr>
        <p:spPr>
          <a:xfrm>
            <a:off x="8439785" y="6444297"/>
            <a:ext cx="247015" cy="256541"/>
          </a:xfrm>
          <a:prstGeom prst="rect">
            <a:avLst/>
          </a:prstGeom>
          <a:ln w="12700">
            <a:miter lim="400000"/>
          </a:ln>
        </p:spPr>
        <p:txBody>
          <a:bodyPr wrap="none" lIns="45719" rIns="45719" anchor="b">
            <a:spAutoFit/>
          </a:bodyPr>
          <a:lstStyle>
            <a:lvl1pPr algn="r">
              <a:defRPr sz="1200">
                <a:latin typeface="Garamond"/>
                <a:ea typeface="Garamond"/>
                <a:cs typeface="Garamond"/>
                <a:sym typeface="Garamond"/>
              </a:defRPr>
            </a:lvl1pPr>
          </a:lstStyle>
          <a:p>
            <a:pPr/>
            <a:fld id="{86CB4B4D-7CA3-9044-876B-883B54F8677D}" type="slidenum"/>
          </a:p>
        </p:txBody>
      </p:sp>
      <p:sp>
        <p:nvSpPr>
          <p:cNvPr id="5" name="Shape 5"/>
          <p:cNvSpPr/>
          <p:nvPr>
            <p:ph type="title"/>
          </p:nvPr>
        </p:nvSpPr>
        <p:spPr>
          <a:xfrm>
            <a:off x="457200" y="277812"/>
            <a:ext cx="8229600" cy="1139826"/>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大標題文字</a:t>
            </a:r>
          </a:p>
        </p:txBody>
      </p:sp>
      <p:sp>
        <p:nvSpPr>
          <p:cNvPr id="6" name="Shape 6"/>
          <p:cNvSpPr/>
          <p:nvPr>
            <p:ph type="body" idx="1"/>
          </p:nvPr>
        </p:nvSpPr>
        <p:spPr>
          <a:xfrm>
            <a:off x="457200" y="1600200"/>
            <a:ext cx="8229600" cy="4530725"/>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2pPr marL="719992" indent="-375504">
              <a:buSzPct val="55000"/>
              <a:defRPr sz="2400"/>
            </a:lvl2pPr>
            <a:lvl3pPr marL="1149927" indent="-478414">
              <a:buChar char="✦"/>
              <a:defRPr sz="2200"/>
            </a:lvl3pPr>
            <a:lvl4pPr marL="1497806" indent="-473868">
              <a:buChar char="‣"/>
              <a:defRPr sz="2000"/>
            </a:lvl4pPr>
            <a:lvl5pPr marL="1907645" indent="-566208">
              <a:buChar char="-"/>
              <a:defRPr sz="1800"/>
            </a:lvl5pPr>
          </a:lstStyle>
          <a:p>
            <a:pPr/>
            <a:r>
              <a:t>內文層級一</a:t>
            </a:r>
          </a:p>
          <a:p>
            <a:pPr lvl="1"/>
            <a:r>
              <a:t>內文層級二</a:t>
            </a:r>
          </a:p>
          <a:p>
            <a:pPr lvl="2"/>
            <a:r>
              <a:t>內文層級三</a:t>
            </a:r>
          </a:p>
          <a:p>
            <a:pPr lvl="3"/>
            <a:r>
              <a:t>內文層級四</a:t>
            </a:r>
          </a:p>
          <a:p>
            <a:pPr lvl="4"/>
            <a:r>
              <a:t>內文層級五</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xmlns:p14="http://schemas.microsoft.com/office/powerpoint/2010/main" spd="med" advClick="1"/>
  <p:txStyles>
    <p:titleStyle>
      <a:lvl1pPr marL="0" marR="0" indent="0" algn="l" defTabSz="914400" latinLnBrk="0">
        <a:lnSpc>
          <a:spcPct val="100000"/>
        </a:lnSpc>
        <a:spcBef>
          <a:spcPts val="0"/>
        </a:spcBef>
        <a:spcAft>
          <a:spcPts val="0"/>
        </a:spcAft>
        <a:buClrTx/>
        <a:buSzTx/>
        <a:buFontTx/>
        <a:buNone/>
        <a:tabLst/>
        <a:defRPr b="0" baseline="0" cap="none" i="0" spc="0" strike="noStrike" sz="4200" u="none">
          <a:ln>
            <a:noFill/>
          </a:ln>
          <a:solidFill>
            <a:srgbClr val="006633"/>
          </a:solidFill>
          <a:uFillTx/>
          <a:latin typeface="Garamond"/>
          <a:ea typeface="Garamond"/>
          <a:cs typeface="Garamond"/>
          <a:sym typeface="Garamond"/>
        </a:defRPr>
      </a:lvl1pPr>
      <a:lvl2pPr marL="0" marR="0" indent="0" algn="l" defTabSz="914400" latinLnBrk="0">
        <a:lnSpc>
          <a:spcPct val="100000"/>
        </a:lnSpc>
        <a:spcBef>
          <a:spcPts val="0"/>
        </a:spcBef>
        <a:spcAft>
          <a:spcPts val="0"/>
        </a:spcAft>
        <a:buClrTx/>
        <a:buSzTx/>
        <a:buFontTx/>
        <a:buNone/>
        <a:tabLst/>
        <a:defRPr b="0" baseline="0" cap="none" i="0" spc="0" strike="noStrike" sz="4200" u="none">
          <a:ln>
            <a:noFill/>
          </a:ln>
          <a:solidFill>
            <a:srgbClr val="006633"/>
          </a:solidFill>
          <a:uFillTx/>
          <a:latin typeface="Garamond"/>
          <a:ea typeface="Garamond"/>
          <a:cs typeface="Garamond"/>
          <a:sym typeface="Garamond"/>
        </a:defRPr>
      </a:lvl2pPr>
      <a:lvl3pPr marL="0" marR="0" indent="0" algn="l" defTabSz="914400" latinLnBrk="0">
        <a:lnSpc>
          <a:spcPct val="100000"/>
        </a:lnSpc>
        <a:spcBef>
          <a:spcPts val="0"/>
        </a:spcBef>
        <a:spcAft>
          <a:spcPts val="0"/>
        </a:spcAft>
        <a:buClrTx/>
        <a:buSzTx/>
        <a:buFontTx/>
        <a:buNone/>
        <a:tabLst/>
        <a:defRPr b="0" baseline="0" cap="none" i="0" spc="0" strike="noStrike" sz="4200" u="none">
          <a:ln>
            <a:noFill/>
          </a:ln>
          <a:solidFill>
            <a:srgbClr val="006633"/>
          </a:solidFill>
          <a:uFillTx/>
          <a:latin typeface="Garamond"/>
          <a:ea typeface="Garamond"/>
          <a:cs typeface="Garamond"/>
          <a:sym typeface="Garamond"/>
        </a:defRPr>
      </a:lvl3pPr>
      <a:lvl4pPr marL="0" marR="0" indent="0" algn="l" defTabSz="914400" latinLnBrk="0">
        <a:lnSpc>
          <a:spcPct val="100000"/>
        </a:lnSpc>
        <a:spcBef>
          <a:spcPts val="0"/>
        </a:spcBef>
        <a:spcAft>
          <a:spcPts val="0"/>
        </a:spcAft>
        <a:buClrTx/>
        <a:buSzTx/>
        <a:buFontTx/>
        <a:buNone/>
        <a:tabLst/>
        <a:defRPr b="0" baseline="0" cap="none" i="0" spc="0" strike="noStrike" sz="4200" u="none">
          <a:ln>
            <a:noFill/>
          </a:ln>
          <a:solidFill>
            <a:srgbClr val="006633"/>
          </a:solidFill>
          <a:uFillTx/>
          <a:latin typeface="Garamond"/>
          <a:ea typeface="Garamond"/>
          <a:cs typeface="Garamond"/>
          <a:sym typeface="Garamond"/>
        </a:defRPr>
      </a:lvl4pPr>
      <a:lvl5pPr marL="0" marR="0" indent="0" algn="l" defTabSz="914400" latinLnBrk="0">
        <a:lnSpc>
          <a:spcPct val="100000"/>
        </a:lnSpc>
        <a:spcBef>
          <a:spcPts val="0"/>
        </a:spcBef>
        <a:spcAft>
          <a:spcPts val="0"/>
        </a:spcAft>
        <a:buClrTx/>
        <a:buSzTx/>
        <a:buFontTx/>
        <a:buNone/>
        <a:tabLst/>
        <a:defRPr b="0" baseline="0" cap="none" i="0" spc="0" strike="noStrike" sz="4200" u="none">
          <a:ln>
            <a:noFill/>
          </a:ln>
          <a:solidFill>
            <a:srgbClr val="006633"/>
          </a:solidFill>
          <a:uFillTx/>
          <a:latin typeface="Garamond"/>
          <a:ea typeface="Garamond"/>
          <a:cs typeface="Garamond"/>
          <a:sym typeface="Garamond"/>
        </a:defRPr>
      </a:lvl5pPr>
      <a:lvl6pPr marL="0" marR="0" indent="457200" algn="l" defTabSz="914400" latinLnBrk="0">
        <a:lnSpc>
          <a:spcPct val="100000"/>
        </a:lnSpc>
        <a:spcBef>
          <a:spcPts val="0"/>
        </a:spcBef>
        <a:spcAft>
          <a:spcPts val="0"/>
        </a:spcAft>
        <a:buClrTx/>
        <a:buSzTx/>
        <a:buFontTx/>
        <a:buNone/>
        <a:tabLst/>
        <a:defRPr b="0" baseline="0" cap="none" i="0" spc="0" strike="noStrike" sz="4200" u="none">
          <a:ln>
            <a:noFill/>
          </a:ln>
          <a:solidFill>
            <a:srgbClr val="006633"/>
          </a:solidFill>
          <a:uFillTx/>
          <a:latin typeface="Garamond"/>
          <a:ea typeface="Garamond"/>
          <a:cs typeface="Garamond"/>
          <a:sym typeface="Garamond"/>
        </a:defRPr>
      </a:lvl6pPr>
      <a:lvl7pPr marL="0" marR="0" indent="914400" algn="l" defTabSz="914400" latinLnBrk="0">
        <a:lnSpc>
          <a:spcPct val="100000"/>
        </a:lnSpc>
        <a:spcBef>
          <a:spcPts val="0"/>
        </a:spcBef>
        <a:spcAft>
          <a:spcPts val="0"/>
        </a:spcAft>
        <a:buClrTx/>
        <a:buSzTx/>
        <a:buFontTx/>
        <a:buNone/>
        <a:tabLst/>
        <a:defRPr b="0" baseline="0" cap="none" i="0" spc="0" strike="noStrike" sz="4200" u="none">
          <a:ln>
            <a:noFill/>
          </a:ln>
          <a:solidFill>
            <a:srgbClr val="006633"/>
          </a:solidFill>
          <a:uFillTx/>
          <a:latin typeface="Garamond"/>
          <a:ea typeface="Garamond"/>
          <a:cs typeface="Garamond"/>
          <a:sym typeface="Garamond"/>
        </a:defRPr>
      </a:lvl7pPr>
      <a:lvl8pPr marL="0" marR="0" indent="1371600" algn="l" defTabSz="914400" latinLnBrk="0">
        <a:lnSpc>
          <a:spcPct val="100000"/>
        </a:lnSpc>
        <a:spcBef>
          <a:spcPts val="0"/>
        </a:spcBef>
        <a:spcAft>
          <a:spcPts val="0"/>
        </a:spcAft>
        <a:buClrTx/>
        <a:buSzTx/>
        <a:buFontTx/>
        <a:buNone/>
        <a:tabLst/>
        <a:defRPr b="0" baseline="0" cap="none" i="0" spc="0" strike="noStrike" sz="4200" u="none">
          <a:ln>
            <a:noFill/>
          </a:ln>
          <a:solidFill>
            <a:srgbClr val="006633"/>
          </a:solidFill>
          <a:uFillTx/>
          <a:latin typeface="Garamond"/>
          <a:ea typeface="Garamond"/>
          <a:cs typeface="Garamond"/>
          <a:sym typeface="Garamond"/>
        </a:defRPr>
      </a:lvl8pPr>
      <a:lvl9pPr marL="0" marR="0" indent="1828800" algn="l" defTabSz="914400" latinLnBrk="0">
        <a:lnSpc>
          <a:spcPct val="100000"/>
        </a:lnSpc>
        <a:spcBef>
          <a:spcPts val="0"/>
        </a:spcBef>
        <a:spcAft>
          <a:spcPts val="0"/>
        </a:spcAft>
        <a:buClrTx/>
        <a:buSzTx/>
        <a:buFontTx/>
        <a:buNone/>
        <a:tabLst/>
        <a:defRPr b="0" baseline="0" cap="none" i="0" spc="0" strike="noStrike" sz="4200" u="none">
          <a:ln>
            <a:noFill/>
          </a:ln>
          <a:solidFill>
            <a:srgbClr val="006633"/>
          </a:solidFill>
          <a:uFillTx/>
          <a:latin typeface="Garamond"/>
          <a:ea typeface="Garamond"/>
          <a:cs typeface="Garamond"/>
          <a:sym typeface="Garamond"/>
        </a:defRPr>
      </a:lvl9pPr>
    </p:titleStyle>
    <p:bodyStyle>
      <a:lvl1pPr marL="228599" marR="0" indent="-228599" algn="l" defTabSz="914400" latinLnBrk="0">
        <a:lnSpc>
          <a:spcPct val="100000"/>
        </a:lnSpc>
        <a:spcBef>
          <a:spcPts val="700"/>
        </a:spcBef>
        <a:spcAft>
          <a:spcPts val="0"/>
        </a:spcAft>
        <a:buClr>
          <a:schemeClr val="accent1"/>
        </a:buClr>
        <a:buSzPct val="120000"/>
        <a:buFont typeface="Wingdings"/>
        <a:buChar char="▪"/>
        <a:tabLst/>
        <a:defRPr b="0" baseline="0" cap="none" i="0" spc="0" strike="noStrike" sz="2600" u="none">
          <a:ln>
            <a:noFill/>
          </a:ln>
          <a:solidFill>
            <a:srgbClr val="000000"/>
          </a:solidFill>
          <a:uFillTx/>
          <a:latin typeface="Arial"/>
          <a:ea typeface="Arial"/>
          <a:cs typeface="Arial"/>
          <a:sym typeface="Arial"/>
        </a:defRPr>
      </a:lvl1pPr>
      <a:lvl2pPr marL="669925" marR="0" indent="-325437" algn="l" defTabSz="914400" latinLnBrk="0">
        <a:lnSpc>
          <a:spcPct val="100000"/>
        </a:lnSpc>
        <a:spcBef>
          <a:spcPts val="700"/>
        </a:spcBef>
        <a:spcAft>
          <a:spcPts val="0"/>
        </a:spcAft>
        <a:buClr>
          <a:schemeClr val="accent1"/>
        </a:buClr>
        <a:buSzPct val="60000"/>
        <a:buFont typeface="Wingdings"/>
        <a:buChar char="❑"/>
        <a:tabLst/>
        <a:defRPr b="0" baseline="0" cap="none" i="0" spc="0" strike="noStrike" sz="2600" u="none">
          <a:ln>
            <a:noFill/>
          </a:ln>
          <a:solidFill>
            <a:srgbClr val="000000"/>
          </a:solidFill>
          <a:uFillTx/>
          <a:latin typeface="Arial"/>
          <a:ea typeface="Arial"/>
          <a:cs typeface="Arial"/>
          <a:sym typeface="Arial"/>
        </a:defRPr>
      </a:lvl2pPr>
      <a:lvl3pPr marL="1086138" marR="0" indent="-414626" algn="l" defTabSz="914400" latinLnBrk="0">
        <a:lnSpc>
          <a:spcPct val="100000"/>
        </a:lnSpc>
        <a:spcBef>
          <a:spcPts val="700"/>
        </a:spcBef>
        <a:spcAft>
          <a:spcPts val="0"/>
        </a:spcAft>
        <a:buClr>
          <a:schemeClr val="accent1"/>
        </a:buClr>
        <a:buSzPct val="65000"/>
        <a:buFont typeface="Wingdings"/>
        <a:buChar char="■"/>
        <a:tabLst/>
        <a:defRPr b="0" baseline="0" cap="none" i="0" spc="0" strike="noStrike" sz="2600" u="none">
          <a:ln>
            <a:noFill/>
          </a:ln>
          <a:solidFill>
            <a:srgbClr val="000000"/>
          </a:solidFill>
          <a:uFillTx/>
          <a:latin typeface="Arial"/>
          <a:ea typeface="Arial"/>
          <a:cs typeface="Arial"/>
          <a:sym typeface="Arial"/>
        </a:defRPr>
      </a:lvl3pPr>
      <a:lvl4pPr marL="1434623" marR="0" indent="-410686" algn="l" defTabSz="914400" latinLnBrk="0">
        <a:lnSpc>
          <a:spcPct val="100000"/>
        </a:lnSpc>
        <a:spcBef>
          <a:spcPts val="700"/>
        </a:spcBef>
        <a:spcAft>
          <a:spcPts val="0"/>
        </a:spcAft>
        <a:buClr>
          <a:schemeClr val="accent1"/>
        </a:buClr>
        <a:buSzPct val="70000"/>
        <a:buFont typeface="Wingdings"/>
        <a:buChar char="❑"/>
        <a:tabLst/>
        <a:defRPr b="0" baseline="0" cap="none" i="0" spc="0" strike="noStrike" sz="2600" u="none">
          <a:ln>
            <a:noFill/>
          </a:ln>
          <a:solidFill>
            <a:srgbClr val="000000"/>
          </a:solidFill>
          <a:uFillTx/>
          <a:latin typeface="Arial"/>
          <a:ea typeface="Arial"/>
          <a:cs typeface="Arial"/>
          <a:sym typeface="Arial"/>
        </a:defRPr>
      </a:lvl4pPr>
      <a:lvl5pPr marL="1832151" marR="0" indent="-490713" algn="l" defTabSz="914400" latinLnBrk="0">
        <a:lnSpc>
          <a:spcPct val="100000"/>
        </a:lnSpc>
        <a:spcBef>
          <a:spcPts val="700"/>
        </a:spcBef>
        <a:spcAft>
          <a:spcPts val="0"/>
        </a:spcAft>
        <a:buClr>
          <a:schemeClr val="accent1"/>
        </a:buClr>
        <a:buSzPct val="75000"/>
        <a:buFont typeface="Wingdings"/>
        <a:buChar char="▪"/>
        <a:tabLst/>
        <a:defRPr b="0" baseline="0" cap="none" i="0" spc="0" strike="noStrike" sz="2600" u="none">
          <a:ln>
            <a:noFill/>
          </a:ln>
          <a:solidFill>
            <a:srgbClr val="000000"/>
          </a:solidFill>
          <a:uFillTx/>
          <a:latin typeface="Arial"/>
          <a:ea typeface="Arial"/>
          <a:cs typeface="Arial"/>
          <a:sym typeface="Arial"/>
        </a:defRPr>
      </a:lvl5pPr>
      <a:lvl6pPr marL="2289351" marR="0" indent="-490713" algn="l" defTabSz="914400" latinLnBrk="0">
        <a:lnSpc>
          <a:spcPct val="100000"/>
        </a:lnSpc>
        <a:spcBef>
          <a:spcPts val="700"/>
        </a:spcBef>
        <a:spcAft>
          <a:spcPts val="0"/>
        </a:spcAft>
        <a:buClr>
          <a:schemeClr val="accent1"/>
        </a:buClr>
        <a:buSzPct val="75000"/>
        <a:buFont typeface="Wingdings"/>
        <a:buChar char="•"/>
        <a:tabLst/>
        <a:defRPr b="0" baseline="0" cap="none" i="0" spc="0" strike="noStrike" sz="2600" u="none">
          <a:ln>
            <a:noFill/>
          </a:ln>
          <a:solidFill>
            <a:srgbClr val="000000"/>
          </a:solidFill>
          <a:uFillTx/>
          <a:latin typeface="Arial"/>
          <a:ea typeface="Arial"/>
          <a:cs typeface="Arial"/>
          <a:sym typeface="Arial"/>
        </a:defRPr>
      </a:lvl6pPr>
      <a:lvl7pPr marL="2746551" marR="0" indent="-490713" algn="l" defTabSz="914400" latinLnBrk="0">
        <a:lnSpc>
          <a:spcPct val="100000"/>
        </a:lnSpc>
        <a:spcBef>
          <a:spcPts val="700"/>
        </a:spcBef>
        <a:spcAft>
          <a:spcPts val="0"/>
        </a:spcAft>
        <a:buClr>
          <a:schemeClr val="accent1"/>
        </a:buClr>
        <a:buSzPct val="75000"/>
        <a:buFont typeface="Wingdings"/>
        <a:buChar char="•"/>
        <a:tabLst/>
        <a:defRPr b="0" baseline="0" cap="none" i="0" spc="0" strike="noStrike" sz="2600" u="none">
          <a:ln>
            <a:noFill/>
          </a:ln>
          <a:solidFill>
            <a:srgbClr val="000000"/>
          </a:solidFill>
          <a:uFillTx/>
          <a:latin typeface="Arial"/>
          <a:ea typeface="Arial"/>
          <a:cs typeface="Arial"/>
          <a:sym typeface="Arial"/>
        </a:defRPr>
      </a:lvl7pPr>
      <a:lvl8pPr marL="3203751" marR="0" indent="-490713" algn="l" defTabSz="914400" latinLnBrk="0">
        <a:lnSpc>
          <a:spcPct val="100000"/>
        </a:lnSpc>
        <a:spcBef>
          <a:spcPts val="700"/>
        </a:spcBef>
        <a:spcAft>
          <a:spcPts val="0"/>
        </a:spcAft>
        <a:buClr>
          <a:schemeClr val="accent1"/>
        </a:buClr>
        <a:buSzPct val="75000"/>
        <a:buFont typeface="Wingdings"/>
        <a:buChar char="•"/>
        <a:tabLst/>
        <a:defRPr b="0" baseline="0" cap="none" i="0" spc="0" strike="noStrike" sz="2600" u="none">
          <a:ln>
            <a:noFill/>
          </a:ln>
          <a:solidFill>
            <a:srgbClr val="000000"/>
          </a:solidFill>
          <a:uFillTx/>
          <a:latin typeface="Arial"/>
          <a:ea typeface="Arial"/>
          <a:cs typeface="Arial"/>
          <a:sym typeface="Arial"/>
        </a:defRPr>
      </a:lvl8pPr>
      <a:lvl9pPr marL="3660951" marR="0" indent="-490713" algn="l" defTabSz="914400" latinLnBrk="0">
        <a:lnSpc>
          <a:spcPct val="100000"/>
        </a:lnSpc>
        <a:spcBef>
          <a:spcPts val="700"/>
        </a:spcBef>
        <a:spcAft>
          <a:spcPts val="0"/>
        </a:spcAft>
        <a:buClr>
          <a:schemeClr val="accent1"/>
        </a:buClr>
        <a:buSzPct val="75000"/>
        <a:buFont typeface="Wingdings"/>
        <a:buChar char="•"/>
        <a:tabLst/>
        <a:defRPr b="0" baseline="0" cap="none" i="0" spc="0" strike="noStrike" sz="2600" u="none">
          <a:ln>
            <a:noFill/>
          </a:ln>
          <a:solidFill>
            <a:srgbClr val="000000"/>
          </a:solidFill>
          <a:uFillTx/>
          <a:latin typeface="Arial"/>
          <a:ea typeface="Arial"/>
          <a:cs typeface="Arial"/>
          <a:sym typeface="Arial"/>
        </a:defRPr>
      </a:lvl9pPr>
    </p:bodyStyle>
    <p:otherStyle>
      <a:lvl1pPr marL="0" marR="0" indent="0" algn="r" defTabSz="91440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aramond"/>
        </a:defRPr>
      </a:lvl1pPr>
      <a:lvl2pPr marL="0" marR="0" indent="457200" algn="r" defTabSz="91440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aramond"/>
        </a:defRPr>
      </a:lvl2pPr>
      <a:lvl3pPr marL="0" marR="0" indent="914400" algn="r" defTabSz="91440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aramond"/>
        </a:defRPr>
      </a:lvl3pPr>
      <a:lvl4pPr marL="0" marR="0" indent="1371600" algn="r" defTabSz="91440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aramond"/>
        </a:defRPr>
      </a:lvl4pPr>
      <a:lvl5pPr marL="0" marR="0" indent="1828800" algn="r" defTabSz="91440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aramond"/>
        </a:defRPr>
      </a:lvl5pPr>
      <a:lvl6pPr marL="0" marR="0" indent="0" algn="r" defTabSz="91440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aramond"/>
        </a:defRPr>
      </a:lvl6pPr>
      <a:lvl7pPr marL="0" marR="0" indent="0" algn="r" defTabSz="91440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aramond"/>
        </a:defRPr>
      </a:lvl7pPr>
      <a:lvl8pPr marL="0" marR="0" indent="0" algn="r" defTabSz="91440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aramond"/>
        </a:defRPr>
      </a:lvl8pPr>
      <a:lvl9pPr marL="0" marR="0" indent="0" algn="r" defTabSz="91440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aramond"/>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 Id="rId3" Type="http://schemas.openxmlformats.org/officeDocument/2006/relationships/image" Target="../media/image2.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5.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6.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4" name="Shape 114"/>
          <p:cNvSpPr/>
          <p:nvPr>
            <p:ph type="sldNum" sz="quarter" idx="2"/>
          </p:nvPr>
        </p:nvSpPr>
        <p:spPr>
          <a:xfrm>
            <a:off x="8511222" y="6444297"/>
            <a:ext cx="175579"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5" name="Shape 115"/>
          <p:cNvSpPr/>
          <p:nvPr>
            <p:ph type="ctrTitle"/>
          </p:nvPr>
        </p:nvSpPr>
        <p:spPr>
          <a:prstGeom prst="rect">
            <a:avLst/>
          </a:prstGeom>
        </p:spPr>
        <p:txBody>
          <a:bodyPr/>
          <a:lstStyle>
            <a:lvl1pPr>
              <a:defRPr sz="5400"/>
            </a:lvl1pPr>
          </a:lstStyle>
          <a:p>
            <a:pPr/>
            <a:r>
              <a:t>Stacks</a:t>
            </a:r>
          </a:p>
        </p:txBody>
      </p:sp>
      <p:sp>
        <p:nvSpPr>
          <p:cNvPr id="116" name="Shape 116"/>
          <p:cNvSpPr/>
          <p:nvPr>
            <p:ph type="subTitle" sz="quarter" idx="1"/>
          </p:nvPr>
        </p:nvSpPr>
        <p:spPr>
          <a:xfrm>
            <a:off x="1371600" y="3908425"/>
            <a:ext cx="6400800" cy="1752600"/>
          </a:xfrm>
          <a:prstGeom prst="rect">
            <a:avLst/>
          </a:prstGeom>
        </p:spPr>
        <p:txBody>
          <a:bodyPr/>
          <a:lstStyle>
            <a:lvl1pPr algn="ctr">
              <a:spcBef>
                <a:spcPts val="0"/>
              </a:spcBef>
              <a:defRPr sz="4000">
                <a:solidFill>
                  <a:srgbClr val="006633"/>
                </a:solidFill>
                <a:latin typeface="Garamond"/>
                <a:ea typeface="Garamond"/>
                <a:cs typeface="Garamond"/>
                <a:sym typeface="Garamond"/>
              </a:defRPr>
            </a:lvl1pPr>
          </a:lstStyle>
          <a:p>
            <a:pPr/>
            <a:r>
              <a:t>Wei-Fu Lu</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Shape 246"/>
          <p:cNvSpPr/>
          <p:nvPr>
            <p:ph type="title"/>
          </p:nvPr>
        </p:nvSpPr>
        <p:spPr>
          <a:xfrm>
            <a:off x="685800" y="152399"/>
            <a:ext cx="7772400" cy="1143002"/>
          </a:xfrm>
          <a:prstGeom prst="rect">
            <a:avLst/>
          </a:prstGeom>
        </p:spPr>
        <p:txBody>
          <a:bodyPr/>
          <a:lstStyle/>
          <a:p>
            <a:pPr/>
            <a:r>
              <a:t>Example</a:t>
            </a:r>
          </a:p>
        </p:txBody>
      </p:sp>
      <p:sp>
        <p:nvSpPr>
          <p:cNvPr id="247" name="Shape 247"/>
          <p:cNvSpPr/>
          <p:nvPr>
            <p:ph type="body" sz="quarter" idx="1"/>
          </p:nvPr>
        </p:nvSpPr>
        <p:spPr>
          <a:xfrm>
            <a:off x="228599" y="1447800"/>
            <a:ext cx="8763002" cy="685800"/>
          </a:xfrm>
          <a:prstGeom prst="rect">
            <a:avLst/>
          </a:prstGeom>
        </p:spPr>
        <p:txBody>
          <a:bodyPr/>
          <a:lstStyle/>
          <a:p>
            <a:pPr>
              <a:defRPr>
                <a:solidFill>
                  <a:srgbClr val="0000FF"/>
                </a:solidFill>
              </a:defRPr>
            </a:pPr>
            <a:r>
              <a:t>(</a:t>
            </a:r>
            <a:r>
              <a:rPr>
                <a:solidFill>
                  <a:srgbClr val="FF9900"/>
                </a:solidFill>
              </a:rPr>
              <a:t>(</a:t>
            </a:r>
            <a:r>
              <a:rPr>
                <a:solidFill>
                  <a:srgbClr val="000000"/>
                </a:solidFill>
              </a:rPr>
              <a:t>(</a:t>
            </a:r>
            <a:r>
              <a:rPr>
                <a:solidFill>
                  <a:srgbClr val="FF0033"/>
                </a:solidFill>
              </a:rPr>
              <a:t>a+b</a:t>
            </a:r>
            <a:r>
              <a:rPr>
                <a:solidFill>
                  <a:srgbClr val="000000"/>
                </a:solidFill>
              </a:rPr>
              <a:t>)</a:t>
            </a:r>
            <a:r>
              <a:rPr>
                <a:solidFill>
                  <a:srgbClr val="FF0033"/>
                </a:solidFill>
              </a:rPr>
              <a:t>*c+d-e</a:t>
            </a:r>
            <a:r>
              <a:rPr>
                <a:solidFill>
                  <a:srgbClr val="FF9900"/>
                </a:solidFill>
              </a:rPr>
              <a:t>)</a:t>
            </a:r>
            <a:r>
              <a:rPr>
                <a:solidFill>
                  <a:srgbClr val="FF0033"/>
                </a:solidFill>
              </a:rPr>
              <a:t>/</a:t>
            </a:r>
            <a:r>
              <a:rPr>
                <a:solidFill>
                  <a:srgbClr val="FF33CC"/>
                </a:solidFill>
              </a:rPr>
              <a:t>(</a:t>
            </a:r>
            <a:r>
              <a:rPr>
                <a:solidFill>
                  <a:srgbClr val="FF0033"/>
                </a:solidFill>
              </a:rPr>
              <a:t>f+g</a:t>
            </a:r>
            <a:r>
              <a:rPr>
                <a:solidFill>
                  <a:srgbClr val="FF33CC"/>
                </a:solidFill>
              </a:rPr>
              <a:t>)</a:t>
            </a:r>
            <a:r>
              <a:rPr>
                <a:solidFill>
                  <a:srgbClr val="FF0033"/>
                </a:solidFill>
              </a:rPr>
              <a:t>-</a:t>
            </a:r>
            <a:r>
              <a:rPr>
                <a:solidFill>
                  <a:srgbClr val="000099"/>
                </a:solidFill>
              </a:rPr>
              <a:t>(</a:t>
            </a:r>
            <a:r>
              <a:rPr>
                <a:solidFill>
                  <a:srgbClr val="FF0033"/>
                </a:solidFill>
              </a:rPr>
              <a:t>h+j</a:t>
            </a:r>
            <a:r>
              <a:rPr>
                <a:solidFill>
                  <a:srgbClr val="000099"/>
                </a:solidFill>
              </a:rPr>
              <a:t>)</a:t>
            </a:r>
            <a:r>
              <a:rPr>
                <a:solidFill>
                  <a:srgbClr val="FF0033"/>
                </a:solidFill>
              </a:rPr>
              <a:t>*</a:t>
            </a:r>
            <a:r>
              <a:rPr>
                <a:solidFill>
                  <a:srgbClr val="000000"/>
                </a:solidFill>
              </a:rPr>
              <a:t>(</a:t>
            </a:r>
            <a:r>
              <a:rPr>
                <a:solidFill>
                  <a:srgbClr val="FF0033"/>
                </a:solidFill>
              </a:rPr>
              <a:t>k-l</a:t>
            </a:r>
            <a:r>
              <a:rPr>
                <a:solidFill>
                  <a:srgbClr val="000000"/>
                </a:solidFill>
              </a:rPr>
              <a:t>)</a:t>
            </a:r>
            <a:r>
              <a:t>)</a:t>
            </a:r>
            <a:r>
              <a:rPr>
                <a:solidFill>
                  <a:srgbClr val="FF0033"/>
                </a:solidFill>
              </a:rPr>
              <a:t>/(m-n)</a:t>
            </a:r>
          </a:p>
        </p:txBody>
      </p:sp>
      <p:grpSp>
        <p:nvGrpSpPr>
          <p:cNvPr id="251" name="Group 251"/>
          <p:cNvGrpSpPr/>
          <p:nvPr/>
        </p:nvGrpSpPr>
        <p:grpSpPr>
          <a:xfrm>
            <a:off x="990599" y="2819400"/>
            <a:ext cx="762002" cy="2743200"/>
            <a:chOff x="0" y="0"/>
            <a:chExt cx="762000" cy="2743200"/>
          </a:xfrm>
        </p:grpSpPr>
        <p:sp>
          <p:nvSpPr>
            <p:cNvPr id="248" name="Shape 248"/>
            <p:cNvSpPr/>
            <p:nvPr/>
          </p:nvSpPr>
          <p:spPr>
            <a:xfrm flipH="1">
              <a:off x="-1" y="0"/>
              <a:ext cx="2" cy="2743200"/>
            </a:xfrm>
            <a:prstGeom prst="line">
              <a:avLst/>
            </a:prstGeom>
            <a:noFill/>
            <a:ln w="50800" cap="flat">
              <a:solidFill>
                <a:srgbClr val="FF0033"/>
              </a:solidFill>
              <a:prstDash val="solid"/>
              <a:round/>
            </a:ln>
            <a:effectLst/>
          </p:spPr>
          <p:txBody>
            <a:bodyPr wrap="square" lIns="45719" tIns="45719" rIns="45719" bIns="45719" numCol="1" anchor="t">
              <a:noAutofit/>
            </a:bodyPr>
            <a:lstStyle/>
            <a:p>
              <a:pPr>
                <a:defRPr>
                  <a:latin typeface="+mj-lt"/>
                  <a:ea typeface="+mj-ea"/>
                  <a:cs typeface="+mj-cs"/>
                  <a:sym typeface="Times New Roman"/>
                </a:defRPr>
              </a:pPr>
            </a:p>
          </p:txBody>
        </p:sp>
        <p:sp>
          <p:nvSpPr>
            <p:cNvPr id="249" name="Shape 249"/>
            <p:cNvSpPr/>
            <p:nvPr/>
          </p:nvSpPr>
          <p:spPr>
            <a:xfrm>
              <a:off x="0" y="2743200"/>
              <a:ext cx="762000" cy="0"/>
            </a:xfrm>
            <a:prstGeom prst="line">
              <a:avLst/>
            </a:prstGeom>
            <a:noFill/>
            <a:ln w="50800" cap="flat">
              <a:solidFill>
                <a:srgbClr val="FF0033"/>
              </a:solidFill>
              <a:prstDash val="solid"/>
              <a:round/>
            </a:ln>
            <a:effectLst/>
          </p:spPr>
          <p:txBody>
            <a:bodyPr wrap="square" lIns="45719" tIns="45719" rIns="45719" bIns="45719" numCol="1" anchor="t">
              <a:noAutofit/>
            </a:bodyPr>
            <a:lstStyle/>
            <a:p>
              <a:pPr>
                <a:defRPr>
                  <a:latin typeface="+mj-lt"/>
                  <a:ea typeface="+mj-ea"/>
                  <a:cs typeface="+mj-cs"/>
                  <a:sym typeface="Times New Roman"/>
                </a:defRPr>
              </a:pPr>
            </a:p>
          </p:txBody>
        </p:sp>
        <p:sp>
          <p:nvSpPr>
            <p:cNvPr id="250" name="Shape 250"/>
            <p:cNvSpPr/>
            <p:nvPr/>
          </p:nvSpPr>
          <p:spPr>
            <a:xfrm flipH="1">
              <a:off x="762000" y="0"/>
              <a:ext cx="1" cy="2743200"/>
            </a:xfrm>
            <a:prstGeom prst="line">
              <a:avLst/>
            </a:prstGeom>
            <a:noFill/>
            <a:ln w="50800" cap="flat">
              <a:solidFill>
                <a:srgbClr val="FF0033"/>
              </a:solidFill>
              <a:prstDash val="solid"/>
              <a:round/>
            </a:ln>
            <a:effectLst/>
          </p:spPr>
          <p:txBody>
            <a:bodyPr wrap="square" lIns="45719" tIns="45719" rIns="45719" bIns="45719" numCol="1" anchor="t">
              <a:noAutofit/>
            </a:bodyPr>
            <a:lstStyle/>
            <a:p>
              <a:pPr>
                <a:defRPr>
                  <a:latin typeface="+mj-lt"/>
                  <a:ea typeface="+mj-ea"/>
                  <a:cs typeface="+mj-cs"/>
                  <a:sym typeface="Times New Roman"/>
                </a:defRPr>
              </a:pPr>
            </a:p>
          </p:txBody>
        </p:sp>
      </p:grpSp>
      <p:sp>
        <p:nvSpPr>
          <p:cNvPr id="252" name="Shape 252"/>
          <p:cNvSpPr/>
          <p:nvPr/>
        </p:nvSpPr>
        <p:spPr>
          <a:xfrm>
            <a:off x="1066800" y="5105400"/>
            <a:ext cx="533400" cy="483370"/>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lvl1pPr>
              <a:spcBef>
                <a:spcPts val="1600"/>
              </a:spcBef>
              <a:defRPr sz="2800">
                <a:solidFill>
                  <a:srgbClr val="0000FF"/>
                </a:solidFill>
                <a:latin typeface="+mj-lt"/>
                <a:ea typeface="+mj-ea"/>
                <a:cs typeface="+mj-cs"/>
                <a:sym typeface="Times New Roman"/>
              </a:defRPr>
            </a:lvl1pPr>
          </a:lstStyle>
          <a:p>
            <a:pPr/>
            <a:r>
              <a:t> 0</a:t>
            </a:r>
          </a:p>
        </p:txBody>
      </p:sp>
      <p:sp>
        <p:nvSpPr>
          <p:cNvPr id="253" name="Shape 253"/>
          <p:cNvSpPr/>
          <p:nvPr/>
        </p:nvSpPr>
        <p:spPr>
          <a:xfrm>
            <a:off x="1066800" y="4800600"/>
            <a:ext cx="533400" cy="483370"/>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p>
            <a:pPr>
              <a:spcBef>
                <a:spcPts val="1600"/>
              </a:spcBef>
              <a:defRPr sz="2800">
                <a:solidFill>
                  <a:srgbClr val="0000FF"/>
                </a:solidFill>
                <a:latin typeface="+mj-lt"/>
                <a:ea typeface="+mj-ea"/>
                <a:cs typeface="+mj-cs"/>
                <a:sym typeface="Times New Roman"/>
              </a:defRPr>
            </a:pPr>
            <a:r>
              <a:t> </a:t>
            </a:r>
            <a:r>
              <a:rPr>
                <a:solidFill>
                  <a:srgbClr val="FF9900"/>
                </a:solidFill>
              </a:rPr>
              <a:t>1</a:t>
            </a:r>
          </a:p>
        </p:txBody>
      </p:sp>
      <p:sp>
        <p:nvSpPr>
          <p:cNvPr id="254" name="Shape 254"/>
          <p:cNvSpPr/>
          <p:nvPr/>
        </p:nvSpPr>
        <p:spPr>
          <a:xfrm>
            <a:off x="1981200" y="5105400"/>
            <a:ext cx="1219200" cy="483370"/>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lvl1pPr>
              <a:spcBef>
                <a:spcPts val="1600"/>
              </a:spcBef>
              <a:defRPr sz="2800">
                <a:latin typeface="+mj-lt"/>
                <a:ea typeface="+mj-ea"/>
                <a:cs typeface="+mj-cs"/>
                <a:sym typeface="Times New Roman"/>
              </a:defRPr>
            </a:lvl1pPr>
          </a:lstStyle>
          <a:p>
            <a:pPr/>
            <a:r>
              <a:t>(2,6)</a:t>
            </a:r>
          </a:p>
        </p:txBody>
      </p:sp>
      <p:sp>
        <p:nvSpPr>
          <p:cNvPr id="255" name="Shape 255"/>
          <p:cNvSpPr/>
          <p:nvPr/>
        </p:nvSpPr>
        <p:spPr>
          <a:xfrm>
            <a:off x="1149350" y="4730750"/>
            <a:ext cx="444500" cy="444500"/>
          </a:xfrm>
          <a:prstGeom prst="rect">
            <a:avLst/>
          </a:prstGeom>
          <a:solidFill>
            <a:srgbClr val="00FFFF"/>
          </a:solidFill>
          <a:ln w="12700">
            <a:solidFill>
              <a:srgbClr val="00FFFF"/>
            </a:solidFill>
          </a:ln>
        </p:spPr>
        <p:txBody>
          <a:bodyPr lIns="45719" rIns="45719" anchor="ctr"/>
          <a:lstStyle/>
          <a:p>
            <a:pPr>
              <a:defRPr>
                <a:latin typeface="+mj-lt"/>
                <a:ea typeface="+mj-ea"/>
                <a:cs typeface="+mj-cs"/>
                <a:sym typeface="Times New Roman"/>
              </a:defRPr>
            </a:pPr>
          </a:p>
        </p:txBody>
      </p:sp>
      <p:sp>
        <p:nvSpPr>
          <p:cNvPr id="256" name="Shape 256"/>
          <p:cNvSpPr/>
          <p:nvPr/>
        </p:nvSpPr>
        <p:spPr>
          <a:xfrm>
            <a:off x="2895600" y="5105400"/>
            <a:ext cx="1219200" cy="483370"/>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lvl1pPr>
              <a:spcBef>
                <a:spcPts val="1600"/>
              </a:spcBef>
              <a:defRPr sz="2800">
                <a:solidFill>
                  <a:srgbClr val="FF9900"/>
                </a:solidFill>
                <a:latin typeface="+mj-lt"/>
                <a:ea typeface="+mj-ea"/>
                <a:cs typeface="+mj-cs"/>
                <a:sym typeface="Times New Roman"/>
              </a:defRPr>
            </a:lvl1pPr>
          </a:lstStyle>
          <a:p>
            <a:pPr/>
            <a:r>
              <a:t>(1,13)</a:t>
            </a:r>
          </a:p>
        </p:txBody>
      </p:sp>
      <p:sp>
        <p:nvSpPr>
          <p:cNvPr id="257" name="Shape 257"/>
          <p:cNvSpPr/>
          <p:nvPr/>
        </p:nvSpPr>
        <p:spPr>
          <a:xfrm>
            <a:off x="3886200" y="5105400"/>
            <a:ext cx="1524000" cy="483370"/>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lvl1pPr>
              <a:spcBef>
                <a:spcPts val="1600"/>
              </a:spcBef>
              <a:defRPr sz="2800">
                <a:solidFill>
                  <a:srgbClr val="FF33CC"/>
                </a:solidFill>
                <a:latin typeface="+mj-lt"/>
                <a:ea typeface="+mj-ea"/>
                <a:cs typeface="+mj-cs"/>
                <a:sym typeface="Times New Roman"/>
              </a:defRPr>
            </a:lvl1pPr>
          </a:lstStyle>
          <a:p>
            <a:pPr/>
            <a:r>
              <a:t>(15,19)</a:t>
            </a:r>
          </a:p>
        </p:txBody>
      </p:sp>
      <p:sp>
        <p:nvSpPr>
          <p:cNvPr id="258" name="Shape 258"/>
          <p:cNvSpPr/>
          <p:nvPr/>
        </p:nvSpPr>
        <p:spPr>
          <a:xfrm>
            <a:off x="5105400" y="5105400"/>
            <a:ext cx="1524000" cy="483370"/>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lvl1pPr>
              <a:spcBef>
                <a:spcPts val="1600"/>
              </a:spcBef>
              <a:defRPr sz="2800">
                <a:solidFill>
                  <a:srgbClr val="000099"/>
                </a:solidFill>
                <a:latin typeface="+mj-lt"/>
                <a:ea typeface="+mj-ea"/>
                <a:cs typeface="+mj-cs"/>
                <a:sym typeface="Times New Roman"/>
              </a:defRPr>
            </a:lvl1pPr>
          </a:lstStyle>
          <a:p>
            <a:pPr/>
            <a:r>
              <a:t>(21,25)</a:t>
            </a:r>
          </a:p>
        </p:txBody>
      </p:sp>
      <p:sp>
        <p:nvSpPr>
          <p:cNvPr id="259" name="Shape 259"/>
          <p:cNvSpPr/>
          <p:nvPr/>
        </p:nvSpPr>
        <p:spPr>
          <a:xfrm>
            <a:off x="1066800" y="4648200"/>
            <a:ext cx="685800" cy="483370"/>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lvl1pPr>
              <a:spcBef>
                <a:spcPts val="1600"/>
              </a:spcBef>
              <a:defRPr sz="2800">
                <a:latin typeface="+mj-lt"/>
                <a:ea typeface="+mj-ea"/>
                <a:cs typeface="+mj-cs"/>
                <a:sym typeface="Times New Roman"/>
              </a:defRPr>
            </a:lvl1pPr>
          </a:lstStyle>
          <a:p>
            <a:pPr/>
            <a:r>
              <a:t>27</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5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5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2" fill="hold">
                                  <p:stCondLst>
                                    <p:cond delay="0"/>
                                  </p:stCondLst>
                                  <p:iterate type="el" backwards="0">
                                    <p:tmAbs val="0"/>
                                  </p:iterate>
                                  <p:childTnLst>
                                    <p:set>
                                      <p:cBhvr>
                                        <p:cTn id="12" fill="hold"/>
                                        <p:tgtEl>
                                          <p:spTgt spid="259">
                                            <p:bg/>
                                          </p:spTgt>
                                        </p:tgtEl>
                                        <p:attrNameLst>
                                          <p:attrName>style.visibility</p:attrName>
                                        </p:attrNameLst>
                                      </p:cBhvr>
                                      <p:to>
                                        <p:strVal val="visible"/>
                                      </p:to>
                                    </p:set>
                                  </p:childTnLst>
                                </p:cTn>
                              </p:par>
                              <p:par>
                                <p:cTn id="13" presetClass="entr" nodeType="withEffect" presetSubtype="0" presetID="1" grpId="2" fill="hold">
                                  <p:stCondLst>
                                    <p:cond delay="0"/>
                                  </p:stCondLst>
                                  <p:iterate type="el" backwards="0">
                                    <p:tmAbs val="0"/>
                                  </p:iterate>
                                  <p:childTnLst>
                                    <p:set>
                                      <p:cBhvr>
                                        <p:cTn id="14" fill="hold"/>
                                        <p:tgtEl>
                                          <p:spTgt spid="259">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59" grpId="2"/>
      <p:bldP build="p" bldLvl="5" animBg="1" rev="0" advAuto="0" spid="258" grpId="1"/>
    </p:bldLst>
  </p:timing>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Shape 261"/>
          <p:cNvSpPr/>
          <p:nvPr>
            <p:ph type="title"/>
          </p:nvPr>
        </p:nvSpPr>
        <p:spPr>
          <a:xfrm>
            <a:off x="685800" y="152399"/>
            <a:ext cx="7772400" cy="1143002"/>
          </a:xfrm>
          <a:prstGeom prst="rect">
            <a:avLst/>
          </a:prstGeom>
        </p:spPr>
        <p:txBody>
          <a:bodyPr/>
          <a:lstStyle/>
          <a:p>
            <a:pPr/>
            <a:r>
              <a:t>Example</a:t>
            </a:r>
          </a:p>
        </p:txBody>
      </p:sp>
      <p:sp>
        <p:nvSpPr>
          <p:cNvPr id="262" name="Shape 262"/>
          <p:cNvSpPr/>
          <p:nvPr>
            <p:ph type="body" sz="quarter" idx="1"/>
          </p:nvPr>
        </p:nvSpPr>
        <p:spPr>
          <a:xfrm>
            <a:off x="228599" y="1447800"/>
            <a:ext cx="8763002" cy="685800"/>
          </a:xfrm>
          <a:prstGeom prst="rect">
            <a:avLst/>
          </a:prstGeom>
        </p:spPr>
        <p:txBody>
          <a:bodyPr/>
          <a:lstStyle/>
          <a:p>
            <a:pPr>
              <a:defRPr>
                <a:solidFill>
                  <a:srgbClr val="0000FF"/>
                </a:solidFill>
              </a:defRPr>
            </a:pPr>
            <a:r>
              <a:t>(</a:t>
            </a:r>
            <a:r>
              <a:rPr>
                <a:solidFill>
                  <a:srgbClr val="FF9900"/>
                </a:solidFill>
              </a:rPr>
              <a:t>(</a:t>
            </a:r>
            <a:r>
              <a:rPr>
                <a:solidFill>
                  <a:srgbClr val="000000"/>
                </a:solidFill>
              </a:rPr>
              <a:t>(</a:t>
            </a:r>
            <a:r>
              <a:rPr>
                <a:solidFill>
                  <a:srgbClr val="FF0033"/>
                </a:solidFill>
              </a:rPr>
              <a:t>a+b</a:t>
            </a:r>
            <a:r>
              <a:rPr>
                <a:solidFill>
                  <a:srgbClr val="000000"/>
                </a:solidFill>
              </a:rPr>
              <a:t>)</a:t>
            </a:r>
            <a:r>
              <a:rPr>
                <a:solidFill>
                  <a:srgbClr val="FF0033"/>
                </a:solidFill>
              </a:rPr>
              <a:t>*c+d-e</a:t>
            </a:r>
            <a:r>
              <a:rPr>
                <a:solidFill>
                  <a:srgbClr val="FF9900"/>
                </a:solidFill>
              </a:rPr>
              <a:t>)</a:t>
            </a:r>
            <a:r>
              <a:rPr>
                <a:solidFill>
                  <a:srgbClr val="FF0033"/>
                </a:solidFill>
              </a:rPr>
              <a:t>/</a:t>
            </a:r>
            <a:r>
              <a:rPr>
                <a:solidFill>
                  <a:srgbClr val="FF33CC"/>
                </a:solidFill>
              </a:rPr>
              <a:t>(</a:t>
            </a:r>
            <a:r>
              <a:rPr>
                <a:solidFill>
                  <a:srgbClr val="FF0033"/>
                </a:solidFill>
              </a:rPr>
              <a:t>f+g</a:t>
            </a:r>
            <a:r>
              <a:rPr>
                <a:solidFill>
                  <a:srgbClr val="FF33CC"/>
                </a:solidFill>
              </a:rPr>
              <a:t>)</a:t>
            </a:r>
            <a:r>
              <a:rPr>
                <a:solidFill>
                  <a:srgbClr val="FF0033"/>
                </a:solidFill>
              </a:rPr>
              <a:t>-</a:t>
            </a:r>
            <a:r>
              <a:rPr>
                <a:solidFill>
                  <a:srgbClr val="000099"/>
                </a:solidFill>
              </a:rPr>
              <a:t>(</a:t>
            </a:r>
            <a:r>
              <a:rPr>
                <a:solidFill>
                  <a:srgbClr val="FF0033"/>
                </a:solidFill>
              </a:rPr>
              <a:t>h+j</a:t>
            </a:r>
            <a:r>
              <a:rPr>
                <a:solidFill>
                  <a:srgbClr val="000099"/>
                </a:solidFill>
              </a:rPr>
              <a:t>)</a:t>
            </a:r>
            <a:r>
              <a:rPr>
                <a:solidFill>
                  <a:srgbClr val="FF0033"/>
                </a:solidFill>
              </a:rPr>
              <a:t>*</a:t>
            </a:r>
            <a:r>
              <a:rPr>
                <a:solidFill>
                  <a:srgbClr val="000000"/>
                </a:solidFill>
              </a:rPr>
              <a:t>(</a:t>
            </a:r>
            <a:r>
              <a:rPr>
                <a:solidFill>
                  <a:srgbClr val="FF0033"/>
                </a:solidFill>
              </a:rPr>
              <a:t>k-l</a:t>
            </a:r>
            <a:r>
              <a:rPr>
                <a:solidFill>
                  <a:srgbClr val="000000"/>
                </a:solidFill>
              </a:rPr>
              <a:t>)</a:t>
            </a:r>
            <a:r>
              <a:t>)</a:t>
            </a:r>
            <a:r>
              <a:rPr>
                <a:solidFill>
                  <a:srgbClr val="FF0033"/>
                </a:solidFill>
              </a:rPr>
              <a:t>/(m-n)</a:t>
            </a:r>
          </a:p>
        </p:txBody>
      </p:sp>
      <p:grpSp>
        <p:nvGrpSpPr>
          <p:cNvPr id="266" name="Group 266"/>
          <p:cNvGrpSpPr/>
          <p:nvPr/>
        </p:nvGrpSpPr>
        <p:grpSpPr>
          <a:xfrm>
            <a:off x="990599" y="2819400"/>
            <a:ext cx="762002" cy="2743200"/>
            <a:chOff x="0" y="0"/>
            <a:chExt cx="762000" cy="2743200"/>
          </a:xfrm>
        </p:grpSpPr>
        <p:sp>
          <p:nvSpPr>
            <p:cNvPr id="263" name="Shape 263"/>
            <p:cNvSpPr/>
            <p:nvPr/>
          </p:nvSpPr>
          <p:spPr>
            <a:xfrm flipH="1">
              <a:off x="-1" y="0"/>
              <a:ext cx="2" cy="2743200"/>
            </a:xfrm>
            <a:prstGeom prst="line">
              <a:avLst/>
            </a:prstGeom>
            <a:noFill/>
            <a:ln w="50800" cap="flat">
              <a:solidFill>
                <a:srgbClr val="FF0033"/>
              </a:solidFill>
              <a:prstDash val="solid"/>
              <a:round/>
            </a:ln>
            <a:effectLst/>
          </p:spPr>
          <p:txBody>
            <a:bodyPr wrap="square" lIns="45719" tIns="45719" rIns="45719" bIns="45719" numCol="1" anchor="t">
              <a:noAutofit/>
            </a:bodyPr>
            <a:lstStyle/>
            <a:p>
              <a:pPr>
                <a:defRPr>
                  <a:latin typeface="+mj-lt"/>
                  <a:ea typeface="+mj-ea"/>
                  <a:cs typeface="+mj-cs"/>
                  <a:sym typeface="Times New Roman"/>
                </a:defRPr>
              </a:pPr>
            </a:p>
          </p:txBody>
        </p:sp>
        <p:sp>
          <p:nvSpPr>
            <p:cNvPr id="264" name="Shape 264"/>
            <p:cNvSpPr/>
            <p:nvPr/>
          </p:nvSpPr>
          <p:spPr>
            <a:xfrm>
              <a:off x="0" y="2743200"/>
              <a:ext cx="762000" cy="0"/>
            </a:xfrm>
            <a:prstGeom prst="line">
              <a:avLst/>
            </a:prstGeom>
            <a:noFill/>
            <a:ln w="50800" cap="flat">
              <a:solidFill>
                <a:srgbClr val="FF0033"/>
              </a:solidFill>
              <a:prstDash val="solid"/>
              <a:round/>
            </a:ln>
            <a:effectLst/>
          </p:spPr>
          <p:txBody>
            <a:bodyPr wrap="square" lIns="45719" tIns="45719" rIns="45719" bIns="45719" numCol="1" anchor="t">
              <a:noAutofit/>
            </a:bodyPr>
            <a:lstStyle/>
            <a:p>
              <a:pPr>
                <a:defRPr>
                  <a:latin typeface="+mj-lt"/>
                  <a:ea typeface="+mj-ea"/>
                  <a:cs typeface="+mj-cs"/>
                  <a:sym typeface="Times New Roman"/>
                </a:defRPr>
              </a:pPr>
            </a:p>
          </p:txBody>
        </p:sp>
        <p:sp>
          <p:nvSpPr>
            <p:cNvPr id="265" name="Shape 265"/>
            <p:cNvSpPr/>
            <p:nvPr/>
          </p:nvSpPr>
          <p:spPr>
            <a:xfrm flipH="1">
              <a:off x="762000" y="0"/>
              <a:ext cx="1" cy="2743200"/>
            </a:xfrm>
            <a:prstGeom prst="line">
              <a:avLst/>
            </a:prstGeom>
            <a:noFill/>
            <a:ln w="50800" cap="flat">
              <a:solidFill>
                <a:srgbClr val="FF0033"/>
              </a:solidFill>
              <a:prstDash val="solid"/>
              <a:round/>
            </a:ln>
            <a:effectLst/>
          </p:spPr>
          <p:txBody>
            <a:bodyPr wrap="square" lIns="45719" tIns="45719" rIns="45719" bIns="45719" numCol="1" anchor="t">
              <a:noAutofit/>
            </a:bodyPr>
            <a:lstStyle/>
            <a:p>
              <a:pPr>
                <a:defRPr>
                  <a:latin typeface="+mj-lt"/>
                  <a:ea typeface="+mj-ea"/>
                  <a:cs typeface="+mj-cs"/>
                  <a:sym typeface="Times New Roman"/>
                </a:defRPr>
              </a:pPr>
            </a:p>
          </p:txBody>
        </p:sp>
      </p:grpSp>
      <p:sp>
        <p:nvSpPr>
          <p:cNvPr id="267" name="Shape 267"/>
          <p:cNvSpPr/>
          <p:nvPr/>
        </p:nvSpPr>
        <p:spPr>
          <a:xfrm>
            <a:off x="1066800" y="5105400"/>
            <a:ext cx="533400" cy="483370"/>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lvl1pPr>
              <a:spcBef>
                <a:spcPts val="1600"/>
              </a:spcBef>
              <a:defRPr sz="2800">
                <a:solidFill>
                  <a:srgbClr val="0000FF"/>
                </a:solidFill>
                <a:latin typeface="+mj-lt"/>
                <a:ea typeface="+mj-ea"/>
                <a:cs typeface="+mj-cs"/>
                <a:sym typeface="Times New Roman"/>
              </a:defRPr>
            </a:lvl1pPr>
          </a:lstStyle>
          <a:p>
            <a:pPr/>
            <a:r>
              <a:t> 0</a:t>
            </a:r>
          </a:p>
        </p:txBody>
      </p:sp>
      <p:sp>
        <p:nvSpPr>
          <p:cNvPr id="268" name="Shape 268"/>
          <p:cNvSpPr/>
          <p:nvPr/>
        </p:nvSpPr>
        <p:spPr>
          <a:xfrm>
            <a:off x="1066800" y="4800600"/>
            <a:ext cx="533400" cy="483370"/>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p>
            <a:pPr>
              <a:spcBef>
                <a:spcPts val="1600"/>
              </a:spcBef>
              <a:defRPr sz="2800">
                <a:solidFill>
                  <a:srgbClr val="0000FF"/>
                </a:solidFill>
                <a:latin typeface="+mj-lt"/>
                <a:ea typeface="+mj-ea"/>
                <a:cs typeface="+mj-cs"/>
                <a:sym typeface="Times New Roman"/>
              </a:defRPr>
            </a:pPr>
            <a:r>
              <a:t> </a:t>
            </a:r>
            <a:r>
              <a:rPr>
                <a:solidFill>
                  <a:srgbClr val="FF9900"/>
                </a:solidFill>
              </a:rPr>
              <a:t>1</a:t>
            </a:r>
          </a:p>
        </p:txBody>
      </p:sp>
      <p:sp>
        <p:nvSpPr>
          <p:cNvPr id="269" name="Shape 269"/>
          <p:cNvSpPr/>
          <p:nvPr/>
        </p:nvSpPr>
        <p:spPr>
          <a:xfrm>
            <a:off x="1981200" y="5105400"/>
            <a:ext cx="1219200" cy="483370"/>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lvl1pPr>
              <a:spcBef>
                <a:spcPts val="1600"/>
              </a:spcBef>
              <a:defRPr sz="2800">
                <a:latin typeface="+mj-lt"/>
                <a:ea typeface="+mj-ea"/>
                <a:cs typeface="+mj-cs"/>
                <a:sym typeface="Times New Roman"/>
              </a:defRPr>
            </a:lvl1pPr>
          </a:lstStyle>
          <a:p>
            <a:pPr/>
            <a:r>
              <a:t>(2,6)</a:t>
            </a:r>
          </a:p>
        </p:txBody>
      </p:sp>
      <p:sp>
        <p:nvSpPr>
          <p:cNvPr id="270" name="Shape 270"/>
          <p:cNvSpPr/>
          <p:nvPr/>
        </p:nvSpPr>
        <p:spPr>
          <a:xfrm>
            <a:off x="1149350" y="4730750"/>
            <a:ext cx="444500" cy="444500"/>
          </a:xfrm>
          <a:prstGeom prst="rect">
            <a:avLst/>
          </a:prstGeom>
          <a:solidFill>
            <a:srgbClr val="00FFFF"/>
          </a:solidFill>
          <a:ln w="12700">
            <a:solidFill>
              <a:srgbClr val="00FFFF"/>
            </a:solidFill>
          </a:ln>
        </p:spPr>
        <p:txBody>
          <a:bodyPr lIns="45719" rIns="45719" anchor="ctr"/>
          <a:lstStyle/>
          <a:p>
            <a:pPr>
              <a:defRPr>
                <a:latin typeface="+mj-lt"/>
                <a:ea typeface="+mj-ea"/>
                <a:cs typeface="+mj-cs"/>
                <a:sym typeface="Times New Roman"/>
              </a:defRPr>
            </a:pPr>
          </a:p>
        </p:txBody>
      </p:sp>
      <p:sp>
        <p:nvSpPr>
          <p:cNvPr id="271" name="Shape 271"/>
          <p:cNvSpPr/>
          <p:nvPr/>
        </p:nvSpPr>
        <p:spPr>
          <a:xfrm>
            <a:off x="2895600" y="5105400"/>
            <a:ext cx="1219200" cy="483370"/>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lvl1pPr>
              <a:spcBef>
                <a:spcPts val="1600"/>
              </a:spcBef>
              <a:defRPr sz="2800">
                <a:solidFill>
                  <a:srgbClr val="FF9900"/>
                </a:solidFill>
                <a:latin typeface="+mj-lt"/>
                <a:ea typeface="+mj-ea"/>
                <a:cs typeface="+mj-cs"/>
                <a:sym typeface="Times New Roman"/>
              </a:defRPr>
            </a:lvl1pPr>
          </a:lstStyle>
          <a:p>
            <a:pPr/>
            <a:r>
              <a:t>(1,13)</a:t>
            </a:r>
          </a:p>
        </p:txBody>
      </p:sp>
      <p:sp>
        <p:nvSpPr>
          <p:cNvPr id="272" name="Shape 272"/>
          <p:cNvSpPr/>
          <p:nvPr/>
        </p:nvSpPr>
        <p:spPr>
          <a:xfrm>
            <a:off x="3886200" y="5105400"/>
            <a:ext cx="1524000" cy="483370"/>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lvl1pPr>
              <a:spcBef>
                <a:spcPts val="1600"/>
              </a:spcBef>
              <a:defRPr sz="2800">
                <a:solidFill>
                  <a:srgbClr val="FF33CC"/>
                </a:solidFill>
                <a:latin typeface="+mj-lt"/>
                <a:ea typeface="+mj-ea"/>
                <a:cs typeface="+mj-cs"/>
                <a:sym typeface="Times New Roman"/>
              </a:defRPr>
            </a:lvl1pPr>
          </a:lstStyle>
          <a:p>
            <a:pPr/>
            <a:r>
              <a:t>(15,19)</a:t>
            </a:r>
          </a:p>
        </p:txBody>
      </p:sp>
      <p:sp>
        <p:nvSpPr>
          <p:cNvPr id="273" name="Shape 273"/>
          <p:cNvSpPr/>
          <p:nvPr/>
        </p:nvSpPr>
        <p:spPr>
          <a:xfrm>
            <a:off x="5105400" y="5105400"/>
            <a:ext cx="1524000" cy="483370"/>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lvl1pPr>
              <a:spcBef>
                <a:spcPts val="1600"/>
              </a:spcBef>
              <a:defRPr sz="2800">
                <a:solidFill>
                  <a:srgbClr val="000099"/>
                </a:solidFill>
                <a:latin typeface="+mj-lt"/>
                <a:ea typeface="+mj-ea"/>
                <a:cs typeface="+mj-cs"/>
                <a:sym typeface="Times New Roman"/>
              </a:defRPr>
            </a:lvl1pPr>
          </a:lstStyle>
          <a:p>
            <a:pPr/>
            <a:r>
              <a:t>(21,25)</a:t>
            </a:r>
          </a:p>
        </p:txBody>
      </p:sp>
      <p:sp>
        <p:nvSpPr>
          <p:cNvPr id="274" name="Shape 274"/>
          <p:cNvSpPr/>
          <p:nvPr/>
        </p:nvSpPr>
        <p:spPr>
          <a:xfrm>
            <a:off x="6172200" y="5105400"/>
            <a:ext cx="1524000" cy="483370"/>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lvl1pPr>
              <a:spcBef>
                <a:spcPts val="1600"/>
              </a:spcBef>
              <a:defRPr sz="2800">
                <a:latin typeface="+mj-lt"/>
                <a:ea typeface="+mj-ea"/>
                <a:cs typeface="+mj-cs"/>
                <a:sym typeface="Times New Roman"/>
              </a:defRPr>
            </a:lvl1pPr>
          </a:lstStyle>
          <a:p>
            <a:pPr/>
            <a:r>
              <a:t>(27,31)</a:t>
            </a:r>
          </a:p>
        </p:txBody>
      </p:sp>
      <p:sp>
        <p:nvSpPr>
          <p:cNvPr id="275" name="Shape 275"/>
          <p:cNvSpPr/>
          <p:nvPr/>
        </p:nvSpPr>
        <p:spPr>
          <a:xfrm>
            <a:off x="1073150" y="5035550"/>
            <a:ext cx="444500" cy="444500"/>
          </a:xfrm>
          <a:prstGeom prst="rect">
            <a:avLst/>
          </a:prstGeom>
          <a:solidFill>
            <a:srgbClr val="00FFFF"/>
          </a:solidFill>
          <a:ln w="12700">
            <a:solidFill>
              <a:srgbClr val="00FFFF"/>
            </a:solidFill>
          </a:ln>
        </p:spPr>
        <p:txBody>
          <a:bodyPr lIns="45719" rIns="45719" anchor="ctr"/>
          <a:lstStyle/>
          <a:p>
            <a:pPr>
              <a:defRPr>
                <a:latin typeface="+mj-lt"/>
                <a:ea typeface="+mj-ea"/>
                <a:cs typeface="+mj-cs"/>
                <a:sym typeface="Times New Roman"/>
              </a:defRPr>
            </a:pPr>
          </a:p>
        </p:txBody>
      </p:sp>
      <p:sp>
        <p:nvSpPr>
          <p:cNvPr id="276" name="Shape 276"/>
          <p:cNvSpPr/>
          <p:nvPr/>
        </p:nvSpPr>
        <p:spPr>
          <a:xfrm>
            <a:off x="7391400" y="5105400"/>
            <a:ext cx="1524000" cy="483370"/>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lvl1pPr>
              <a:spcBef>
                <a:spcPts val="1600"/>
              </a:spcBef>
              <a:defRPr sz="2800">
                <a:solidFill>
                  <a:srgbClr val="0000FF"/>
                </a:solidFill>
                <a:latin typeface="+mj-lt"/>
                <a:ea typeface="+mj-ea"/>
                <a:cs typeface="+mj-cs"/>
                <a:sym typeface="Times New Roman"/>
              </a:defRPr>
            </a:lvl1pPr>
          </a:lstStyle>
          <a:p>
            <a:pPr/>
            <a:r>
              <a:t>(0,32)</a:t>
            </a:r>
          </a:p>
        </p:txBody>
      </p:sp>
      <p:sp>
        <p:nvSpPr>
          <p:cNvPr id="277" name="Shape 277"/>
          <p:cNvSpPr/>
          <p:nvPr/>
        </p:nvSpPr>
        <p:spPr>
          <a:xfrm>
            <a:off x="77787" y="5943600"/>
            <a:ext cx="8763001" cy="544712"/>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lvl1pPr marL="342900" indent="-342900">
              <a:spcBef>
                <a:spcPts val="700"/>
              </a:spcBef>
              <a:buClr>
                <a:srgbClr val="000099"/>
              </a:buClr>
              <a:buSzPct val="100000"/>
              <a:buChar char="•"/>
              <a:defRPr sz="3200">
                <a:latin typeface="+mj-lt"/>
                <a:ea typeface="+mj-ea"/>
                <a:cs typeface="+mj-cs"/>
                <a:sym typeface="Times New Roman"/>
              </a:defRPr>
            </a:lvl1pPr>
          </a:lstStyle>
          <a:p>
            <a:pPr/>
            <a:r>
              <a:t>and so 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7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7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2" fill="hold">
                                  <p:stCondLst>
                                    <p:cond delay="0"/>
                                  </p:stCondLst>
                                  <p:iterate type="el" backwards="0">
                                    <p:tmAbs val="0"/>
                                  </p:iterate>
                                  <p:childTnLst>
                                    <p:set>
                                      <p:cBhvr>
                                        <p:cTn id="12" fill="hold"/>
                                        <p:tgtEl>
                                          <p:spTgt spid="27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3" fill="hold">
                                  <p:stCondLst>
                                    <p:cond delay="0"/>
                                  </p:stCondLst>
                                  <p:iterate type="el" backwards="0">
                                    <p:tmAbs val="0"/>
                                  </p:iterate>
                                  <p:childTnLst>
                                    <p:set>
                                      <p:cBhvr>
                                        <p:cTn id="16" fill="hold"/>
                                        <p:tgtEl>
                                          <p:spTgt spid="276">
                                            <p:bg/>
                                          </p:spTgt>
                                        </p:tgtEl>
                                        <p:attrNameLst>
                                          <p:attrName>style.visibility</p:attrName>
                                        </p:attrNameLst>
                                      </p:cBhvr>
                                      <p:to>
                                        <p:strVal val="visible"/>
                                      </p:to>
                                    </p:set>
                                  </p:childTnLst>
                                </p:cTn>
                              </p:par>
                              <p:par>
                                <p:cTn id="17" presetClass="entr" nodeType="withEffect" presetSubtype="0" presetID="1" grpId="3" fill="hold">
                                  <p:stCondLst>
                                    <p:cond delay="0"/>
                                  </p:stCondLst>
                                  <p:iterate type="el" backwards="0">
                                    <p:tmAbs val="0"/>
                                  </p:iterate>
                                  <p:childTnLst>
                                    <p:set>
                                      <p:cBhvr>
                                        <p:cTn id="18" fill="hold"/>
                                        <p:tgtEl>
                                          <p:spTgt spid="27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4" fill="hold">
                                  <p:stCondLst>
                                    <p:cond delay="0"/>
                                  </p:stCondLst>
                                  <p:iterate type="el" backwards="0">
                                    <p:tmAbs val="0"/>
                                  </p:iterate>
                                  <p:childTnLst>
                                    <p:set>
                                      <p:cBhvr>
                                        <p:cTn id="22" fill="hold"/>
                                        <p:tgtEl>
                                          <p:spTgt spid="277">
                                            <p:bg/>
                                          </p:spTgt>
                                        </p:tgtEl>
                                        <p:attrNameLst>
                                          <p:attrName>style.visibility</p:attrName>
                                        </p:attrNameLst>
                                      </p:cBhvr>
                                      <p:to>
                                        <p:strVal val="visible"/>
                                      </p:to>
                                    </p:set>
                                  </p:childTnLst>
                                </p:cTn>
                              </p:par>
                              <p:par>
                                <p:cTn id="23" presetClass="entr" nodeType="withEffect" presetSubtype="0" presetID="1" grpId="4" fill="hold">
                                  <p:stCondLst>
                                    <p:cond delay="0"/>
                                  </p:stCondLst>
                                  <p:iterate type="el" backwards="0">
                                    <p:tmAbs val="0"/>
                                  </p:iterate>
                                  <p:childTnLst>
                                    <p:set>
                                      <p:cBhvr>
                                        <p:cTn id="24" fill="hold"/>
                                        <p:tgtEl>
                                          <p:spTgt spid="277">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74" grpId="1"/>
      <p:bldP build="p" bldLvl="5" animBg="1" rev="0" advAuto="0" spid="277" grpId="4"/>
      <p:bldP build="whole" bldLvl="1" animBg="1" rev="0" advAuto="0" spid="275" grpId="2"/>
      <p:bldP build="p" bldLvl="5" animBg="1" rev="0" advAuto="0" spid="276" grpId="3"/>
    </p:bldLst>
  </p:timing>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9" name="Shape 279"/>
          <p:cNvSpPr/>
          <p:nvPr>
            <p:ph type="title"/>
          </p:nvPr>
        </p:nvSpPr>
        <p:spPr>
          <a:xfrm>
            <a:off x="685800" y="152400"/>
            <a:ext cx="7772400" cy="685800"/>
          </a:xfrm>
          <a:prstGeom prst="rect">
            <a:avLst/>
          </a:prstGeom>
        </p:spPr>
        <p:txBody>
          <a:bodyPr/>
          <a:lstStyle>
            <a:lvl1pPr defTabSz="896111">
              <a:defRPr sz="4312"/>
            </a:lvl1pPr>
          </a:lstStyle>
          <a:p>
            <a:pPr/>
            <a:r>
              <a:t>Rat In A Maze</a:t>
            </a:r>
          </a:p>
        </p:txBody>
      </p:sp>
      <p:grpSp>
        <p:nvGrpSpPr>
          <p:cNvPr id="496" name="Group 496"/>
          <p:cNvGrpSpPr/>
          <p:nvPr/>
        </p:nvGrpSpPr>
        <p:grpSpPr>
          <a:xfrm>
            <a:off x="1981200" y="990600"/>
            <a:ext cx="5327651" cy="4260851"/>
            <a:chOff x="0" y="0"/>
            <a:chExt cx="5327650" cy="4260850"/>
          </a:xfrm>
        </p:grpSpPr>
        <p:pic>
          <p:nvPicPr>
            <p:cNvPr id="280" name="image.png"/>
            <p:cNvPicPr>
              <a:picLocks noChangeAspect="1"/>
            </p:cNvPicPr>
            <p:nvPr/>
          </p:nvPicPr>
          <p:blipFill>
            <a:blip r:embed="rId3">
              <a:extLst/>
            </a:blip>
            <a:stretch>
              <a:fillRect/>
            </a:stretch>
          </p:blipFill>
          <p:spPr>
            <a:xfrm>
              <a:off x="0" y="0"/>
              <a:ext cx="228600" cy="228600"/>
            </a:xfrm>
            <a:prstGeom prst="rect">
              <a:avLst/>
            </a:prstGeom>
            <a:ln w="12700" cap="flat">
              <a:noFill/>
              <a:miter lim="400000"/>
            </a:ln>
            <a:effectLst/>
          </p:spPr>
        </p:pic>
        <p:sp>
          <p:nvSpPr>
            <p:cNvPr id="281" name="Shape 281"/>
            <p:cNvSpPr/>
            <p:nvPr/>
          </p:nvSpPr>
          <p:spPr>
            <a:xfrm>
              <a:off x="311150" y="6349"/>
              <a:ext cx="292101" cy="292102"/>
            </a:xfrm>
            <a:prstGeom prst="rect">
              <a:avLst/>
            </a:prstGeom>
            <a:solidFill>
              <a:srgbClr val="33CC33"/>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82" name="Shape 282"/>
            <p:cNvSpPr/>
            <p:nvPr/>
          </p:nvSpPr>
          <p:spPr>
            <a:xfrm>
              <a:off x="615950" y="6349"/>
              <a:ext cx="292101" cy="292102"/>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83" name="Shape 283"/>
            <p:cNvSpPr/>
            <p:nvPr/>
          </p:nvSpPr>
          <p:spPr>
            <a:xfrm>
              <a:off x="920750" y="6349"/>
              <a:ext cx="292101" cy="292102"/>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84" name="Shape 284"/>
            <p:cNvSpPr/>
            <p:nvPr/>
          </p:nvSpPr>
          <p:spPr>
            <a:xfrm>
              <a:off x="1225550" y="6349"/>
              <a:ext cx="292101" cy="292102"/>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85" name="Shape 285"/>
            <p:cNvSpPr/>
            <p:nvPr/>
          </p:nvSpPr>
          <p:spPr>
            <a:xfrm>
              <a:off x="1530350" y="6349"/>
              <a:ext cx="292101" cy="292102"/>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86" name="Shape 286"/>
            <p:cNvSpPr/>
            <p:nvPr/>
          </p:nvSpPr>
          <p:spPr>
            <a:xfrm>
              <a:off x="1835150" y="6349"/>
              <a:ext cx="292101" cy="292102"/>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87" name="Shape 287"/>
            <p:cNvSpPr/>
            <p:nvPr/>
          </p:nvSpPr>
          <p:spPr>
            <a:xfrm>
              <a:off x="2139950" y="6349"/>
              <a:ext cx="292101" cy="292102"/>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88" name="Shape 288"/>
            <p:cNvSpPr/>
            <p:nvPr/>
          </p:nvSpPr>
          <p:spPr>
            <a:xfrm>
              <a:off x="2444750" y="6349"/>
              <a:ext cx="292101" cy="292102"/>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89" name="Shape 289"/>
            <p:cNvSpPr/>
            <p:nvPr/>
          </p:nvSpPr>
          <p:spPr>
            <a:xfrm>
              <a:off x="2749550" y="6349"/>
              <a:ext cx="292101" cy="292102"/>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90" name="Shape 290"/>
            <p:cNvSpPr/>
            <p:nvPr/>
          </p:nvSpPr>
          <p:spPr>
            <a:xfrm>
              <a:off x="3054350" y="6349"/>
              <a:ext cx="292101" cy="292102"/>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91" name="Shape 291"/>
            <p:cNvSpPr/>
            <p:nvPr/>
          </p:nvSpPr>
          <p:spPr>
            <a:xfrm>
              <a:off x="3359150" y="6349"/>
              <a:ext cx="292101" cy="292102"/>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92" name="Shape 292"/>
            <p:cNvSpPr/>
            <p:nvPr/>
          </p:nvSpPr>
          <p:spPr>
            <a:xfrm>
              <a:off x="3663950" y="6349"/>
              <a:ext cx="292101" cy="292102"/>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93" name="Shape 293"/>
            <p:cNvSpPr/>
            <p:nvPr/>
          </p:nvSpPr>
          <p:spPr>
            <a:xfrm>
              <a:off x="3968750" y="6349"/>
              <a:ext cx="292101" cy="292102"/>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94" name="Shape 294"/>
            <p:cNvSpPr/>
            <p:nvPr/>
          </p:nvSpPr>
          <p:spPr>
            <a:xfrm>
              <a:off x="4273550" y="6349"/>
              <a:ext cx="292101" cy="292102"/>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95" name="Shape 295"/>
            <p:cNvSpPr/>
            <p:nvPr/>
          </p:nvSpPr>
          <p:spPr>
            <a:xfrm>
              <a:off x="4578350" y="6349"/>
              <a:ext cx="292101" cy="292102"/>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96" name="Shape 296"/>
            <p:cNvSpPr/>
            <p:nvPr/>
          </p:nvSpPr>
          <p:spPr>
            <a:xfrm>
              <a:off x="311150" y="3111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97" name="Shape 297"/>
            <p:cNvSpPr/>
            <p:nvPr/>
          </p:nvSpPr>
          <p:spPr>
            <a:xfrm>
              <a:off x="615950" y="3111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98" name="Shape 298"/>
            <p:cNvSpPr/>
            <p:nvPr/>
          </p:nvSpPr>
          <p:spPr>
            <a:xfrm>
              <a:off x="920750" y="3111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99" name="Shape 299"/>
            <p:cNvSpPr/>
            <p:nvPr/>
          </p:nvSpPr>
          <p:spPr>
            <a:xfrm>
              <a:off x="1225550" y="3111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00" name="Shape 300"/>
            <p:cNvSpPr/>
            <p:nvPr/>
          </p:nvSpPr>
          <p:spPr>
            <a:xfrm>
              <a:off x="1530350" y="3111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01" name="Shape 301"/>
            <p:cNvSpPr/>
            <p:nvPr/>
          </p:nvSpPr>
          <p:spPr>
            <a:xfrm>
              <a:off x="1835150" y="3111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02" name="Shape 302"/>
            <p:cNvSpPr/>
            <p:nvPr/>
          </p:nvSpPr>
          <p:spPr>
            <a:xfrm>
              <a:off x="2139950" y="3111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03" name="Shape 303"/>
            <p:cNvSpPr/>
            <p:nvPr/>
          </p:nvSpPr>
          <p:spPr>
            <a:xfrm>
              <a:off x="2444750" y="3111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04" name="Shape 304"/>
            <p:cNvSpPr/>
            <p:nvPr/>
          </p:nvSpPr>
          <p:spPr>
            <a:xfrm>
              <a:off x="2749550" y="3111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05" name="Shape 305"/>
            <p:cNvSpPr/>
            <p:nvPr/>
          </p:nvSpPr>
          <p:spPr>
            <a:xfrm>
              <a:off x="3054350" y="3111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06" name="Shape 306"/>
            <p:cNvSpPr/>
            <p:nvPr/>
          </p:nvSpPr>
          <p:spPr>
            <a:xfrm>
              <a:off x="3359150" y="3111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07" name="Shape 307"/>
            <p:cNvSpPr/>
            <p:nvPr/>
          </p:nvSpPr>
          <p:spPr>
            <a:xfrm>
              <a:off x="3663950" y="3111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08" name="Shape 308"/>
            <p:cNvSpPr/>
            <p:nvPr/>
          </p:nvSpPr>
          <p:spPr>
            <a:xfrm>
              <a:off x="3968750" y="3111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09" name="Shape 309"/>
            <p:cNvSpPr/>
            <p:nvPr/>
          </p:nvSpPr>
          <p:spPr>
            <a:xfrm>
              <a:off x="4273550" y="3111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10" name="Shape 310"/>
            <p:cNvSpPr/>
            <p:nvPr/>
          </p:nvSpPr>
          <p:spPr>
            <a:xfrm>
              <a:off x="4578350" y="3111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11" name="Shape 311"/>
            <p:cNvSpPr/>
            <p:nvPr/>
          </p:nvSpPr>
          <p:spPr>
            <a:xfrm>
              <a:off x="311150" y="6159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12" name="Shape 312"/>
            <p:cNvSpPr/>
            <p:nvPr/>
          </p:nvSpPr>
          <p:spPr>
            <a:xfrm>
              <a:off x="615950" y="6159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13" name="Shape 313"/>
            <p:cNvSpPr/>
            <p:nvPr/>
          </p:nvSpPr>
          <p:spPr>
            <a:xfrm>
              <a:off x="920750" y="6159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14" name="Shape 314"/>
            <p:cNvSpPr/>
            <p:nvPr/>
          </p:nvSpPr>
          <p:spPr>
            <a:xfrm>
              <a:off x="1225550" y="6159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15" name="Shape 315"/>
            <p:cNvSpPr/>
            <p:nvPr/>
          </p:nvSpPr>
          <p:spPr>
            <a:xfrm>
              <a:off x="1530350" y="6159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16" name="Shape 316"/>
            <p:cNvSpPr/>
            <p:nvPr/>
          </p:nvSpPr>
          <p:spPr>
            <a:xfrm>
              <a:off x="1835150" y="6159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17" name="Shape 317"/>
            <p:cNvSpPr/>
            <p:nvPr/>
          </p:nvSpPr>
          <p:spPr>
            <a:xfrm>
              <a:off x="2139950" y="6159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18" name="Shape 318"/>
            <p:cNvSpPr/>
            <p:nvPr/>
          </p:nvSpPr>
          <p:spPr>
            <a:xfrm>
              <a:off x="2444750" y="6159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19" name="Shape 319"/>
            <p:cNvSpPr/>
            <p:nvPr/>
          </p:nvSpPr>
          <p:spPr>
            <a:xfrm>
              <a:off x="2749550" y="6159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20" name="Shape 320"/>
            <p:cNvSpPr/>
            <p:nvPr/>
          </p:nvSpPr>
          <p:spPr>
            <a:xfrm>
              <a:off x="3054350" y="6159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21" name="Shape 321"/>
            <p:cNvSpPr/>
            <p:nvPr/>
          </p:nvSpPr>
          <p:spPr>
            <a:xfrm>
              <a:off x="3359150" y="6159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22" name="Shape 322"/>
            <p:cNvSpPr/>
            <p:nvPr/>
          </p:nvSpPr>
          <p:spPr>
            <a:xfrm>
              <a:off x="3663950" y="6159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23" name="Shape 323"/>
            <p:cNvSpPr/>
            <p:nvPr/>
          </p:nvSpPr>
          <p:spPr>
            <a:xfrm>
              <a:off x="3968750" y="6159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24" name="Shape 324"/>
            <p:cNvSpPr/>
            <p:nvPr/>
          </p:nvSpPr>
          <p:spPr>
            <a:xfrm>
              <a:off x="4273550" y="6159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25" name="Shape 325"/>
            <p:cNvSpPr/>
            <p:nvPr/>
          </p:nvSpPr>
          <p:spPr>
            <a:xfrm>
              <a:off x="4578350" y="6159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26" name="Shape 326"/>
            <p:cNvSpPr/>
            <p:nvPr/>
          </p:nvSpPr>
          <p:spPr>
            <a:xfrm>
              <a:off x="311150" y="9207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27" name="Shape 327"/>
            <p:cNvSpPr/>
            <p:nvPr/>
          </p:nvSpPr>
          <p:spPr>
            <a:xfrm>
              <a:off x="615950" y="9207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28" name="Shape 328"/>
            <p:cNvSpPr/>
            <p:nvPr/>
          </p:nvSpPr>
          <p:spPr>
            <a:xfrm>
              <a:off x="920750" y="9207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29" name="Shape 329"/>
            <p:cNvSpPr/>
            <p:nvPr/>
          </p:nvSpPr>
          <p:spPr>
            <a:xfrm>
              <a:off x="1225550" y="9207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30" name="Shape 330"/>
            <p:cNvSpPr/>
            <p:nvPr/>
          </p:nvSpPr>
          <p:spPr>
            <a:xfrm>
              <a:off x="1530350" y="9207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31" name="Shape 331"/>
            <p:cNvSpPr/>
            <p:nvPr/>
          </p:nvSpPr>
          <p:spPr>
            <a:xfrm>
              <a:off x="1835150" y="9207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32" name="Shape 332"/>
            <p:cNvSpPr/>
            <p:nvPr/>
          </p:nvSpPr>
          <p:spPr>
            <a:xfrm>
              <a:off x="2139950" y="9207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33" name="Shape 333"/>
            <p:cNvSpPr/>
            <p:nvPr/>
          </p:nvSpPr>
          <p:spPr>
            <a:xfrm>
              <a:off x="2444750" y="9207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34" name="Shape 334"/>
            <p:cNvSpPr/>
            <p:nvPr/>
          </p:nvSpPr>
          <p:spPr>
            <a:xfrm>
              <a:off x="2749550" y="9207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35" name="Shape 335"/>
            <p:cNvSpPr/>
            <p:nvPr/>
          </p:nvSpPr>
          <p:spPr>
            <a:xfrm>
              <a:off x="3054350" y="9207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36" name="Shape 336"/>
            <p:cNvSpPr/>
            <p:nvPr/>
          </p:nvSpPr>
          <p:spPr>
            <a:xfrm>
              <a:off x="3359150" y="9207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37" name="Shape 337"/>
            <p:cNvSpPr/>
            <p:nvPr/>
          </p:nvSpPr>
          <p:spPr>
            <a:xfrm>
              <a:off x="3663950" y="9207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38" name="Shape 338"/>
            <p:cNvSpPr/>
            <p:nvPr/>
          </p:nvSpPr>
          <p:spPr>
            <a:xfrm>
              <a:off x="3968750" y="9207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39" name="Shape 339"/>
            <p:cNvSpPr/>
            <p:nvPr/>
          </p:nvSpPr>
          <p:spPr>
            <a:xfrm>
              <a:off x="4273550" y="9207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40" name="Shape 340"/>
            <p:cNvSpPr/>
            <p:nvPr/>
          </p:nvSpPr>
          <p:spPr>
            <a:xfrm>
              <a:off x="4578350" y="9207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41" name="Shape 341"/>
            <p:cNvSpPr/>
            <p:nvPr/>
          </p:nvSpPr>
          <p:spPr>
            <a:xfrm>
              <a:off x="311150" y="12255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42" name="Shape 342"/>
            <p:cNvSpPr/>
            <p:nvPr/>
          </p:nvSpPr>
          <p:spPr>
            <a:xfrm>
              <a:off x="615950" y="12255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43" name="Shape 343"/>
            <p:cNvSpPr/>
            <p:nvPr/>
          </p:nvSpPr>
          <p:spPr>
            <a:xfrm>
              <a:off x="920750" y="12255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44" name="Shape 344"/>
            <p:cNvSpPr/>
            <p:nvPr/>
          </p:nvSpPr>
          <p:spPr>
            <a:xfrm>
              <a:off x="1225550" y="12255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45" name="Shape 345"/>
            <p:cNvSpPr/>
            <p:nvPr/>
          </p:nvSpPr>
          <p:spPr>
            <a:xfrm>
              <a:off x="1530350" y="12255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46" name="Shape 346"/>
            <p:cNvSpPr/>
            <p:nvPr/>
          </p:nvSpPr>
          <p:spPr>
            <a:xfrm>
              <a:off x="1835150" y="12255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47" name="Shape 347"/>
            <p:cNvSpPr/>
            <p:nvPr/>
          </p:nvSpPr>
          <p:spPr>
            <a:xfrm>
              <a:off x="2139950" y="12255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48" name="Shape 348"/>
            <p:cNvSpPr/>
            <p:nvPr/>
          </p:nvSpPr>
          <p:spPr>
            <a:xfrm>
              <a:off x="2444750" y="12255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49" name="Shape 349"/>
            <p:cNvSpPr/>
            <p:nvPr/>
          </p:nvSpPr>
          <p:spPr>
            <a:xfrm>
              <a:off x="2749550" y="12255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50" name="Shape 350"/>
            <p:cNvSpPr/>
            <p:nvPr/>
          </p:nvSpPr>
          <p:spPr>
            <a:xfrm>
              <a:off x="3054350" y="12255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51" name="Shape 351"/>
            <p:cNvSpPr/>
            <p:nvPr/>
          </p:nvSpPr>
          <p:spPr>
            <a:xfrm>
              <a:off x="3359150" y="12255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52" name="Shape 352"/>
            <p:cNvSpPr/>
            <p:nvPr/>
          </p:nvSpPr>
          <p:spPr>
            <a:xfrm>
              <a:off x="3663950" y="12255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53" name="Shape 353"/>
            <p:cNvSpPr/>
            <p:nvPr/>
          </p:nvSpPr>
          <p:spPr>
            <a:xfrm>
              <a:off x="3968750" y="12255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54" name="Shape 354"/>
            <p:cNvSpPr/>
            <p:nvPr/>
          </p:nvSpPr>
          <p:spPr>
            <a:xfrm>
              <a:off x="4273550" y="12255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55" name="Shape 355"/>
            <p:cNvSpPr/>
            <p:nvPr/>
          </p:nvSpPr>
          <p:spPr>
            <a:xfrm>
              <a:off x="4578350" y="12255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56" name="Shape 356"/>
            <p:cNvSpPr/>
            <p:nvPr/>
          </p:nvSpPr>
          <p:spPr>
            <a:xfrm>
              <a:off x="311150" y="15303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57" name="Shape 357"/>
            <p:cNvSpPr/>
            <p:nvPr/>
          </p:nvSpPr>
          <p:spPr>
            <a:xfrm>
              <a:off x="615950" y="15303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58" name="Shape 358"/>
            <p:cNvSpPr/>
            <p:nvPr/>
          </p:nvSpPr>
          <p:spPr>
            <a:xfrm>
              <a:off x="920750" y="15303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59" name="Shape 359"/>
            <p:cNvSpPr/>
            <p:nvPr/>
          </p:nvSpPr>
          <p:spPr>
            <a:xfrm>
              <a:off x="1225550" y="15303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60" name="Shape 360"/>
            <p:cNvSpPr/>
            <p:nvPr/>
          </p:nvSpPr>
          <p:spPr>
            <a:xfrm>
              <a:off x="1530350" y="15303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61" name="Shape 361"/>
            <p:cNvSpPr/>
            <p:nvPr/>
          </p:nvSpPr>
          <p:spPr>
            <a:xfrm>
              <a:off x="1835150" y="15303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62" name="Shape 362"/>
            <p:cNvSpPr/>
            <p:nvPr/>
          </p:nvSpPr>
          <p:spPr>
            <a:xfrm>
              <a:off x="2139950" y="15303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63" name="Shape 363"/>
            <p:cNvSpPr/>
            <p:nvPr/>
          </p:nvSpPr>
          <p:spPr>
            <a:xfrm>
              <a:off x="2444750" y="15303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64" name="Shape 364"/>
            <p:cNvSpPr/>
            <p:nvPr/>
          </p:nvSpPr>
          <p:spPr>
            <a:xfrm>
              <a:off x="2749550" y="15303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65" name="Shape 365"/>
            <p:cNvSpPr/>
            <p:nvPr/>
          </p:nvSpPr>
          <p:spPr>
            <a:xfrm>
              <a:off x="3054350" y="15303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66" name="Shape 366"/>
            <p:cNvSpPr/>
            <p:nvPr/>
          </p:nvSpPr>
          <p:spPr>
            <a:xfrm>
              <a:off x="3359150" y="15303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67" name="Shape 367"/>
            <p:cNvSpPr/>
            <p:nvPr/>
          </p:nvSpPr>
          <p:spPr>
            <a:xfrm>
              <a:off x="3663950" y="15303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68" name="Shape 368"/>
            <p:cNvSpPr/>
            <p:nvPr/>
          </p:nvSpPr>
          <p:spPr>
            <a:xfrm>
              <a:off x="3968750" y="15303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69" name="Shape 369"/>
            <p:cNvSpPr/>
            <p:nvPr/>
          </p:nvSpPr>
          <p:spPr>
            <a:xfrm>
              <a:off x="4273550" y="15303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70" name="Shape 370"/>
            <p:cNvSpPr/>
            <p:nvPr/>
          </p:nvSpPr>
          <p:spPr>
            <a:xfrm>
              <a:off x="4578350" y="15303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71" name="Shape 371"/>
            <p:cNvSpPr/>
            <p:nvPr/>
          </p:nvSpPr>
          <p:spPr>
            <a:xfrm>
              <a:off x="311150" y="18351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72" name="Shape 372"/>
            <p:cNvSpPr/>
            <p:nvPr/>
          </p:nvSpPr>
          <p:spPr>
            <a:xfrm>
              <a:off x="615950" y="18351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73" name="Shape 373"/>
            <p:cNvSpPr/>
            <p:nvPr/>
          </p:nvSpPr>
          <p:spPr>
            <a:xfrm>
              <a:off x="920750" y="18351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74" name="Shape 374"/>
            <p:cNvSpPr/>
            <p:nvPr/>
          </p:nvSpPr>
          <p:spPr>
            <a:xfrm>
              <a:off x="1225550" y="18351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75" name="Shape 375"/>
            <p:cNvSpPr/>
            <p:nvPr/>
          </p:nvSpPr>
          <p:spPr>
            <a:xfrm>
              <a:off x="1530350" y="18351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76" name="Shape 376"/>
            <p:cNvSpPr/>
            <p:nvPr/>
          </p:nvSpPr>
          <p:spPr>
            <a:xfrm>
              <a:off x="1835150" y="18351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77" name="Shape 377"/>
            <p:cNvSpPr/>
            <p:nvPr/>
          </p:nvSpPr>
          <p:spPr>
            <a:xfrm>
              <a:off x="2139950" y="18351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78" name="Shape 378"/>
            <p:cNvSpPr/>
            <p:nvPr/>
          </p:nvSpPr>
          <p:spPr>
            <a:xfrm>
              <a:off x="2444750" y="18351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79" name="Shape 379"/>
            <p:cNvSpPr/>
            <p:nvPr/>
          </p:nvSpPr>
          <p:spPr>
            <a:xfrm>
              <a:off x="2749550" y="18351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80" name="Shape 380"/>
            <p:cNvSpPr/>
            <p:nvPr/>
          </p:nvSpPr>
          <p:spPr>
            <a:xfrm>
              <a:off x="3054350" y="18351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81" name="Shape 381"/>
            <p:cNvSpPr/>
            <p:nvPr/>
          </p:nvSpPr>
          <p:spPr>
            <a:xfrm>
              <a:off x="3359150" y="18351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82" name="Shape 382"/>
            <p:cNvSpPr/>
            <p:nvPr/>
          </p:nvSpPr>
          <p:spPr>
            <a:xfrm>
              <a:off x="3663950" y="18351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83" name="Shape 383"/>
            <p:cNvSpPr/>
            <p:nvPr/>
          </p:nvSpPr>
          <p:spPr>
            <a:xfrm>
              <a:off x="3968750" y="18351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84" name="Shape 384"/>
            <p:cNvSpPr/>
            <p:nvPr/>
          </p:nvSpPr>
          <p:spPr>
            <a:xfrm>
              <a:off x="4273550" y="18351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85" name="Shape 385"/>
            <p:cNvSpPr/>
            <p:nvPr/>
          </p:nvSpPr>
          <p:spPr>
            <a:xfrm>
              <a:off x="4578350" y="18351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86" name="Shape 386"/>
            <p:cNvSpPr/>
            <p:nvPr/>
          </p:nvSpPr>
          <p:spPr>
            <a:xfrm>
              <a:off x="311150" y="21399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87" name="Shape 387"/>
            <p:cNvSpPr/>
            <p:nvPr/>
          </p:nvSpPr>
          <p:spPr>
            <a:xfrm>
              <a:off x="615950" y="21399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88" name="Shape 388"/>
            <p:cNvSpPr/>
            <p:nvPr/>
          </p:nvSpPr>
          <p:spPr>
            <a:xfrm>
              <a:off x="920750" y="21399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89" name="Shape 389"/>
            <p:cNvSpPr/>
            <p:nvPr/>
          </p:nvSpPr>
          <p:spPr>
            <a:xfrm>
              <a:off x="1225550" y="21399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90" name="Shape 390"/>
            <p:cNvSpPr/>
            <p:nvPr/>
          </p:nvSpPr>
          <p:spPr>
            <a:xfrm>
              <a:off x="1530350" y="21399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91" name="Shape 391"/>
            <p:cNvSpPr/>
            <p:nvPr/>
          </p:nvSpPr>
          <p:spPr>
            <a:xfrm>
              <a:off x="1835150" y="21399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92" name="Shape 392"/>
            <p:cNvSpPr/>
            <p:nvPr/>
          </p:nvSpPr>
          <p:spPr>
            <a:xfrm>
              <a:off x="2139950" y="21399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93" name="Shape 393"/>
            <p:cNvSpPr/>
            <p:nvPr/>
          </p:nvSpPr>
          <p:spPr>
            <a:xfrm>
              <a:off x="2444750" y="21399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94" name="Shape 394"/>
            <p:cNvSpPr/>
            <p:nvPr/>
          </p:nvSpPr>
          <p:spPr>
            <a:xfrm>
              <a:off x="2749550" y="21399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95" name="Shape 395"/>
            <p:cNvSpPr/>
            <p:nvPr/>
          </p:nvSpPr>
          <p:spPr>
            <a:xfrm>
              <a:off x="3054350" y="21399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96" name="Shape 396"/>
            <p:cNvSpPr/>
            <p:nvPr/>
          </p:nvSpPr>
          <p:spPr>
            <a:xfrm>
              <a:off x="3359150" y="21399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97" name="Shape 397"/>
            <p:cNvSpPr/>
            <p:nvPr/>
          </p:nvSpPr>
          <p:spPr>
            <a:xfrm>
              <a:off x="3663950" y="21399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98" name="Shape 398"/>
            <p:cNvSpPr/>
            <p:nvPr/>
          </p:nvSpPr>
          <p:spPr>
            <a:xfrm>
              <a:off x="3968750" y="21399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99" name="Shape 399"/>
            <p:cNvSpPr/>
            <p:nvPr/>
          </p:nvSpPr>
          <p:spPr>
            <a:xfrm>
              <a:off x="4273550" y="21399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00" name="Shape 400"/>
            <p:cNvSpPr/>
            <p:nvPr/>
          </p:nvSpPr>
          <p:spPr>
            <a:xfrm>
              <a:off x="4578350" y="21399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01" name="Shape 401"/>
            <p:cNvSpPr/>
            <p:nvPr/>
          </p:nvSpPr>
          <p:spPr>
            <a:xfrm>
              <a:off x="311150" y="24447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02" name="Shape 402"/>
            <p:cNvSpPr/>
            <p:nvPr/>
          </p:nvSpPr>
          <p:spPr>
            <a:xfrm>
              <a:off x="615950" y="24447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03" name="Shape 403"/>
            <p:cNvSpPr/>
            <p:nvPr/>
          </p:nvSpPr>
          <p:spPr>
            <a:xfrm>
              <a:off x="920750" y="24447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04" name="Shape 404"/>
            <p:cNvSpPr/>
            <p:nvPr/>
          </p:nvSpPr>
          <p:spPr>
            <a:xfrm>
              <a:off x="1225550" y="24447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05" name="Shape 405"/>
            <p:cNvSpPr/>
            <p:nvPr/>
          </p:nvSpPr>
          <p:spPr>
            <a:xfrm>
              <a:off x="1530350" y="24447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06" name="Shape 406"/>
            <p:cNvSpPr/>
            <p:nvPr/>
          </p:nvSpPr>
          <p:spPr>
            <a:xfrm>
              <a:off x="1835150" y="24447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07" name="Shape 407"/>
            <p:cNvSpPr/>
            <p:nvPr/>
          </p:nvSpPr>
          <p:spPr>
            <a:xfrm>
              <a:off x="2139950" y="24447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08" name="Shape 408"/>
            <p:cNvSpPr/>
            <p:nvPr/>
          </p:nvSpPr>
          <p:spPr>
            <a:xfrm>
              <a:off x="2444750" y="24447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09" name="Shape 409"/>
            <p:cNvSpPr/>
            <p:nvPr/>
          </p:nvSpPr>
          <p:spPr>
            <a:xfrm>
              <a:off x="2749550" y="24447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10" name="Shape 410"/>
            <p:cNvSpPr/>
            <p:nvPr/>
          </p:nvSpPr>
          <p:spPr>
            <a:xfrm>
              <a:off x="3054350" y="24447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11" name="Shape 411"/>
            <p:cNvSpPr/>
            <p:nvPr/>
          </p:nvSpPr>
          <p:spPr>
            <a:xfrm>
              <a:off x="3359150" y="24447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12" name="Shape 412"/>
            <p:cNvSpPr/>
            <p:nvPr/>
          </p:nvSpPr>
          <p:spPr>
            <a:xfrm>
              <a:off x="3663950" y="24447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13" name="Shape 413"/>
            <p:cNvSpPr/>
            <p:nvPr/>
          </p:nvSpPr>
          <p:spPr>
            <a:xfrm>
              <a:off x="3968750" y="24447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14" name="Shape 414"/>
            <p:cNvSpPr/>
            <p:nvPr/>
          </p:nvSpPr>
          <p:spPr>
            <a:xfrm>
              <a:off x="4273550" y="24447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15" name="Shape 415"/>
            <p:cNvSpPr/>
            <p:nvPr/>
          </p:nvSpPr>
          <p:spPr>
            <a:xfrm>
              <a:off x="4578350" y="24447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16" name="Shape 416"/>
            <p:cNvSpPr/>
            <p:nvPr/>
          </p:nvSpPr>
          <p:spPr>
            <a:xfrm>
              <a:off x="311150" y="27495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17" name="Shape 417"/>
            <p:cNvSpPr/>
            <p:nvPr/>
          </p:nvSpPr>
          <p:spPr>
            <a:xfrm>
              <a:off x="615950" y="27495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18" name="Shape 418"/>
            <p:cNvSpPr/>
            <p:nvPr/>
          </p:nvSpPr>
          <p:spPr>
            <a:xfrm>
              <a:off x="920750" y="27495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19" name="Shape 419"/>
            <p:cNvSpPr/>
            <p:nvPr/>
          </p:nvSpPr>
          <p:spPr>
            <a:xfrm>
              <a:off x="1225550" y="27495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20" name="Shape 420"/>
            <p:cNvSpPr/>
            <p:nvPr/>
          </p:nvSpPr>
          <p:spPr>
            <a:xfrm>
              <a:off x="1530350" y="27495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21" name="Shape 421"/>
            <p:cNvSpPr/>
            <p:nvPr/>
          </p:nvSpPr>
          <p:spPr>
            <a:xfrm>
              <a:off x="1835150" y="27495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22" name="Shape 422"/>
            <p:cNvSpPr/>
            <p:nvPr/>
          </p:nvSpPr>
          <p:spPr>
            <a:xfrm>
              <a:off x="2139950" y="27495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23" name="Shape 423"/>
            <p:cNvSpPr/>
            <p:nvPr/>
          </p:nvSpPr>
          <p:spPr>
            <a:xfrm>
              <a:off x="2444750" y="27495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24" name="Shape 424"/>
            <p:cNvSpPr/>
            <p:nvPr/>
          </p:nvSpPr>
          <p:spPr>
            <a:xfrm>
              <a:off x="2749550" y="27495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25" name="Shape 425"/>
            <p:cNvSpPr/>
            <p:nvPr/>
          </p:nvSpPr>
          <p:spPr>
            <a:xfrm>
              <a:off x="3054350" y="27495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26" name="Shape 426"/>
            <p:cNvSpPr/>
            <p:nvPr/>
          </p:nvSpPr>
          <p:spPr>
            <a:xfrm>
              <a:off x="3359150" y="27495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27" name="Shape 427"/>
            <p:cNvSpPr/>
            <p:nvPr/>
          </p:nvSpPr>
          <p:spPr>
            <a:xfrm>
              <a:off x="3663950" y="27495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28" name="Shape 428"/>
            <p:cNvSpPr/>
            <p:nvPr/>
          </p:nvSpPr>
          <p:spPr>
            <a:xfrm>
              <a:off x="3968750" y="27495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29" name="Shape 429"/>
            <p:cNvSpPr/>
            <p:nvPr/>
          </p:nvSpPr>
          <p:spPr>
            <a:xfrm>
              <a:off x="4273550" y="27495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30" name="Shape 430"/>
            <p:cNvSpPr/>
            <p:nvPr/>
          </p:nvSpPr>
          <p:spPr>
            <a:xfrm>
              <a:off x="4578350" y="27495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31" name="Shape 431"/>
            <p:cNvSpPr/>
            <p:nvPr/>
          </p:nvSpPr>
          <p:spPr>
            <a:xfrm>
              <a:off x="311150" y="30543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32" name="Shape 432"/>
            <p:cNvSpPr/>
            <p:nvPr/>
          </p:nvSpPr>
          <p:spPr>
            <a:xfrm>
              <a:off x="615950" y="30543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33" name="Shape 433"/>
            <p:cNvSpPr/>
            <p:nvPr/>
          </p:nvSpPr>
          <p:spPr>
            <a:xfrm>
              <a:off x="920750" y="30543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34" name="Shape 434"/>
            <p:cNvSpPr/>
            <p:nvPr/>
          </p:nvSpPr>
          <p:spPr>
            <a:xfrm>
              <a:off x="1225550" y="30543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35" name="Shape 435"/>
            <p:cNvSpPr/>
            <p:nvPr/>
          </p:nvSpPr>
          <p:spPr>
            <a:xfrm>
              <a:off x="1530350" y="30543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36" name="Shape 436"/>
            <p:cNvSpPr/>
            <p:nvPr/>
          </p:nvSpPr>
          <p:spPr>
            <a:xfrm>
              <a:off x="1835150" y="30543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37" name="Shape 437"/>
            <p:cNvSpPr/>
            <p:nvPr/>
          </p:nvSpPr>
          <p:spPr>
            <a:xfrm>
              <a:off x="2139950" y="30543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38" name="Shape 438"/>
            <p:cNvSpPr/>
            <p:nvPr/>
          </p:nvSpPr>
          <p:spPr>
            <a:xfrm>
              <a:off x="2444750" y="30543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39" name="Shape 439"/>
            <p:cNvSpPr/>
            <p:nvPr/>
          </p:nvSpPr>
          <p:spPr>
            <a:xfrm>
              <a:off x="2749550" y="30543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40" name="Shape 440"/>
            <p:cNvSpPr/>
            <p:nvPr/>
          </p:nvSpPr>
          <p:spPr>
            <a:xfrm>
              <a:off x="3054350" y="30543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41" name="Shape 441"/>
            <p:cNvSpPr/>
            <p:nvPr/>
          </p:nvSpPr>
          <p:spPr>
            <a:xfrm>
              <a:off x="3359150" y="30543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42" name="Shape 442"/>
            <p:cNvSpPr/>
            <p:nvPr/>
          </p:nvSpPr>
          <p:spPr>
            <a:xfrm>
              <a:off x="3663950" y="30543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43" name="Shape 443"/>
            <p:cNvSpPr/>
            <p:nvPr/>
          </p:nvSpPr>
          <p:spPr>
            <a:xfrm>
              <a:off x="3968750" y="30543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44" name="Shape 444"/>
            <p:cNvSpPr/>
            <p:nvPr/>
          </p:nvSpPr>
          <p:spPr>
            <a:xfrm>
              <a:off x="4273550" y="30543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45" name="Shape 445"/>
            <p:cNvSpPr/>
            <p:nvPr/>
          </p:nvSpPr>
          <p:spPr>
            <a:xfrm>
              <a:off x="4578350" y="30543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46" name="Shape 446"/>
            <p:cNvSpPr/>
            <p:nvPr/>
          </p:nvSpPr>
          <p:spPr>
            <a:xfrm>
              <a:off x="311150" y="33591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47" name="Shape 447"/>
            <p:cNvSpPr/>
            <p:nvPr/>
          </p:nvSpPr>
          <p:spPr>
            <a:xfrm>
              <a:off x="615950" y="33591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48" name="Shape 448"/>
            <p:cNvSpPr/>
            <p:nvPr/>
          </p:nvSpPr>
          <p:spPr>
            <a:xfrm>
              <a:off x="920750" y="33591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49" name="Shape 449"/>
            <p:cNvSpPr/>
            <p:nvPr/>
          </p:nvSpPr>
          <p:spPr>
            <a:xfrm>
              <a:off x="1225550" y="33591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50" name="Shape 450"/>
            <p:cNvSpPr/>
            <p:nvPr/>
          </p:nvSpPr>
          <p:spPr>
            <a:xfrm>
              <a:off x="1530350" y="33591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51" name="Shape 451"/>
            <p:cNvSpPr/>
            <p:nvPr/>
          </p:nvSpPr>
          <p:spPr>
            <a:xfrm>
              <a:off x="1835150" y="33591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52" name="Shape 452"/>
            <p:cNvSpPr/>
            <p:nvPr/>
          </p:nvSpPr>
          <p:spPr>
            <a:xfrm>
              <a:off x="2139950" y="33591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53" name="Shape 453"/>
            <p:cNvSpPr/>
            <p:nvPr/>
          </p:nvSpPr>
          <p:spPr>
            <a:xfrm>
              <a:off x="2444750" y="33591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54" name="Shape 454"/>
            <p:cNvSpPr/>
            <p:nvPr/>
          </p:nvSpPr>
          <p:spPr>
            <a:xfrm>
              <a:off x="2749550" y="33591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55" name="Shape 455"/>
            <p:cNvSpPr/>
            <p:nvPr/>
          </p:nvSpPr>
          <p:spPr>
            <a:xfrm>
              <a:off x="3054350" y="33591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56" name="Shape 456"/>
            <p:cNvSpPr/>
            <p:nvPr/>
          </p:nvSpPr>
          <p:spPr>
            <a:xfrm>
              <a:off x="3359150" y="33591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57" name="Shape 457"/>
            <p:cNvSpPr/>
            <p:nvPr/>
          </p:nvSpPr>
          <p:spPr>
            <a:xfrm>
              <a:off x="3663950" y="33591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58" name="Shape 458"/>
            <p:cNvSpPr/>
            <p:nvPr/>
          </p:nvSpPr>
          <p:spPr>
            <a:xfrm>
              <a:off x="3968750" y="33591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59" name="Shape 459"/>
            <p:cNvSpPr/>
            <p:nvPr/>
          </p:nvSpPr>
          <p:spPr>
            <a:xfrm>
              <a:off x="4273550" y="33591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60" name="Shape 460"/>
            <p:cNvSpPr/>
            <p:nvPr/>
          </p:nvSpPr>
          <p:spPr>
            <a:xfrm>
              <a:off x="4578350" y="33591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61" name="Shape 461"/>
            <p:cNvSpPr/>
            <p:nvPr/>
          </p:nvSpPr>
          <p:spPr>
            <a:xfrm>
              <a:off x="311150" y="36639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62" name="Shape 462"/>
            <p:cNvSpPr/>
            <p:nvPr/>
          </p:nvSpPr>
          <p:spPr>
            <a:xfrm>
              <a:off x="615950" y="36639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63" name="Shape 463"/>
            <p:cNvSpPr/>
            <p:nvPr/>
          </p:nvSpPr>
          <p:spPr>
            <a:xfrm>
              <a:off x="920750" y="36639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64" name="Shape 464"/>
            <p:cNvSpPr/>
            <p:nvPr/>
          </p:nvSpPr>
          <p:spPr>
            <a:xfrm>
              <a:off x="1225550" y="36639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65" name="Shape 465"/>
            <p:cNvSpPr/>
            <p:nvPr/>
          </p:nvSpPr>
          <p:spPr>
            <a:xfrm>
              <a:off x="1530350" y="36639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66" name="Shape 466"/>
            <p:cNvSpPr/>
            <p:nvPr/>
          </p:nvSpPr>
          <p:spPr>
            <a:xfrm>
              <a:off x="1835150" y="36639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67" name="Shape 467"/>
            <p:cNvSpPr/>
            <p:nvPr/>
          </p:nvSpPr>
          <p:spPr>
            <a:xfrm>
              <a:off x="2139950" y="36639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68" name="Shape 468"/>
            <p:cNvSpPr/>
            <p:nvPr/>
          </p:nvSpPr>
          <p:spPr>
            <a:xfrm>
              <a:off x="2444750" y="36639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69" name="Shape 469"/>
            <p:cNvSpPr/>
            <p:nvPr/>
          </p:nvSpPr>
          <p:spPr>
            <a:xfrm>
              <a:off x="2749550" y="36639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70" name="Shape 470"/>
            <p:cNvSpPr/>
            <p:nvPr/>
          </p:nvSpPr>
          <p:spPr>
            <a:xfrm>
              <a:off x="3054350" y="36639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71" name="Shape 471"/>
            <p:cNvSpPr/>
            <p:nvPr/>
          </p:nvSpPr>
          <p:spPr>
            <a:xfrm>
              <a:off x="3359150" y="36639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72" name="Shape 472"/>
            <p:cNvSpPr/>
            <p:nvPr/>
          </p:nvSpPr>
          <p:spPr>
            <a:xfrm>
              <a:off x="3663950" y="36639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73" name="Shape 473"/>
            <p:cNvSpPr/>
            <p:nvPr/>
          </p:nvSpPr>
          <p:spPr>
            <a:xfrm>
              <a:off x="3968750" y="36639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74" name="Shape 474"/>
            <p:cNvSpPr/>
            <p:nvPr/>
          </p:nvSpPr>
          <p:spPr>
            <a:xfrm>
              <a:off x="4273550" y="36639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75" name="Shape 475"/>
            <p:cNvSpPr/>
            <p:nvPr/>
          </p:nvSpPr>
          <p:spPr>
            <a:xfrm>
              <a:off x="4578350" y="36639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76" name="Shape 476"/>
            <p:cNvSpPr/>
            <p:nvPr/>
          </p:nvSpPr>
          <p:spPr>
            <a:xfrm>
              <a:off x="311150" y="39687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77" name="Shape 477"/>
            <p:cNvSpPr/>
            <p:nvPr/>
          </p:nvSpPr>
          <p:spPr>
            <a:xfrm>
              <a:off x="615950" y="39687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78" name="Shape 478"/>
            <p:cNvSpPr/>
            <p:nvPr/>
          </p:nvSpPr>
          <p:spPr>
            <a:xfrm>
              <a:off x="920750" y="39687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79" name="Shape 479"/>
            <p:cNvSpPr/>
            <p:nvPr/>
          </p:nvSpPr>
          <p:spPr>
            <a:xfrm>
              <a:off x="1225550" y="39687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80" name="Shape 480"/>
            <p:cNvSpPr/>
            <p:nvPr/>
          </p:nvSpPr>
          <p:spPr>
            <a:xfrm>
              <a:off x="1530350" y="39687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81" name="Shape 481"/>
            <p:cNvSpPr/>
            <p:nvPr/>
          </p:nvSpPr>
          <p:spPr>
            <a:xfrm>
              <a:off x="1835150" y="39687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82" name="Shape 482"/>
            <p:cNvSpPr/>
            <p:nvPr/>
          </p:nvSpPr>
          <p:spPr>
            <a:xfrm>
              <a:off x="2139950" y="39687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83" name="Shape 483"/>
            <p:cNvSpPr/>
            <p:nvPr/>
          </p:nvSpPr>
          <p:spPr>
            <a:xfrm>
              <a:off x="2444750" y="39687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84" name="Shape 484"/>
            <p:cNvSpPr/>
            <p:nvPr/>
          </p:nvSpPr>
          <p:spPr>
            <a:xfrm>
              <a:off x="2749550" y="39687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85" name="Shape 485"/>
            <p:cNvSpPr/>
            <p:nvPr/>
          </p:nvSpPr>
          <p:spPr>
            <a:xfrm>
              <a:off x="3054350" y="39687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86" name="Shape 486"/>
            <p:cNvSpPr/>
            <p:nvPr/>
          </p:nvSpPr>
          <p:spPr>
            <a:xfrm>
              <a:off x="3359150" y="39687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87" name="Shape 487"/>
            <p:cNvSpPr/>
            <p:nvPr/>
          </p:nvSpPr>
          <p:spPr>
            <a:xfrm>
              <a:off x="3663950" y="39687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88" name="Shape 488"/>
            <p:cNvSpPr/>
            <p:nvPr/>
          </p:nvSpPr>
          <p:spPr>
            <a:xfrm>
              <a:off x="3968750" y="396875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89" name="Shape 489"/>
            <p:cNvSpPr/>
            <p:nvPr/>
          </p:nvSpPr>
          <p:spPr>
            <a:xfrm>
              <a:off x="4273550" y="396875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90" name="Shape 490"/>
            <p:cNvSpPr/>
            <p:nvPr/>
          </p:nvSpPr>
          <p:spPr>
            <a:xfrm>
              <a:off x="4578350" y="3968750"/>
              <a:ext cx="292101" cy="292101"/>
            </a:xfrm>
            <a:prstGeom prst="rect">
              <a:avLst/>
            </a:prstGeom>
            <a:solidFill>
              <a:srgbClr val="33CC33"/>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grpSp>
          <p:nvGrpSpPr>
            <p:cNvPr id="495" name="Group 495"/>
            <p:cNvGrpSpPr/>
            <p:nvPr/>
          </p:nvGrpSpPr>
          <p:grpSpPr>
            <a:xfrm>
              <a:off x="5035549" y="3968749"/>
              <a:ext cx="292102" cy="292102"/>
              <a:chOff x="0" y="0"/>
              <a:chExt cx="292100" cy="292100"/>
            </a:xfrm>
          </p:grpSpPr>
          <p:sp>
            <p:nvSpPr>
              <p:cNvPr id="491" name="Shape 491"/>
              <p:cNvSpPr/>
              <p:nvPr/>
            </p:nvSpPr>
            <p:spPr>
              <a:xfrm>
                <a:off x="-1" y="-1"/>
                <a:ext cx="292102" cy="292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99" y="0"/>
                    </a:moveTo>
                    <a:lnTo>
                      <a:pt x="0" y="5399"/>
                    </a:lnTo>
                    <a:lnTo>
                      <a:pt x="0" y="21600"/>
                    </a:lnTo>
                    <a:lnTo>
                      <a:pt x="16201" y="21600"/>
                    </a:lnTo>
                    <a:lnTo>
                      <a:pt x="21600" y="16201"/>
                    </a:lnTo>
                    <a:lnTo>
                      <a:pt x="21600" y="0"/>
                    </a:lnTo>
                    <a:close/>
                  </a:path>
                </a:pathLst>
              </a:cu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92" name="Shape 492"/>
              <p:cNvSpPr/>
              <p:nvPr/>
            </p:nvSpPr>
            <p:spPr>
              <a:xfrm>
                <a:off x="-1" y="-1"/>
                <a:ext cx="292102" cy="730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99" y="0"/>
                    </a:moveTo>
                    <a:lnTo>
                      <a:pt x="0" y="21600"/>
                    </a:lnTo>
                    <a:lnTo>
                      <a:pt x="16201" y="21600"/>
                    </a:lnTo>
                    <a:lnTo>
                      <a:pt x="21600" y="0"/>
                    </a:lnTo>
                    <a:close/>
                  </a:path>
                </a:pathLst>
              </a:custGeom>
              <a:solidFill>
                <a:srgbClr val="FFFF33"/>
              </a:solidFill>
              <a:ln w="12700" cap="flat">
                <a:noFill/>
                <a:miter lim="400000"/>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93" name="Shape 493"/>
              <p:cNvSpPr/>
              <p:nvPr/>
            </p:nvSpPr>
            <p:spPr>
              <a:xfrm>
                <a:off x="219088" y="-1"/>
                <a:ext cx="73012" cy="292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399"/>
                    </a:moveTo>
                    <a:lnTo>
                      <a:pt x="0" y="21600"/>
                    </a:lnTo>
                    <a:lnTo>
                      <a:pt x="21600" y="16201"/>
                    </a:lnTo>
                    <a:lnTo>
                      <a:pt x="21600" y="0"/>
                    </a:lnTo>
                    <a:close/>
                  </a:path>
                </a:pathLst>
              </a:custGeom>
              <a:solidFill>
                <a:srgbClr val="CCCC00"/>
              </a:solidFill>
              <a:ln w="12700" cap="flat">
                <a:noFill/>
                <a:miter lim="400000"/>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494" name="Shape 494"/>
              <p:cNvSpPr/>
              <p:nvPr/>
            </p:nvSpPr>
            <p:spPr>
              <a:xfrm>
                <a:off x="-1" y="-1"/>
                <a:ext cx="292102" cy="292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399"/>
                    </a:moveTo>
                    <a:lnTo>
                      <a:pt x="16201" y="5399"/>
                    </a:lnTo>
                    <a:lnTo>
                      <a:pt x="21600" y="0"/>
                    </a:lnTo>
                    <a:moveTo>
                      <a:pt x="16201" y="5399"/>
                    </a:moveTo>
                    <a:lnTo>
                      <a:pt x="16201" y="21600"/>
                    </a:lnTo>
                  </a:path>
                </a:pathLst>
              </a:custGeom>
              <a:no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gr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96" grpId="1"/>
    </p:bldLst>
  </p:timing>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0" name="Shape 500"/>
          <p:cNvSpPr/>
          <p:nvPr/>
        </p:nvSpPr>
        <p:spPr>
          <a:xfrm>
            <a:off x="2292350" y="996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pic>
        <p:nvPicPr>
          <p:cNvPr id="501" name="image.png"/>
          <p:cNvPicPr>
            <a:picLocks noChangeAspect="1"/>
          </p:cNvPicPr>
          <p:nvPr/>
        </p:nvPicPr>
        <p:blipFill>
          <a:blip r:embed="rId3">
            <a:extLst/>
          </a:blip>
          <a:stretch>
            <a:fillRect/>
          </a:stretch>
        </p:blipFill>
        <p:spPr>
          <a:xfrm>
            <a:off x="2362200" y="1066800"/>
            <a:ext cx="228600" cy="228600"/>
          </a:xfrm>
          <a:prstGeom prst="rect">
            <a:avLst/>
          </a:prstGeom>
          <a:ln w="12700">
            <a:miter lim="400000"/>
          </a:ln>
        </p:spPr>
      </p:pic>
      <p:sp>
        <p:nvSpPr>
          <p:cNvPr id="502" name="Shape 502"/>
          <p:cNvSpPr/>
          <p:nvPr>
            <p:ph type="title"/>
          </p:nvPr>
        </p:nvSpPr>
        <p:spPr>
          <a:xfrm>
            <a:off x="685800" y="152400"/>
            <a:ext cx="7772400" cy="685800"/>
          </a:xfrm>
          <a:prstGeom prst="rect">
            <a:avLst/>
          </a:prstGeom>
        </p:spPr>
        <p:txBody>
          <a:bodyPr/>
          <a:lstStyle>
            <a:lvl1pPr defTabSz="896111">
              <a:defRPr sz="4312"/>
            </a:lvl1pPr>
          </a:lstStyle>
          <a:p>
            <a:pPr/>
            <a:r>
              <a:t>Rat In A Maze</a:t>
            </a:r>
          </a:p>
        </p:txBody>
      </p:sp>
      <p:sp>
        <p:nvSpPr>
          <p:cNvPr id="503" name="Shape 503"/>
          <p:cNvSpPr/>
          <p:nvPr>
            <p:ph type="body" sz="quarter" idx="1"/>
          </p:nvPr>
        </p:nvSpPr>
        <p:spPr>
          <a:xfrm>
            <a:off x="685800" y="5486400"/>
            <a:ext cx="7772400" cy="685800"/>
          </a:xfrm>
          <a:prstGeom prst="rect">
            <a:avLst/>
          </a:prstGeom>
        </p:spPr>
        <p:txBody>
          <a:bodyPr/>
          <a:lstStyle/>
          <a:p>
            <a:pPr marL="195452" indent="-195452" defTabSz="521208">
              <a:spcBef>
                <a:spcPts val="400"/>
              </a:spcBef>
              <a:defRPr sz="1824"/>
            </a:pPr>
            <a:r>
              <a:t>Move order is: </a:t>
            </a:r>
            <a:r>
              <a:rPr>
                <a:solidFill>
                  <a:srgbClr val="FF0033"/>
                </a:solidFill>
              </a:rPr>
              <a:t>right</a:t>
            </a:r>
            <a:r>
              <a:t>,</a:t>
            </a:r>
            <a:r>
              <a:rPr>
                <a:solidFill>
                  <a:srgbClr val="FF0033"/>
                </a:solidFill>
              </a:rPr>
              <a:t> down</a:t>
            </a:r>
            <a:r>
              <a:t>,</a:t>
            </a:r>
            <a:r>
              <a:rPr>
                <a:solidFill>
                  <a:srgbClr val="FF0033"/>
                </a:solidFill>
              </a:rPr>
              <a:t> left</a:t>
            </a:r>
            <a:r>
              <a:t>, </a:t>
            </a:r>
            <a:r>
              <a:rPr>
                <a:solidFill>
                  <a:srgbClr val="FF0033"/>
                </a:solidFill>
              </a:rPr>
              <a:t>up</a:t>
            </a:r>
            <a:endParaRPr>
              <a:solidFill>
                <a:srgbClr val="FF0033"/>
              </a:solidFill>
            </a:endParaRPr>
          </a:p>
          <a:p>
            <a:pPr marL="195452" indent="-195452" defTabSz="521208">
              <a:spcBef>
                <a:spcPts val="400"/>
              </a:spcBef>
              <a:defRPr sz="1824"/>
            </a:pPr>
            <a:r>
              <a:t>Block positions to avoid revisit.</a:t>
            </a:r>
          </a:p>
        </p:txBody>
      </p:sp>
      <p:sp>
        <p:nvSpPr>
          <p:cNvPr id="504" name="Shape 504"/>
          <p:cNvSpPr/>
          <p:nvPr/>
        </p:nvSpPr>
        <p:spPr>
          <a:xfrm>
            <a:off x="25971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05" name="Shape 505"/>
          <p:cNvSpPr/>
          <p:nvPr/>
        </p:nvSpPr>
        <p:spPr>
          <a:xfrm>
            <a:off x="29019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06" name="Shape 506"/>
          <p:cNvSpPr/>
          <p:nvPr/>
        </p:nvSpPr>
        <p:spPr>
          <a:xfrm>
            <a:off x="32067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07" name="Shape 507"/>
          <p:cNvSpPr/>
          <p:nvPr/>
        </p:nvSpPr>
        <p:spPr>
          <a:xfrm>
            <a:off x="35115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08" name="Shape 508"/>
          <p:cNvSpPr/>
          <p:nvPr/>
        </p:nvSpPr>
        <p:spPr>
          <a:xfrm>
            <a:off x="38163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09" name="Shape 509"/>
          <p:cNvSpPr/>
          <p:nvPr/>
        </p:nvSpPr>
        <p:spPr>
          <a:xfrm>
            <a:off x="41211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10" name="Shape 510"/>
          <p:cNvSpPr/>
          <p:nvPr/>
        </p:nvSpPr>
        <p:spPr>
          <a:xfrm>
            <a:off x="44259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11" name="Shape 511"/>
          <p:cNvSpPr/>
          <p:nvPr/>
        </p:nvSpPr>
        <p:spPr>
          <a:xfrm>
            <a:off x="47307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12" name="Shape 512"/>
          <p:cNvSpPr/>
          <p:nvPr/>
        </p:nvSpPr>
        <p:spPr>
          <a:xfrm>
            <a:off x="50355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13" name="Shape 513"/>
          <p:cNvSpPr/>
          <p:nvPr/>
        </p:nvSpPr>
        <p:spPr>
          <a:xfrm>
            <a:off x="5340350" y="996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514" name="Shape 514"/>
          <p:cNvSpPr/>
          <p:nvPr/>
        </p:nvSpPr>
        <p:spPr>
          <a:xfrm>
            <a:off x="56451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15" name="Shape 515"/>
          <p:cNvSpPr/>
          <p:nvPr/>
        </p:nvSpPr>
        <p:spPr>
          <a:xfrm>
            <a:off x="59499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16" name="Shape 516"/>
          <p:cNvSpPr/>
          <p:nvPr/>
        </p:nvSpPr>
        <p:spPr>
          <a:xfrm>
            <a:off x="62547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17" name="Shape 517"/>
          <p:cNvSpPr/>
          <p:nvPr/>
        </p:nvSpPr>
        <p:spPr>
          <a:xfrm>
            <a:off x="65595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18" name="Shape 518"/>
          <p:cNvSpPr/>
          <p:nvPr/>
        </p:nvSpPr>
        <p:spPr>
          <a:xfrm>
            <a:off x="22923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19" name="Shape 519"/>
          <p:cNvSpPr/>
          <p:nvPr/>
        </p:nvSpPr>
        <p:spPr>
          <a:xfrm>
            <a:off x="25971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520" name="Shape 520"/>
          <p:cNvSpPr/>
          <p:nvPr/>
        </p:nvSpPr>
        <p:spPr>
          <a:xfrm>
            <a:off x="29019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21" name="Shape 521"/>
          <p:cNvSpPr/>
          <p:nvPr/>
        </p:nvSpPr>
        <p:spPr>
          <a:xfrm>
            <a:off x="32067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22" name="Shape 522"/>
          <p:cNvSpPr/>
          <p:nvPr/>
        </p:nvSpPr>
        <p:spPr>
          <a:xfrm>
            <a:off x="35115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523" name="Shape 523"/>
          <p:cNvSpPr/>
          <p:nvPr/>
        </p:nvSpPr>
        <p:spPr>
          <a:xfrm>
            <a:off x="38163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524" name="Shape 524"/>
          <p:cNvSpPr/>
          <p:nvPr/>
        </p:nvSpPr>
        <p:spPr>
          <a:xfrm>
            <a:off x="41211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525" name="Shape 525"/>
          <p:cNvSpPr/>
          <p:nvPr/>
        </p:nvSpPr>
        <p:spPr>
          <a:xfrm>
            <a:off x="44259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526" name="Shape 526"/>
          <p:cNvSpPr/>
          <p:nvPr/>
        </p:nvSpPr>
        <p:spPr>
          <a:xfrm>
            <a:off x="47307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527" name="Shape 527"/>
          <p:cNvSpPr/>
          <p:nvPr/>
        </p:nvSpPr>
        <p:spPr>
          <a:xfrm>
            <a:off x="50355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528" name="Shape 528"/>
          <p:cNvSpPr/>
          <p:nvPr/>
        </p:nvSpPr>
        <p:spPr>
          <a:xfrm>
            <a:off x="53403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29" name="Shape 529"/>
          <p:cNvSpPr/>
          <p:nvPr/>
        </p:nvSpPr>
        <p:spPr>
          <a:xfrm>
            <a:off x="56451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30" name="Shape 530"/>
          <p:cNvSpPr/>
          <p:nvPr/>
        </p:nvSpPr>
        <p:spPr>
          <a:xfrm>
            <a:off x="59499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31" name="Shape 531"/>
          <p:cNvSpPr/>
          <p:nvPr/>
        </p:nvSpPr>
        <p:spPr>
          <a:xfrm>
            <a:off x="62547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32" name="Shape 532"/>
          <p:cNvSpPr/>
          <p:nvPr/>
        </p:nvSpPr>
        <p:spPr>
          <a:xfrm>
            <a:off x="65595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33" name="Shape 533"/>
          <p:cNvSpPr/>
          <p:nvPr/>
        </p:nvSpPr>
        <p:spPr>
          <a:xfrm>
            <a:off x="22923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34" name="Shape 534"/>
          <p:cNvSpPr/>
          <p:nvPr/>
        </p:nvSpPr>
        <p:spPr>
          <a:xfrm>
            <a:off x="2597150" y="1606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535" name="Shape 535"/>
          <p:cNvSpPr/>
          <p:nvPr/>
        </p:nvSpPr>
        <p:spPr>
          <a:xfrm>
            <a:off x="29019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36" name="Shape 536"/>
          <p:cNvSpPr/>
          <p:nvPr/>
        </p:nvSpPr>
        <p:spPr>
          <a:xfrm>
            <a:off x="3206750" y="1606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537" name="Shape 537"/>
          <p:cNvSpPr/>
          <p:nvPr/>
        </p:nvSpPr>
        <p:spPr>
          <a:xfrm>
            <a:off x="3511550" y="1606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538" name="Shape 538"/>
          <p:cNvSpPr/>
          <p:nvPr/>
        </p:nvSpPr>
        <p:spPr>
          <a:xfrm>
            <a:off x="38163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39" name="Shape 539"/>
          <p:cNvSpPr/>
          <p:nvPr/>
        </p:nvSpPr>
        <p:spPr>
          <a:xfrm>
            <a:off x="41211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40" name="Shape 540"/>
          <p:cNvSpPr/>
          <p:nvPr/>
        </p:nvSpPr>
        <p:spPr>
          <a:xfrm>
            <a:off x="44259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41" name="Shape 541"/>
          <p:cNvSpPr/>
          <p:nvPr/>
        </p:nvSpPr>
        <p:spPr>
          <a:xfrm>
            <a:off x="47307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42" name="Shape 542"/>
          <p:cNvSpPr/>
          <p:nvPr/>
        </p:nvSpPr>
        <p:spPr>
          <a:xfrm>
            <a:off x="50355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43" name="Shape 543"/>
          <p:cNvSpPr/>
          <p:nvPr/>
        </p:nvSpPr>
        <p:spPr>
          <a:xfrm>
            <a:off x="53403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44" name="Shape 544"/>
          <p:cNvSpPr/>
          <p:nvPr/>
        </p:nvSpPr>
        <p:spPr>
          <a:xfrm>
            <a:off x="56451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45" name="Shape 545"/>
          <p:cNvSpPr/>
          <p:nvPr/>
        </p:nvSpPr>
        <p:spPr>
          <a:xfrm>
            <a:off x="59499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46" name="Shape 546"/>
          <p:cNvSpPr/>
          <p:nvPr/>
        </p:nvSpPr>
        <p:spPr>
          <a:xfrm>
            <a:off x="62547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47" name="Shape 547"/>
          <p:cNvSpPr/>
          <p:nvPr/>
        </p:nvSpPr>
        <p:spPr>
          <a:xfrm>
            <a:off x="65595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48" name="Shape 548"/>
          <p:cNvSpPr/>
          <p:nvPr/>
        </p:nvSpPr>
        <p:spPr>
          <a:xfrm>
            <a:off x="22923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49" name="Shape 549"/>
          <p:cNvSpPr/>
          <p:nvPr/>
        </p:nvSpPr>
        <p:spPr>
          <a:xfrm>
            <a:off x="2597150" y="1911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550" name="Shape 550"/>
          <p:cNvSpPr/>
          <p:nvPr/>
        </p:nvSpPr>
        <p:spPr>
          <a:xfrm>
            <a:off x="2901950" y="1911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551" name="Shape 551"/>
          <p:cNvSpPr/>
          <p:nvPr/>
        </p:nvSpPr>
        <p:spPr>
          <a:xfrm>
            <a:off x="3206750" y="1911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552" name="Shape 552"/>
          <p:cNvSpPr/>
          <p:nvPr/>
        </p:nvSpPr>
        <p:spPr>
          <a:xfrm>
            <a:off x="35115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53" name="Shape 553"/>
          <p:cNvSpPr/>
          <p:nvPr/>
        </p:nvSpPr>
        <p:spPr>
          <a:xfrm>
            <a:off x="38163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54" name="Shape 554"/>
          <p:cNvSpPr/>
          <p:nvPr/>
        </p:nvSpPr>
        <p:spPr>
          <a:xfrm>
            <a:off x="41211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55" name="Shape 555"/>
          <p:cNvSpPr/>
          <p:nvPr/>
        </p:nvSpPr>
        <p:spPr>
          <a:xfrm>
            <a:off x="44259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56" name="Shape 556"/>
          <p:cNvSpPr/>
          <p:nvPr/>
        </p:nvSpPr>
        <p:spPr>
          <a:xfrm>
            <a:off x="47307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57" name="Shape 557"/>
          <p:cNvSpPr/>
          <p:nvPr/>
        </p:nvSpPr>
        <p:spPr>
          <a:xfrm>
            <a:off x="50355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58" name="Shape 558"/>
          <p:cNvSpPr/>
          <p:nvPr/>
        </p:nvSpPr>
        <p:spPr>
          <a:xfrm>
            <a:off x="53403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59" name="Shape 559"/>
          <p:cNvSpPr/>
          <p:nvPr/>
        </p:nvSpPr>
        <p:spPr>
          <a:xfrm>
            <a:off x="56451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60" name="Shape 560"/>
          <p:cNvSpPr/>
          <p:nvPr/>
        </p:nvSpPr>
        <p:spPr>
          <a:xfrm>
            <a:off x="59499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61" name="Shape 561"/>
          <p:cNvSpPr/>
          <p:nvPr/>
        </p:nvSpPr>
        <p:spPr>
          <a:xfrm>
            <a:off x="62547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62" name="Shape 562"/>
          <p:cNvSpPr/>
          <p:nvPr/>
        </p:nvSpPr>
        <p:spPr>
          <a:xfrm>
            <a:off x="65595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63" name="Shape 563"/>
          <p:cNvSpPr/>
          <p:nvPr/>
        </p:nvSpPr>
        <p:spPr>
          <a:xfrm>
            <a:off x="22923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64" name="Shape 564"/>
          <p:cNvSpPr/>
          <p:nvPr/>
        </p:nvSpPr>
        <p:spPr>
          <a:xfrm>
            <a:off x="25971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65" name="Shape 565"/>
          <p:cNvSpPr/>
          <p:nvPr/>
        </p:nvSpPr>
        <p:spPr>
          <a:xfrm>
            <a:off x="29019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66" name="Shape 566"/>
          <p:cNvSpPr/>
          <p:nvPr/>
        </p:nvSpPr>
        <p:spPr>
          <a:xfrm>
            <a:off x="32067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67" name="Shape 567"/>
          <p:cNvSpPr/>
          <p:nvPr/>
        </p:nvSpPr>
        <p:spPr>
          <a:xfrm>
            <a:off x="35115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568" name="Shape 568"/>
          <p:cNvSpPr/>
          <p:nvPr/>
        </p:nvSpPr>
        <p:spPr>
          <a:xfrm>
            <a:off x="38163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69" name="Shape 569"/>
          <p:cNvSpPr/>
          <p:nvPr/>
        </p:nvSpPr>
        <p:spPr>
          <a:xfrm>
            <a:off x="41211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70" name="Shape 570"/>
          <p:cNvSpPr/>
          <p:nvPr/>
        </p:nvSpPr>
        <p:spPr>
          <a:xfrm>
            <a:off x="44259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71" name="Shape 571"/>
          <p:cNvSpPr/>
          <p:nvPr/>
        </p:nvSpPr>
        <p:spPr>
          <a:xfrm>
            <a:off x="47307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572" name="Shape 572"/>
          <p:cNvSpPr/>
          <p:nvPr/>
        </p:nvSpPr>
        <p:spPr>
          <a:xfrm>
            <a:off x="50355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573" name="Shape 573"/>
          <p:cNvSpPr/>
          <p:nvPr/>
        </p:nvSpPr>
        <p:spPr>
          <a:xfrm>
            <a:off x="53403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574" name="Shape 574"/>
          <p:cNvSpPr/>
          <p:nvPr/>
        </p:nvSpPr>
        <p:spPr>
          <a:xfrm>
            <a:off x="56451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575" name="Shape 575"/>
          <p:cNvSpPr/>
          <p:nvPr/>
        </p:nvSpPr>
        <p:spPr>
          <a:xfrm>
            <a:off x="59499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576" name="Shape 576"/>
          <p:cNvSpPr/>
          <p:nvPr/>
        </p:nvSpPr>
        <p:spPr>
          <a:xfrm>
            <a:off x="62547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77" name="Shape 577"/>
          <p:cNvSpPr/>
          <p:nvPr/>
        </p:nvSpPr>
        <p:spPr>
          <a:xfrm>
            <a:off x="65595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78" name="Shape 578"/>
          <p:cNvSpPr/>
          <p:nvPr/>
        </p:nvSpPr>
        <p:spPr>
          <a:xfrm>
            <a:off x="22923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79" name="Shape 579"/>
          <p:cNvSpPr/>
          <p:nvPr/>
        </p:nvSpPr>
        <p:spPr>
          <a:xfrm>
            <a:off x="2597150" y="2520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580" name="Shape 580"/>
          <p:cNvSpPr/>
          <p:nvPr/>
        </p:nvSpPr>
        <p:spPr>
          <a:xfrm>
            <a:off x="2901950" y="2520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581" name="Shape 581"/>
          <p:cNvSpPr/>
          <p:nvPr/>
        </p:nvSpPr>
        <p:spPr>
          <a:xfrm>
            <a:off x="3206750" y="2520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582" name="Shape 582"/>
          <p:cNvSpPr/>
          <p:nvPr/>
        </p:nvSpPr>
        <p:spPr>
          <a:xfrm>
            <a:off x="35115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83" name="Shape 583"/>
          <p:cNvSpPr/>
          <p:nvPr/>
        </p:nvSpPr>
        <p:spPr>
          <a:xfrm>
            <a:off x="38163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84" name="Shape 584"/>
          <p:cNvSpPr/>
          <p:nvPr/>
        </p:nvSpPr>
        <p:spPr>
          <a:xfrm>
            <a:off x="41211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85" name="Shape 585"/>
          <p:cNvSpPr/>
          <p:nvPr/>
        </p:nvSpPr>
        <p:spPr>
          <a:xfrm>
            <a:off x="44259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86" name="Shape 586"/>
          <p:cNvSpPr/>
          <p:nvPr/>
        </p:nvSpPr>
        <p:spPr>
          <a:xfrm>
            <a:off x="47307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87" name="Shape 587"/>
          <p:cNvSpPr/>
          <p:nvPr/>
        </p:nvSpPr>
        <p:spPr>
          <a:xfrm>
            <a:off x="50355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88" name="Shape 588"/>
          <p:cNvSpPr/>
          <p:nvPr/>
        </p:nvSpPr>
        <p:spPr>
          <a:xfrm>
            <a:off x="53403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89" name="Shape 589"/>
          <p:cNvSpPr/>
          <p:nvPr/>
        </p:nvSpPr>
        <p:spPr>
          <a:xfrm>
            <a:off x="56451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90" name="Shape 590"/>
          <p:cNvSpPr/>
          <p:nvPr/>
        </p:nvSpPr>
        <p:spPr>
          <a:xfrm>
            <a:off x="5949950" y="2520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591" name="Shape 591"/>
          <p:cNvSpPr/>
          <p:nvPr/>
        </p:nvSpPr>
        <p:spPr>
          <a:xfrm>
            <a:off x="62547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92" name="Shape 592"/>
          <p:cNvSpPr/>
          <p:nvPr/>
        </p:nvSpPr>
        <p:spPr>
          <a:xfrm>
            <a:off x="65595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93" name="Shape 593"/>
          <p:cNvSpPr/>
          <p:nvPr/>
        </p:nvSpPr>
        <p:spPr>
          <a:xfrm>
            <a:off x="22923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94" name="Shape 594"/>
          <p:cNvSpPr/>
          <p:nvPr/>
        </p:nvSpPr>
        <p:spPr>
          <a:xfrm>
            <a:off x="2597150" y="2825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595" name="Shape 595"/>
          <p:cNvSpPr/>
          <p:nvPr/>
        </p:nvSpPr>
        <p:spPr>
          <a:xfrm>
            <a:off x="2901950" y="2825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596" name="Shape 596"/>
          <p:cNvSpPr/>
          <p:nvPr/>
        </p:nvSpPr>
        <p:spPr>
          <a:xfrm>
            <a:off x="32067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97" name="Shape 597"/>
          <p:cNvSpPr/>
          <p:nvPr/>
        </p:nvSpPr>
        <p:spPr>
          <a:xfrm>
            <a:off x="35115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98" name="Shape 598"/>
          <p:cNvSpPr/>
          <p:nvPr/>
        </p:nvSpPr>
        <p:spPr>
          <a:xfrm>
            <a:off x="38163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599" name="Shape 599"/>
          <p:cNvSpPr/>
          <p:nvPr/>
        </p:nvSpPr>
        <p:spPr>
          <a:xfrm>
            <a:off x="41211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00" name="Shape 600"/>
          <p:cNvSpPr/>
          <p:nvPr/>
        </p:nvSpPr>
        <p:spPr>
          <a:xfrm>
            <a:off x="44259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01" name="Shape 601"/>
          <p:cNvSpPr/>
          <p:nvPr/>
        </p:nvSpPr>
        <p:spPr>
          <a:xfrm>
            <a:off x="47307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02" name="Shape 602"/>
          <p:cNvSpPr/>
          <p:nvPr/>
        </p:nvSpPr>
        <p:spPr>
          <a:xfrm>
            <a:off x="50355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03" name="Shape 603"/>
          <p:cNvSpPr/>
          <p:nvPr/>
        </p:nvSpPr>
        <p:spPr>
          <a:xfrm>
            <a:off x="53403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04" name="Shape 604"/>
          <p:cNvSpPr/>
          <p:nvPr/>
        </p:nvSpPr>
        <p:spPr>
          <a:xfrm>
            <a:off x="56451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05" name="Shape 605"/>
          <p:cNvSpPr/>
          <p:nvPr/>
        </p:nvSpPr>
        <p:spPr>
          <a:xfrm>
            <a:off x="59499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06" name="Shape 606"/>
          <p:cNvSpPr/>
          <p:nvPr/>
        </p:nvSpPr>
        <p:spPr>
          <a:xfrm>
            <a:off x="62547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07" name="Shape 607"/>
          <p:cNvSpPr/>
          <p:nvPr/>
        </p:nvSpPr>
        <p:spPr>
          <a:xfrm>
            <a:off x="65595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08" name="Shape 608"/>
          <p:cNvSpPr/>
          <p:nvPr/>
        </p:nvSpPr>
        <p:spPr>
          <a:xfrm>
            <a:off x="22923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09" name="Shape 609"/>
          <p:cNvSpPr/>
          <p:nvPr/>
        </p:nvSpPr>
        <p:spPr>
          <a:xfrm>
            <a:off x="25971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610" name="Shape 610"/>
          <p:cNvSpPr/>
          <p:nvPr/>
        </p:nvSpPr>
        <p:spPr>
          <a:xfrm>
            <a:off x="29019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611" name="Shape 611"/>
          <p:cNvSpPr/>
          <p:nvPr/>
        </p:nvSpPr>
        <p:spPr>
          <a:xfrm>
            <a:off x="32067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12" name="Shape 612"/>
          <p:cNvSpPr/>
          <p:nvPr/>
        </p:nvSpPr>
        <p:spPr>
          <a:xfrm>
            <a:off x="35115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13" name="Shape 613"/>
          <p:cNvSpPr/>
          <p:nvPr/>
        </p:nvSpPr>
        <p:spPr>
          <a:xfrm>
            <a:off x="38163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14" name="Shape 614"/>
          <p:cNvSpPr/>
          <p:nvPr/>
        </p:nvSpPr>
        <p:spPr>
          <a:xfrm>
            <a:off x="41211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15" name="Shape 615"/>
          <p:cNvSpPr/>
          <p:nvPr/>
        </p:nvSpPr>
        <p:spPr>
          <a:xfrm>
            <a:off x="44259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616" name="Shape 616"/>
          <p:cNvSpPr/>
          <p:nvPr/>
        </p:nvSpPr>
        <p:spPr>
          <a:xfrm>
            <a:off x="47307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17" name="Shape 617"/>
          <p:cNvSpPr/>
          <p:nvPr/>
        </p:nvSpPr>
        <p:spPr>
          <a:xfrm>
            <a:off x="50355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618" name="Shape 618"/>
          <p:cNvSpPr/>
          <p:nvPr/>
        </p:nvSpPr>
        <p:spPr>
          <a:xfrm>
            <a:off x="53403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19" name="Shape 619"/>
          <p:cNvSpPr/>
          <p:nvPr/>
        </p:nvSpPr>
        <p:spPr>
          <a:xfrm>
            <a:off x="56451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620" name="Shape 620"/>
          <p:cNvSpPr/>
          <p:nvPr/>
        </p:nvSpPr>
        <p:spPr>
          <a:xfrm>
            <a:off x="59499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21" name="Shape 621"/>
          <p:cNvSpPr/>
          <p:nvPr/>
        </p:nvSpPr>
        <p:spPr>
          <a:xfrm>
            <a:off x="62547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622" name="Shape 622"/>
          <p:cNvSpPr/>
          <p:nvPr/>
        </p:nvSpPr>
        <p:spPr>
          <a:xfrm>
            <a:off x="65595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623" name="Shape 623"/>
          <p:cNvSpPr/>
          <p:nvPr/>
        </p:nvSpPr>
        <p:spPr>
          <a:xfrm>
            <a:off x="22923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24" name="Shape 624"/>
          <p:cNvSpPr/>
          <p:nvPr/>
        </p:nvSpPr>
        <p:spPr>
          <a:xfrm>
            <a:off x="25971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25" name="Shape 625"/>
          <p:cNvSpPr/>
          <p:nvPr/>
        </p:nvSpPr>
        <p:spPr>
          <a:xfrm>
            <a:off x="29019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26" name="Shape 626"/>
          <p:cNvSpPr/>
          <p:nvPr/>
        </p:nvSpPr>
        <p:spPr>
          <a:xfrm>
            <a:off x="32067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27" name="Shape 627"/>
          <p:cNvSpPr/>
          <p:nvPr/>
        </p:nvSpPr>
        <p:spPr>
          <a:xfrm>
            <a:off x="3511550" y="3435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628" name="Shape 628"/>
          <p:cNvSpPr/>
          <p:nvPr/>
        </p:nvSpPr>
        <p:spPr>
          <a:xfrm>
            <a:off x="38163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29" name="Shape 629"/>
          <p:cNvSpPr/>
          <p:nvPr/>
        </p:nvSpPr>
        <p:spPr>
          <a:xfrm>
            <a:off x="41211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30" name="Shape 630"/>
          <p:cNvSpPr/>
          <p:nvPr/>
        </p:nvSpPr>
        <p:spPr>
          <a:xfrm>
            <a:off x="44259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31" name="Shape 631"/>
          <p:cNvSpPr/>
          <p:nvPr/>
        </p:nvSpPr>
        <p:spPr>
          <a:xfrm>
            <a:off x="47307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32" name="Shape 632"/>
          <p:cNvSpPr/>
          <p:nvPr/>
        </p:nvSpPr>
        <p:spPr>
          <a:xfrm>
            <a:off x="50355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33" name="Shape 633"/>
          <p:cNvSpPr/>
          <p:nvPr/>
        </p:nvSpPr>
        <p:spPr>
          <a:xfrm>
            <a:off x="53403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34" name="Shape 634"/>
          <p:cNvSpPr/>
          <p:nvPr/>
        </p:nvSpPr>
        <p:spPr>
          <a:xfrm>
            <a:off x="56451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35" name="Shape 635"/>
          <p:cNvSpPr/>
          <p:nvPr/>
        </p:nvSpPr>
        <p:spPr>
          <a:xfrm>
            <a:off x="59499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36" name="Shape 636"/>
          <p:cNvSpPr/>
          <p:nvPr/>
        </p:nvSpPr>
        <p:spPr>
          <a:xfrm>
            <a:off x="62547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37" name="Shape 637"/>
          <p:cNvSpPr/>
          <p:nvPr/>
        </p:nvSpPr>
        <p:spPr>
          <a:xfrm>
            <a:off x="65595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38" name="Shape 638"/>
          <p:cNvSpPr/>
          <p:nvPr/>
        </p:nvSpPr>
        <p:spPr>
          <a:xfrm>
            <a:off x="22923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39" name="Shape 639"/>
          <p:cNvSpPr/>
          <p:nvPr/>
        </p:nvSpPr>
        <p:spPr>
          <a:xfrm>
            <a:off x="2597150" y="3740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640" name="Shape 640"/>
          <p:cNvSpPr/>
          <p:nvPr/>
        </p:nvSpPr>
        <p:spPr>
          <a:xfrm>
            <a:off x="2901950" y="3740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641" name="Shape 641"/>
          <p:cNvSpPr/>
          <p:nvPr/>
        </p:nvSpPr>
        <p:spPr>
          <a:xfrm>
            <a:off x="32067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42" name="Shape 642"/>
          <p:cNvSpPr/>
          <p:nvPr/>
        </p:nvSpPr>
        <p:spPr>
          <a:xfrm>
            <a:off x="35115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43" name="Shape 643"/>
          <p:cNvSpPr/>
          <p:nvPr/>
        </p:nvSpPr>
        <p:spPr>
          <a:xfrm>
            <a:off x="38163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44" name="Shape 644"/>
          <p:cNvSpPr/>
          <p:nvPr/>
        </p:nvSpPr>
        <p:spPr>
          <a:xfrm>
            <a:off x="4121150" y="3740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645" name="Shape 645"/>
          <p:cNvSpPr/>
          <p:nvPr/>
        </p:nvSpPr>
        <p:spPr>
          <a:xfrm>
            <a:off x="44259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46" name="Shape 646"/>
          <p:cNvSpPr/>
          <p:nvPr/>
        </p:nvSpPr>
        <p:spPr>
          <a:xfrm>
            <a:off x="47307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47" name="Shape 647"/>
          <p:cNvSpPr/>
          <p:nvPr/>
        </p:nvSpPr>
        <p:spPr>
          <a:xfrm>
            <a:off x="50355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48" name="Shape 648"/>
          <p:cNvSpPr/>
          <p:nvPr/>
        </p:nvSpPr>
        <p:spPr>
          <a:xfrm>
            <a:off x="53403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49" name="Shape 649"/>
          <p:cNvSpPr/>
          <p:nvPr/>
        </p:nvSpPr>
        <p:spPr>
          <a:xfrm>
            <a:off x="56451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50" name="Shape 650"/>
          <p:cNvSpPr/>
          <p:nvPr/>
        </p:nvSpPr>
        <p:spPr>
          <a:xfrm>
            <a:off x="59499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51" name="Shape 651"/>
          <p:cNvSpPr/>
          <p:nvPr/>
        </p:nvSpPr>
        <p:spPr>
          <a:xfrm>
            <a:off x="62547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52" name="Shape 652"/>
          <p:cNvSpPr/>
          <p:nvPr/>
        </p:nvSpPr>
        <p:spPr>
          <a:xfrm>
            <a:off x="65595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53" name="Shape 653"/>
          <p:cNvSpPr/>
          <p:nvPr/>
        </p:nvSpPr>
        <p:spPr>
          <a:xfrm>
            <a:off x="22923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54" name="Shape 654"/>
          <p:cNvSpPr/>
          <p:nvPr/>
        </p:nvSpPr>
        <p:spPr>
          <a:xfrm>
            <a:off x="25971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655" name="Shape 655"/>
          <p:cNvSpPr/>
          <p:nvPr/>
        </p:nvSpPr>
        <p:spPr>
          <a:xfrm>
            <a:off x="29019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656" name="Shape 656"/>
          <p:cNvSpPr/>
          <p:nvPr/>
        </p:nvSpPr>
        <p:spPr>
          <a:xfrm>
            <a:off x="32067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57" name="Shape 657"/>
          <p:cNvSpPr/>
          <p:nvPr/>
        </p:nvSpPr>
        <p:spPr>
          <a:xfrm>
            <a:off x="35115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58" name="Shape 658"/>
          <p:cNvSpPr/>
          <p:nvPr/>
        </p:nvSpPr>
        <p:spPr>
          <a:xfrm>
            <a:off x="38163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659" name="Shape 659"/>
          <p:cNvSpPr/>
          <p:nvPr/>
        </p:nvSpPr>
        <p:spPr>
          <a:xfrm>
            <a:off x="41211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660" name="Shape 660"/>
          <p:cNvSpPr/>
          <p:nvPr/>
        </p:nvSpPr>
        <p:spPr>
          <a:xfrm>
            <a:off x="44259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61" name="Shape 661"/>
          <p:cNvSpPr/>
          <p:nvPr/>
        </p:nvSpPr>
        <p:spPr>
          <a:xfrm>
            <a:off x="47307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62" name="Shape 662"/>
          <p:cNvSpPr/>
          <p:nvPr/>
        </p:nvSpPr>
        <p:spPr>
          <a:xfrm>
            <a:off x="50355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63" name="Shape 663"/>
          <p:cNvSpPr/>
          <p:nvPr/>
        </p:nvSpPr>
        <p:spPr>
          <a:xfrm>
            <a:off x="53403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64" name="Shape 664"/>
          <p:cNvSpPr/>
          <p:nvPr/>
        </p:nvSpPr>
        <p:spPr>
          <a:xfrm>
            <a:off x="56451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665" name="Shape 665"/>
          <p:cNvSpPr/>
          <p:nvPr/>
        </p:nvSpPr>
        <p:spPr>
          <a:xfrm>
            <a:off x="59499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66" name="Shape 666"/>
          <p:cNvSpPr/>
          <p:nvPr/>
        </p:nvSpPr>
        <p:spPr>
          <a:xfrm>
            <a:off x="62547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67" name="Shape 667"/>
          <p:cNvSpPr/>
          <p:nvPr/>
        </p:nvSpPr>
        <p:spPr>
          <a:xfrm>
            <a:off x="65595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68" name="Shape 668"/>
          <p:cNvSpPr/>
          <p:nvPr/>
        </p:nvSpPr>
        <p:spPr>
          <a:xfrm>
            <a:off x="22923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69" name="Shape 669"/>
          <p:cNvSpPr/>
          <p:nvPr/>
        </p:nvSpPr>
        <p:spPr>
          <a:xfrm>
            <a:off x="25971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670" name="Shape 670"/>
          <p:cNvSpPr/>
          <p:nvPr/>
        </p:nvSpPr>
        <p:spPr>
          <a:xfrm>
            <a:off x="29019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671" name="Shape 671"/>
          <p:cNvSpPr/>
          <p:nvPr/>
        </p:nvSpPr>
        <p:spPr>
          <a:xfrm>
            <a:off x="32067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72" name="Shape 672"/>
          <p:cNvSpPr/>
          <p:nvPr/>
        </p:nvSpPr>
        <p:spPr>
          <a:xfrm>
            <a:off x="35115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73" name="Shape 673"/>
          <p:cNvSpPr/>
          <p:nvPr/>
        </p:nvSpPr>
        <p:spPr>
          <a:xfrm>
            <a:off x="38163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74" name="Shape 674"/>
          <p:cNvSpPr/>
          <p:nvPr/>
        </p:nvSpPr>
        <p:spPr>
          <a:xfrm>
            <a:off x="41211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675" name="Shape 675"/>
          <p:cNvSpPr/>
          <p:nvPr/>
        </p:nvSpPr>
        <p:spPr>
          <a:xfrm>
            <a:off x="44259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676" name="Shape 676"/>
          <p:cNvSpPr/>
          <p:nvPr/>
        </p:nvSpPr>
        <p:spPr>
          <a:xfrm>
            <a:off x="47307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677" name="Shape 677"/>
          <p:cNvSpPr/>
          <p:nvPr/>
        </p:nvSpPr>
        <p:spPr>
          <a:xfrm>
            <a:off x="50355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678" name="Shape 678"/>
          <p:cNvSpPr/>
          <p:nvPr/>
        </p:nvSpPr>
        <p:spPr>
          <a:xfrm>
            <a:off x="53403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679" name="Shape 679"/>
          <p:cNvSpPr/>
          <p:nvPr/>
        </p:nvSpPr>
        <p:spPr>
          <a:xfrm>
            <a:off x="56451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680" name="Shape 680"/>
          <p:cNvSpPr/>
          <p:nvPr/>
        </p:nvSpPr>
        <p:spPr>
          <a:xfrm>
            <a:off x="59499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81" name="Shape 681"/>
          <p:cNvSpPr/>
          <p:nvPr/>
        </p:nvSpPr>
        <p:spPr>
          <a:xfrm>
            <a:off x="62547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82" name="Shape 682"/>
          <p:cNvSpPr/>
          <p:nvPr/>
        </p:nvSpPr>
        <p:spPr>
          <a:xfrm>
            <a:off x="65595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83" name="Shape 683"/>
          <p:cNvSpPr/>
          <p:nvPr/>
        </p:nvSpPr>
        <p:spPr>
          <a:xfrm>
            <a:off x="22923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84" name="Shape 684"/>
          <p:cNvSpPr/>
          <p:nvPr/>
        </p:nvSpPr>
        <p:spPr>
          <a:xfrm>
            <a:off x="2597150" y="4654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685" name="Shape 685"/>
          <p:cNvSpPr/>
          <p:nvPr/>
        </p:nvSpPr>
        <p:spPr>
          <a:xfrm>
            <a:off x="2901950" y="4654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686" name="Shape 686"/>
          <p:cNvSpPr/>
          <p:nvPr/>
        </p:nvSpPr>
        <p:spPr>
          <a:xfrm>
            <a:off x="32067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87" name="Shape 687"/>
          <p:cNvSpPr/>
          <p:nvPr/>
        </p:nvSpPr>
        <p:spPr>
          <a:xfrm>
            <a:off x="35115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88" name="Shape 688"/>
          <p:cNvSpPr/>
          <p:nvPr/>
        </p:nvSpPr>
        <p:spPr>
          <a:xfrm>
            <a:off x="38163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89" name="Shape 689"/>
          <p:cNvSpPr/>
          <p:nvPr/>
        </p:nvSpPr>
        <p:spPr>
          <a:xfrm>
            <a:off x="41211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90" name="Shape 690"/>
          <p:cNvSpPr/>
          <p:nvPr/>
        </p:nvSpPr>
        <p:spPr>
          <a:xfrm>
            <a:off x="44259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91" name="Shape 691"/>
          <p:cNvSpPr/>
          <p:nvPr/>
        </p:nvSpPr>
        <p:spPr>
          <a:xfrm>
            <a:off x="47307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92" name="Shape 692"/>
          <p:cNvSpPr/>
          <p:nvPr/>
        </p:nvSpPr>
        <p:spPr>
          <a:xfrm>
            <a:off x="50355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93" name="Shape 693"/>
          <p:cNvSpPr/>
          <p:nvPr/>
        </p:nvSpPr>
        <p:spPr>
          <a:xfrm>
            <a:off x="53403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94" name="Shape 694"/>
          <p:cNvSpPr/>
          <p:nvPr/>
        </p:nvSpPr>
        <p:spPr>
          <a:xfrm>
            <a:off x="5645150" y="4654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695" name="Shape 695"/>
          <p:cNvSpPr/>
          <p:nvPr/>
        </p:nvSpPr>
        <p:spPr>
          <a:xfrm>
            <a:off x="59499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96" name="Shape 696"/>
          <p:cNvSpPr/>
          <p:nvPr/>
        </p:nvSpPr>
        <p:spPr>
          <a:xfrm>
            <a:off x="62547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97" name="Shape 697"/>
          <p:cNvSpPr/>
          <p:nvPr/>
        </p:nvSpPr>
        <p:spPr>
          <a:xfrm>
            <a:off x="65595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98" name="Shape 698"/>
          <p:cNvSpPr/>
          <p:nvPr/>
        </p:nvSpPr>
        <p:spPr>
          <a:xfrm>
            <a:off x="22923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699" name="Shape 699"/>
          <p:cNvSpPr/>
          <p:nvPr/>
        </p:nvSpPr>
        <p:spPr>
          <a:xfrm>
            <a:off x="25971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700" name="Shape 700"/>
          <p:cNvSpPr/>
          <p:nvPr/>
        </p:nvSpPr>
        <p:spPr>
          <a:xfrm>
            <a:off x="2901950" y="4959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701" name="Shape 701"/>
          <p:cNvSpPr/>
          <p:nvPr/>
        </p:nvSpPr>
        <p:spPr>
          <a:xfrm>
            <a:off x="32067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702" name="Shape 702"/>
          <p:cNvSpPr/>
          <p:nvPr/>
        </p:nvSpPr>
        <p:spPr>
          <a:xfrm>
            <a:off x="35115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703" name="Shape 703"/>
          <p:cNvSpPr/>
          <p:nvPr/>
        </p:nvSpPr>
        <p:spPr>
          <a:xfrm>
            <a:off x="38163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704" name="Shape 704"/>
          <p:cNvSpPr/>
          <p:nvPr/>
        </p:nvSpPr>
        <p:spPr>
          <a:xfrm>
            <a:off x="41211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705" name="Shape 705"/>
          <p:cNvSpPr/>
          <p:nvPr/>
        </p:nvSpPr>
        <p:spPr>
          <a:xfrm>
            <a:off x="44259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706" name="Shape 706"/>
          <p:cNvSpPr/>
          <p:nvPr/>
        </p:nvSpPr>
        <p:spPr>
          <a:xfrm>
            <a:off x="47307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707" name="Shape 707"/>
          <p:cNvSpPr/>
          <p:nvPr/>
        </p:nvSpPr>
        <p:spPr>
          <a:xfrm>
            <a:off x="50355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708" name="Shape 708"/>
          <p:cNvSpPr/>
          <p:nvPr/>
        </p:nvSpPr>
        <p:spPr>
          <a:xfrm>
            <a:off x="53403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709" name="Shape 709"/>
          <p:cNvSpPr/>
          <p:nvPr/>
        </p:nvSpPr>
        <p:spPr>
          <a:xfrm>
            <a:off x="56451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710" name="Shape 710"/>
          <p:cNvSpPr/>
          <p:nvPr/>
        </p:nvSpPr>
        <p:spPr>
          <a:xfrm>
            <a:off x="5949950" y="4959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711" name="Shape 711"/>
          <p:cNvSpPr/>
          <p:nvPr/>
        </p:nvSpPr>
        <p:spPr>
          <a:xfrm>
            <a:off x="62547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712" name="Shape 712"/>
          <p:cNvSpPr/>
          <p:nvPr/>
        </p:nvSpPr>
        <p:spPr>
          <a:xfrm>
            <a:off x="6559550" y="4959350"/>
            <a:ext cx="292101" cy="292101"/>
          </a:xfrm>
          <a:prstGeom prst="rect">
            <a:avLst/>
          </a:prstGeom>
          <a:solidFill>
            <a:srgbClr val="33CC33"/>
          </a:solidFill>
          <a:ln w="12700">
            <a:solidFill>
              <a:srgbClr val="000000"/>
            </a:solidFill>
          </a:ln>
        </p:spPr>
        <p:txBody>
          <a:bodyPr lIns="45719" rIns="45719" anchor="ctr"/>
          <a:lstStyle/>
          <a:p>
            <a:pPr>
              <a:defRPr>
                <a:latin typeface="+mj-lt"/>
                <a:ea typeface="+mj-ea"/>
                <a:cs typeface="+mj-cs"/>
                <a:sym typeface="Times New Roman"/>
              </a:defRPr>
            </a:pPr>
          </a:p>
        </p:txBody>
      </p:sp>
      <p:grpSp>
        <p:nvGrpSpPr>
          <p:cNvPr id="717" name="Group 717"/>
          <p:cNvGrpSpPr/>
          <p:nvPr/>
        </p:nvGrpSpPr>
        <p:grpSpPr>
          <a:xfrm>
            <a:off x="7016749" y="4959349"/>
            <a:ext cx="292102" cy="292102"/>
            <a:chOff x="0" y="0"/>
            <a:chExt cx="292100" cy="292100"/>
          </a:xfrm>
        </p:grpSpPr>
        <p:sp>
          <p:nvSpPr>
            <p:cNvPr id="713" name="Shape 713"/>
            <p:cNvSpPr/>
            <p:nvPr/>
          </p:nvSpPr>
          <p:spPr>
            <a:xfrm>
              <a:off x="-1" y="-1"/>
              <a:ext cx="292102" cy="292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99" y="0"/>
                  </a:moveTo>
                  <a:lnTo>
                    <a:pt x="0" y="5399"/>
                  </a:lnTo>
                  <a:lnTo>
                    <a:pt x="0" y="21600"/>
                  </a:lnTo>
                  <a:lnTo>
                    <a:pt x="16201" y="21600"/>
                  </a:lnTo>
                  <a:lnTo>
                    <a:pt x="21600" y="16201"/>
                  </a:lnTo>
                  <a:lnTo>
                    <a:pt x="21600" y="0"/>
                  </a:lnTo>
                  <a:close/>
                </a:path>
              </a:pathLst>
            </a:cu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14" name="Shape 714"/>
            <p:cNvSpPr/>
            <p:nvPr/>
          </p:nvSpPr>
          <p:spPr>
            <a:xfrm>
              <a:off x="-1" y="-1"/>
              <a:ext cx="292102" cy="730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99" y="0"/>
                  </a:moveTo>
                  <a:lnTo>
                    <a:pt x="0" y="21600"/>
                  </a:lnTo>
                  <a:lnTo>
                    <a:pt x="16201" y="21600"/>
                  </a:lnTo>
                  <a:lnTo>
                    <a:pt x="21600" y="0"/>
                  </a:lnTo>
                  <a:close/>
                </a:path>
              </a:pathLst>
            </a:custGeom>
            <a:solidFill>
              <a:srgbClr val="FFFF33"/>
            </a:solidFill>
            <a:ln w="12700" cap="flat">
              <a:noFill/>
              <a:miter lim="400000"/>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15" name="Shape 715"/>
            <p:cNvSpPr/>
            <p:nvPr/>
          </p:nvSpPr>
          <p:spPr>
            <a:xfrm>
              <a:off x="219088" y="-1"/>
              <a:ext cx="73012" cy="292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399"/>
                  </a:moveTo>
                  <a:lnTo>
                    <a:pt x="0" y="21600"/>
                  </a:lnTo>
                  <a:lnTo>
                    <a:pt x="21600" y="16201"/>
                  </a:lnTo>
                  <a:lnTo>
                    <a:pt x="21600" y="0"/>
                  </a:lnTo>
                  <a:close/>
                </a:path>
              </a:pathLst>
            </a:custGeom>
            <a:solidFill>
              <a:srgbClr val="CCCC00"/>
            </a:solidFill>
            <a:ln w="12700" cap="flat">
              <a:noFill/>
              <a:miter lim="400000"/>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16" name="Shape 716"/>
            <p:cNvSpPr/>
            <p:nvPr/>
          </p:nvSpPr>
          <p:spPr>
            <a:xfrm>
              <a:off x="-1" y="-1"/>
              <a:ext cx="292102" cy="292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399"/>
                  </a:moveTo>
                  <a:lnTo>
                    <a:pt x="16201" y="5399"/>
                  </a:lnTo>
                  <a:lnTo>
                    <a:pt x="21600" y="0"/>
                  </a:lnTo>
                  <a:moveTo>
                    <a:pt x="16201" y="5399"/>
                  </a:moveTo>
                  <a:lnTo>
                    <a:pt x="16201" y="21600"/>
                  </a:lnTo>
                </a:path>
              </a:pathLst>
            </a:custGeom>
            <a:no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0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50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503">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503" grpId="1"/>
    </p:bldLst>
  </p:timing>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1" name="Shape 721"/>
          <p:cNvSpPr/>
          <p:nvPr>
            <p:ph type="title"/>
          </p:nvPr>
        </p:nvSpPr>
        <p:spPr>
          <a:xfrm>
            <a:off x="685800" y="152400"/>
            <a:ext cx="7772400" cy="685800"/>
          </a:xfrm>
          <a:prstGeom prst="rect">
            <a:avLst/>
          </a:prstGeom>
        </p:spPr>
        <p:txBody>
          <a:bodyPr/>
          <a:lstStyle>
            <a:lvl1pPr defTabSz="896111">
              <a:defRPr sz="4312"/>
            </a:lvl1pPr>
          </a:lstStyle>
          <a:p>
            <a:pPr/>
            <a:r>
              <a:t>Rat In A Maze</a:t>
            </a:r>
          </a:p>
        </p:txBody>
      </p:sp>
      <p:sp>
        <p:nvSpPr>
          <p:cNvPr id="722" name="Shape 722"/>
          <p:cNvSpPr/>
          <p:nvPr>
            <p:ph type="body" sz="quarter" idx="1"/>
          </p:nvPr>
        </p:nvSpPr>
        <p:spPr>
          <a:xfrm>
            <a:off x="685800" y="5486400"/>
            <a:ext cx="7772400" cy="685800"/>
          </a:xfrm>
          <a:prstGeom prst="rect">
            <a:avLst/>
          </a:prstGeom>
        </p:spPr>
        <p:txBody>
          <a:bodyPr/>
          <a:lstStyle/>
          <a:p>
            <a:pPr marL="240029" indent="-240029" defTabSz="640079">
              <a:lnSpc>
                <a:spcPct val="90000"/>
              </a:lnSpc>
              <a:spcBef>
                <a:spcPts val="400"/>
              </a:spcBef>
              <a:defRPr sz="1960"/>
            </a:pPr>
            <a:r>
              <a:t>Move order is: </a:t>
            </a:r>
            <a:r>
              <a:rPr>
                <a:solidFill>
                  <a:srgbClr val="FF0033"/>
                </a:solidFill>
              </a:rPr>
              <a:t>right</a:t>
            </a:r>
            <a:r>
              <a:t>,</a:t>
            </a:r>
            <a:r>
              <a:rPr>
                <a:solidFill>
                  <a:srgbClr val="FF0033"/>
                </a:solidFill>
              </a:rPr>
              <a:t> down</a:t>
            </a:r>
            <a:r>
              <a:t>,</a:t>
            </a:r>
            <a:r>
              <a:rPr>
                <a:solidFill>
                  <a:srgbClr val="FF0033"/>
                </a:solidFill>
              </a:rPr>
              <a:t> left</a:t>
            </a:r>
            <a:r>
              <a:t>, </a:t>
            </a:r>
            <a:r>
              <a:rPr>
                <a:solidFill>
                  <a:srgbClr val="FF0033"/>
                </a:solidFill>
              </a:rPr>
              <a:t>up</a:t>
            </a:r>
            <a:endParaRPr>
              <a:solidFill>
                <a:srgbClr val="FF0033"/>
              </a:solidFill>
            </a:endParaRPr>
          </a:p>
          <a:p>
            <a:pPr marL="240029" indent="-240029" defTabSz="640079">
              <a:lnSpc>
                <a:spcPct val="90000"/>
              </a:lnSpc>
              <a:spcBef>
                <a:spcPts val="400"/>
              </a:spcBef>
              <a:defRPr sz="1960"/>
            </a:pPr>
            <a:r>
              <a:t>Block positions to avoid revisit.</a:t>
            </a:r>
          </a:p>
        </p:txBody>
      </p:sp>
      <p:grpSp>
        <p:nvGrpSpPr>
          <p:cNvPr id="938" name="Group 938"/>
          <p:cNvGrpSpPr/>
          <p:nvPr/>
        </p:nvGrpSpPr>
        <p:grpSpPr>
          <a:xfrm>
            <a:off x="2292349" y="996949"/>
            <a:ext cx="5016502" cy="4254502"/>
            <a:chOff x="0" y="0"/>
            <a:chExt cx="5016500" cy="4254500"/>
          </a:xfrm>
        </p:grpSpPr>
        <p:sp>
          <p:nvSpPr>
            <p:cNvPr id="723" name="Shape 723"/>
            <p:cNvSpPr/>
            <p:nvPr/>
          </p:nvSpPr>
          <p:spPr>
            <a:xfrm>
              <a:off x="-1" y="-1"/>
              <a:ext cx="292102" cy="292102"/>
            </a:xfrm>
            <a:prstGeom prst="rect">
              <a:avLst/>
            </a:pr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24" name="Shape 724"/>
            <p:cNvSpPr/>
            <p:nvPr/>
          </p:nvSpPr>
          <p:spPr>
            <a:xfrm>
              <a:off x="304800" y="-1"/>
              <a:ext cx="292101" cy="292102"/>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25" name="Shape 725"/>
            <p:cNvSpPr/>
            <p:nvPr/>
          </p:nvSpPr>
          <p:spPr>
            <a:xfrm>
              <a:off x="609600" y="-1"/>
              <a:ext cx="292101" cy="292102"/>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26" name="Shape 726"/>
            <p:cNvSpPr/>
            <p:nvPr/>
          </p:nvSpPr>
          <p:spPr>
            <a:xfrm>
              <a:off x="914400" y="-1"/>
              <a:ext cx="292101" cy="292102"/>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27" name="Shape 727"/>
            <p:cNvSpPr/>
            <p:nvPr/>
          </p:nvSpPr>
          <p:spPr>
            <a:xfrm>
              <a:off x="1219200" y="-1"/>
              <a:ext cx="292101" cy="292102"/>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28" name="Shape 728"/>
            <p:cNvSpPr/>
            <p:nvPr/>
          </p:nvSpPr>
          <p:spPr>
            <a:xfrm>
              <a:off x="1524000" y="-1"/>
              <a:ext cx="292101" cy="292102"/>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29" name="Shape 729"/>
            <p:cNvSpPr/>
            <p:nvPr/>
          </p:nvSpPr>
          <p:spPr>
            <a:xfrm>
              <a:off x="1828800" y="-1"/>
              <a:ext cx="292101" cy="292102"/>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30" name="Shape 730"/>
            <p:cNvSpPr/>
            <p:nvPr/>
          </p:nvSpPr>
          <p:spPr>
            <a:xfrm>
              <a:off x="2133600" y="-1"/>
              <a:ext cx="292101" cy="292102"/>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31" name="Shape 731"/>
            <p:cNvSpPr/>
            <p:nvPr/>
          </p:nvSpPr>
          <p:spPr>
            <a:xfrm>
              <a:off x="2438400" y="-1"/>
              <a:ext cx="292101" cy="292102"/>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32" name="Shape 732"/>
            <p:cNvSpPr/>
            <p:nvPr/>
          </p:nvSpPr>
          <p:spPr>
            <a:xfrm>
              <a:off x="2743200" y="-1"/>
              <a:ext cx="292101" cy="292102"/>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33" name="Shape 733"/>
            <p:cNvSpPr/>
            <p:nvPr/>
          </p:nvSpPr>
          <p:spPr>
            <a:xfrm>
              <a:off x="3048000" y="-1"/>
              <a:ext cx="292101" cy="292102"/>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34" name="Shape 734"/>
            <p:cNvSpPr/>
            <p:nvPr/>
          </p:nvSpPr>
          <p:spPr>
            <a:xfrm>
              <a:off x="3352800" y="-1"/>
              <a:ext cx="292101" cy="292102"/>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35" name="Shape 735"/>
            <p:cNvSpPr/>
            <p:nvPr/>
          </p:nvSpPr>
          <p:spPr>
            <a:xfrm>
              <a:off x="3657600" y="-1"/>
              <a:ext cx="292101" cy="292102"/>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36" name="Shape 736"/>
            <p:cNvSpPr/>
            <p:nvPr/>
          </p:nvSpPr>
          <p:spPr>
            <a:xfrm>
              <a:off x="3962400" y="-1"/>
              <a:ext cx="292101" cy="292102"/>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37" name="Shape 737"/>
            <p:cNvSpPr/>
            <p:nvPr/>
          </p:nvSpPr>
          <p:spPr>
            <a:xfrm>
              <a:off x="4267200" y="-1"/>
              <a:ext cx="292101" cy="292102"/>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38" name="Shape 738"/>
            <p:cNvSpPr/>
            <p:nvPr/>
          </p:nvSpPr>
          <p:spPr>
            <a:xfrm>
              <a:off x="-1" y="304800"/>
              <a:ext cx="292102"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39" name="Shape 739"/>
            <p:cNvSpPr/>
            <p:nvPr/>
          </p:nvSpPr>
          <p:spPr>
            <a:xfrm>
              <a:off x="304800" y="3048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40" name="Shape 740"/>
            <p:cNvSpPr/>
            <p:nvPr/>
          </p:nvSpPr>
          <p:spPr>
            <a:xfrm>
              <a:off x="609600" y="3048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41" name="Shape 741"/>
            <p:cNvSpPr/>
            <p:nvPr/>
          </p:nvSpPr>
          <p:spPr>
            <a:xfrm>
              <a:off x="914400" y="3048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42" name="Shape 742"/>
            <p:cNvSpPr/>
            <p:nvPr/>
          </p:nvSpPr>
          <p:spPr>
            <a:xfrm>
              <a:off x="1219200" y="3048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43" name="Shape 743"/>
            <p:cNvSpPr/>
            <p:nvPr/>
          </p:nvSpPr>
          <p:spPr>
            <a:xfrm>
              <a:off x="1524000" y="3048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44" name="Shape 744"/>
            <p:cNvSpPr/>
            <p:nvPr/>
          </p:nvSpPr>
          <p:spPr>
            <a:xfrm>
              <a:off x="1828800" y="3048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45" name="Shape 745"/>
            <p:cNvSpPr/>
            <p:nvPr/>
          </p:nvSpPr>
          <p:spPr>
            <a:xfrm>
              <a:off x="2133600" y="3048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46" name="Shape 746"/>
            <p:cNvSpPr/>
            <p:nvPr/>
          </p:nvSpPr>
          <p:spPr>
            <a:xfrm>
              <a:off x="2438400" y="3048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47" name="Shape 747"/>
            <p:cNvSpPr/>
            <p:nvPr/>
          </p:nvSpPr>
          <p:spPr>
            <a:xfrm>
              <a:off x="2743200" y="3048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48" name="Shape 748"/>
            <p:cNvSpPr/>
            <p:nvPr/>
          </p:nvSpPr>
          <p:spPr>
            <a:xfrm>
              <a:off x="3048000" y="3048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49" name="Shape 749"/>
            <p:cNvSpPr/>
            <p:nvPr/>
          </p:nvSpPr>
          <p:spPr>
            <a:xfrm>
              <a:off x="3352800" y="3048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50" name="Shape 750"/>
            <p:cNvSpPr/>
            <p:nvPr/>
          </p:nvSpPr>
          <p:spPr>
            <a:xfrm>
              <a:off x="3657600" y="3048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51" name="Shape 751"/>
            <p:cNvSpPr/>
            <p:nvPr/>
          </p:nvSpPr>
          <p:spPr>
            <a:xfrm>
              <a:off x="3962400" y="3048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52" name="Shape 752"/>
            <p:cNvSpPr/>
            <p:nvPr/>
          </p:nvSpPr>
          <p:spPr>
            <a:xfrm>
              <a:off x="4267200" y="3048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53" name="Shape 753"/>
            <p:cNvSpPr/>
            <p:nvPr/>
          </p:nvSpPr>
          <p:spPr>
            <a:xfrm>
              <a:off x="-1" y="609600"/>
              <a:ext cx="292102"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54" name="Shape 754"/>
            <p:cNvSpPr/>
            <p:nvPr/>
          </p:nvSpPr>
          <p:spPr>
            <a:xfrm>
              <a:off x="304800" y="6096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55" name="Shape 755"/>
            <p:cNvSpPr/>
            <p:nvPr/>
          </p:nvSpPr>
          <p:spPr>
            <a:xfrm>
              <a:off x="609600" y="609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56" name="Shape 756"/>
            <p:cNvSpPr/>
            <p:nvPr/>
          </p:nvSpPr>
          <p:spPr>
            <a:xfrm>
              <a:off x="914400" y="6096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57" name="Shape 757"/>
            <p:cNvSpPr/>
            <p:nvPr/>
          </p:nvSpPr>
          <p:spPr>
            <a:xfrm>
              <a:off x="1219200" y="6096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58" name="Shape 758"/>
            <p:cNvSpPr/>
            <p:nvPr/>
          </p:nvSpPr>
          <p:spPr>
            <a:xfrm>
              <a:off x="1524000" y="609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59" name="Shape 759"/>
            <p:cNvSpPr/>
            <p:nvPr/>
          </p:nvSpPr>
          <p:spPr>
            <a:xfrm>
              <a:off x="1828800" y="609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60" name="Shape 760"/>
            <p:cNvSpPr/>
            <p:nvPr/>
          </p:nvSpPr>
          <p:spPr>
            <a:xfrm>
              <a:off x="2133600" y="609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61" name="Shape 761"/>
            <p:cNvSpPr/>
            <p:nvPr/>
          </p:nvSpPr>
          <p:spPr>
            <a:xfrm>
              <a:off x="2438400" y="609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62" name="Shape 762"/>
            <p:cNvSpPr/>
            <p:nvPr/>
          </p:nvSpPr>
          <p:spPr>
            <a:xfrm>
              <a:off x="2743200" y="609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63" name="Shape 763"/>
            <p:cNvSpPr/>
            <p:nvPr/>
          </p:nvSpPr>
          <p:spPr>
            <a:xfrm>
              <a:off x="3048000" y="609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64" name="Shape 764"/>
            <p:cNvSpPr/>
            <p:nvPr/>
          </p:nvSpPr>
          <p:spPr>
            <a:xfrm>
              <a:off x="3352800" y="609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65" name="Shape 765"/>
            <p:cNvSpPr/>
            <p:nvPr/>
          </p:nvSpPr>
          <p:spPr>
            <a:xfrm>
              <a:off x="3657600" y="609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66" name="Shape 766"/>
            <p:cNvSpPr/>
            <p:nvPr/>
          </p:nvSpPr>
          <p:spPr>
            <a:xfrm>
              <a:off x="3962400" y="609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67" name="Shape 767"/>
            <p:cNvSpPr/>
            <p:nvPr/>
          </p:nvSpPr>
          <p:spPr>
            <a:xfrm>
              <a:off x="4267200" y="609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68" name="Shape 768"/>
            <p:cNvSpPr/>
            <p:nvPr/>
          </p:nvSpPr>
          <p:spPr>
            <a:xfrm>
              <a:off x="-1" y="914400"/>
              <a:ext cx="292102"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69" name="Shape 769"/>
            <p:cNvSpPr/>
            <p:nvPr/>
          </p:nvSpPr>
          <p:spPr>
            <a:xfrm>
              <a:off x="304800" y="9144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70" name="Shape 770"/>
            <p:cNvSpPr/>
            <p:nvPr/>
          </p:nvSpPr>
          <p:spPr>
            <a:xfrm>
              <a:off x="609600" y="9144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71" name="Shape 771"/>
            <p:cNvSpPr/>
            <p:nvPr/>
          </p:nvSpPr>
          <p:spPr>
            <a:xfrm>
              <a:off x="914400" y="9144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72" name="Shape 772"/>
            <p:cNvSpPr/>
            <p:nvPr/>
          </p:nvSpPr>
          <p:spPr>
            <a:xfrm>
              <a:off x="1219200" y="914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73" name="Shape 773"/>
            <p:cNvSpPr/>
            <p:nvPr/>
          </p:nvSpPr>
          <p:spPr>
            <a:xfrm>
              <a:off x="1524000" y="914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74" name="Shape 774"/>
            <p:cNvSpPr/>
            <p:nvPr/>
          </p:nvSpPr>
          <p:spPr>
            <a:xfrm>
              <a:off x="1828800" y="914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75" name="Shape 775"/>
            <p:cNvSpPr/>
            <p:nvPr/>
          </p:nvSpPr>
          <p:spPr>
            <a:xfrm>
              <a:off x="2133600" y="914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76" name="Shape 776"/>
            <p:cNvSpPr/>
            <p:nvPr/>
          </p:nvSpPr>
          <p:spPr>
            <a:xfrm>
              <a:off x="2438400" y="914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77" name="Shape 777"/>
            <p:cNvSpPr/>
            <p:nvPr/>
          </p:nvSpPr>
          <p:spPr>
            <a:xfrm>
              <a:off x="2743200" y="914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78" name="Shape 778"/>
            <p:cNvSpPr/>
            <p:nvPr/>
          </p:nvSpPr>
          <p:spPr>
            <a:xfrm>
              <a:off x="3048000" y="914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79" name="Shape 779"/>
            <p:cNvSpPr/>
            <p:nvPr/>
          </p:nvSpPr>
          <p:spPr>
            <a:xfrm>
              <a:off x="3352800" y="914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80" name="Shape 780"/>
            <p:cNvSpPr/>
            <p:nvPr/>
          </p:nvSpPr>
          <p:spPr>
            <a:xfrm>
              <a:off x="3657600" y="914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81" name="Shape 781"/>
            <p:cNvSpPr/>
            <p:nvPr/>
          </p:nvSpPr>
          <p:spPr>
            <a:xfrm>
              <a:off x="3962400" y="914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82" name="Shape 782"/>
            <p:cNvSpPr/>
            <p:nvPr/>
          </p:nvSpPr>
          <p:spPr>
            <a:xfrm>
              <a:off x="4267200" y="914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83" name="Shape 783"/>
            <p:cNvSpPr/>
            <p:nvPr/>
          </p:nvSpPr>
          <p:spPr>
            <a:xfrm>
              <a:off x="-1" y="1219200"/>
              <a:ext cx="292102"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84" name="Shape 784"/>
            <p:cNvSpPr/>
            <p:nvPr/>
          </p:nvSpPr>
          <p:spPr>
            <a:xfrm>
              <a:off x="304800" y="12192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85" name="Shape 785"/>
            <p:cNvSpPr/>
            <p:nvPr/>
          </p:nvSpPr>
          <p:spPr>
            <a:xfrm>
              <a:off x="609600" y="12192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86" name="Shape 786"/>
            <p:cNvSpPr/>
            <p:nvPr/>
          </p:nvSpPr>
          <p:spPr>
            <a:xfrm>
              <a:off x="914400" y="12192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87" name="Shape 787"/>
            <p:cNvSpPr/>
            <p:nvPr/>
          </p:nvSpPr>
          <p:spPr>
            <a:xfrm>
              <a:off x="1219200" y="12192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88" name="Shape 788"/>
            <p:cNvSpPr/>
            <p:nvPr/>
          </p:nvSpPr>
          <p:spPr>
            <a:xfrm>
              <a:off x="1524000" y="12192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89" name="Shape 789"/>
            <p:cNvSpPr/>
            <p:nvPr/>
          </p:nvSpPr>
          <p:spPr>
            <a:xfrm>
              <a:off x="1828800" y="12192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90" name="Shape 790"/>
            <p:cNvSpPr/>
            <p:nvPr/>
          </p:nvSpPr>
          <p:spPr>
            <a:xfrm>
              <a:off x="2133600" y="12192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91" name="Shape 791"/>
            <p:cNvSpPr/>
            <p:nvPr/>
          </p:nvSpPr>
          <p:spPr>
            <a:xfrm>
              <a:off x="2438400" y="12192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92" name="Shape 792"/>
            <p:cNvSpPr/>
            <p:nvPr/>
          </p:nvSpPr>
          <p:spPr>
            <a:xfrm>
              <a:off x="2743200" y="12192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93" name="Shape 793"/>
            <p:cNvSpPr/>
            <p:nvPr/>
          </p:nvSpPr>
          <p:spPr>
            <a:xfrm>
              <a:off x="3048000" y="12192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94" name="Shape 794"/>
            <p:cNvSpPr/>
            <p:nvPr/>
          </p:nvSpPr>
          <p:spPr>
            <a:xfrm>
              <a:off x="3352800" y="12192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95" name="Shape 795"/>
            <p:cNvSpPr/>
            <p:nvPr/>
          </p:nvSpPr>
          <p:spPr>
            <a:xfrm>
              <a:off x="3657600" y="12192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96" name="Shape 796"/>
            <p:cNvSpPr/>
            <p:nvPr/>
          </p:nvSpPr>
          <p:spPr>
            <a:xfrm>
              <a:off x="3962400" y="12192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97" name="Shape 797"/>
            <p:cNvSpPr/>
            <p:nvPr/>
          </p:nvSpPr>
          <p:spPr>
            <a:xfrm>
              <a:off x="4267200" y="12192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98" name="Shape 798"/>
            <p:cNvSpPr/>
            <p:nvPr/>
          </p:nvSpPr>
          <p:spPr>
            <a:xfrm>
              <a:off x="-1" y="1524000"/>
              <a:ext cx="292102"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799" name="Shape 799"/>
            <p:cNvSpPr/>
            <p:nvPr/>
          </p:nvSpPr>
          <p:spPr>
            <a:xfrm>
              <a:off x="304800" y="15240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00" name="Shape 800"/>
            <p:cNvSpPr/>
            <p:nvPr/>
          </p:nvSpPr>
          <p:spPr>
            <a:xfrm>
              <a:off x="609600" y="15240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01" name="Shape 801"/>
            <p:cNvSpPr/>
            <p:nvPr/>
          </p:nvSpPr>
          <p:spPr>
            <a:xfrm>
              <a:off x="914400" y="15240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02" name="Shape 802"/>
            <p:cNvSpPr/>
            <p:nvPr/>
          </p:nvSpPr>
          <p:spPr>
            <a:xfrm>
              <a:off x="1219200" y="15240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03" name="Shape 803"/>
            <p:cNvSpPr/>
            <p:nvPr/>
          </p:nvSpPr>
          <p:spPr>
            <a:xfrm>
              <a:off x="1524000" y="15240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04" name="Shape 804"/>
            <p:cNvSpPr/>
            <p:nvPr/>
          </p:nvSpPr>
          <p:spPr>
            <a:xfrm>
              <a:off x="1828800" y="15240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05" name="Shape 805"/>
            <p:cNvSpPr/>
            <p:nvPr/>
          </p:nvSpPr>
          <p:spPr>
            <a:xfrm>
              <a:off x="2133600" y="15240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06" name="Shape 806"/>
            <p:cNvSpPr/>
            <p:nvPr/>
          </p:nvSpPr>
          <p:spPr>
            <a:xfrm>
              <a:off x="2438400" y="15240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07" name="Shape 807"/>
            <p:cNvSpPr/>
            <p:nvPr/>
          </p:nvSpPr>
          <p:spPr>
            <a:xfrm>
              <a:off x="2743200" y="15240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08" name="Shape 808"/>
            <p:cNvSpPr/>
            <p:nvPr/>
          </p:nvSpPr>
          <p:spPr>
            <a:xfrm>
              <a:off x="3048000" y="15240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09" name="Shape 809"/>
            <p:cNvSpPr/>
            <p:nvPr/>
          </p:nvSpPr>
          <p:spPr>
            <a:xfrm>
              <a:off x="3352800" y="15240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10" name="Shape 810"/>
            <p:cNvSpPr/>
            <p:nvPr/>
          </p:nvSpPr>
          <p:spPr>
            <a:xfrm>
              <a:off x="3657600" y="15240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11" name="Shape 811"/>
            <p:cNvSpPr/>
            <p:nvPr/>
          </p:nvSpPr>
          <p:spPr>
            <a:xfrm>
              <a:off x="3962400" y="15240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12" name="Shape 812"/>
            <p:cNvSpPr/>
            <p:nvPr/>
          </p:nvSpPr>
          <p:spPr>
            <a:xfrm>
              <a:off x="4267200" y="15240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13" name="Shape 813"/>
            <p:cNvSpPr/>
            <p:nvPr/>
          </p:nvSpPr>
          <p:spPr>
            <a:xfrm>
              <a:off x="-1" y="1828800"/>
              <a:ext cx="292102"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14" name="Shape 814"/>
            <p:cNvSpPr/>
            <p:nvPr/>
          </p:nvSpPr>
          <p:spPr>
            <a:xfrm>
              <a:off x="304800" y="18288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15" name="Shape 815"/>
            <p:cNvSpPr/>
            <p:nvPr/>
          </p:nvSpPr>
          <p:spPr>
            <a:xfrm>
              <a:off x="609600" y="18288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16" name="Shape 816"/>
            <p:cNvSpPr/>
            <p:nvPr/>
          </p:nvSpPr>
          <p:spPr>
            <a:xfrm>
              <a:off x="914400" y="18288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17" name="Shape 817"/>
            <p:cNvSpPr/>
            <p:nvPr/>
          </p:nvSpPr>
          <p:spPr>
            <a:xfrm>
              <a:off x="1219200" y="18288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18" name="Shape 818"/>
            <p:cNvSpPr/>
            <p:nvPr/>
          </p:nvSpPr>
          <p:spPr>
            <a:xfrm>
              <a:off x="1524000" y="18288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19" name="Shape 819"/>
            <p:cNvSpPr/>
            <p:nvPr/>
          </p:nvSpPr>
          <p:spPr>
            <a:xfrm>
              <a:off x="1828800" y="18288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20" name="Shape 820"/>
            <p:cNvSpPr/>
            <p:nvPr/>
          </p:nvSpPr>
          <p:spPr>
            <a:xfrm>
              <a:off x="2133600" y="18288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21" name="Shape 821"/>
            <p:cNvSpPr/>
            <p:nvPr/>
          </p:nvSpPr>
          <p:spPr>
            <a:xfrm>
              <a:off x="2438400" y="18288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22" name="Shape 822"/>
            <p:cNvSpPr/>
            <p:nvPr/>
          </p:nvSpPr>
          <p:spPr>
            <a:xfrm>
              <a:off x="2743200" y="18288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23" name="Shape 823"/>
            <p:cNvSpPr/>
            <p:nvPr/>
          </p:nvSpPr>
          <p:spPr>
            <a:xfrm>
              <a:off x="3048000" y="18288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24" name="Shape 824"/>
            <p:cNvSpPr/>
            <p:nvPr/>
          </p:nvSpPr>
          <p:spPr>
            <a:xfrm>
              <a:off x="3352800" y="18288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25" name="Shape 825"/>
            <p:cNvSpPr/>
            <p:nvPr/>
          </p:nvSpPr>
          <p:spPr>
            <a:xfrm>
              <a:off x="3657600" y="18288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26" name="Shape 826"/>
            <p:cNvSpPr/>
            <p:nvPr/>
          </p:nvSpPr>
          <p:spPr>
            <a:xfrm>
              <a:off x="3962400" y="18288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27" name="Shape 827"/>
            <p:cNvSpPr/>
            <p:nvPr/>
          </p:nvSpPr>
          <p:spPr>
            <a:xfrm>
              <a:off x="4267200" y="18288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28" name="Shape 828"/>
            <p:cNvSpPr/>
            <p:nvPr/>
          </p:nvSpPr>
          <p:spPr>
            <a:xfrm>
              <a:off x="-1" y="2133600"/>
              <a:ext cx="292102"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29" name="Shape 829"/>
            <p:cNvSpPr/>
            <p:nvPr/>
          </p:nvSpPr>
          <p:spPr>
            <a:xfrm>
              <a:off x="304800" y="21336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30" name="Shape 830"/>
            <p:cNvSpPr/>
            <p:nvPr/>
          </p:nvSpPr>
          <p:spPr>
            <a:xfrm>
              <a:off x="609600" y="21336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31" name="Shape 831"/>
            <p:cNvSpPr/>
            <p:nvPr/>
          </p:nvSpPr>
          <p:spPr>
            <a:xfrm>
              <a:off x="914400" y="2133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32" name="Shape 832"/>
            <p:cNvSpPr/>
            <p:nvPr/>
          </p:nvSpPr>
          <p:spPr>
            <a:xfrm>
              <a:off x="1219200" y="2133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33" name="Shape 833"/>
            <p:cNvSpPr/>
            <p:nvPr/>
          </p:nvSpPr>
          <p:spPr>
            <a:xfrm>
              <a:off x="1524000" y="2133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34" name="Shape 834"/>
            <p:cNvSpPr/>
            <p:nvPr/>
          </p:nvSpPr>
          <p:spPr>
            <a:xfrm>
              <a:off x="1828800" y="2133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35" name="Shape 835"/>
            <p:cNvSpPr/>
            <p:nvPr/>
          </p:nvSpPr>
          <p:spPr>
            <a:xfrm>
              <a:off x="2133600" y="21336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36" name="Shape 836"/>
            <p:cNvSpPr/>
            <p:nvPr/>
          </p:nvSpPr>
          <p:spPr>
            <a:xfrm>
              <a:off x="2438400" y="2133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37" name="Shape 837"/>
            <p:cNvSpPr/>
            <p:nvPr/>
          </p:nvSpPr>
          <p:spPr>
            <a:xfrm>
              <a:off x="2743200" y="21336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38" name="Shape 838"/>
            <p:cNvSpPr/>
            <p:nvPr/>
          </p:nvSpPr>
          <p:spPr>
            <a:xfrm>
              <a:off x="3048000" y="2133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39" name="Shape 839"/>
            <p:cNvSpPr/>
            <p:nvPr/>
          </p:nvSpPr>
          <p:spPr>
            <a:xfrm>
              <a:off x="3352800" y="21336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40" name="Shape 840"/>
            <p:cNvSpPr/>
            <p:nvPr/>
          </p:nvSpPr>
          <p:spPr>
            <a:xfrm>
              <a:off x="3657600" y="2133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41" name="Shape 841"/>
            <p:cNvSpPr/>
            <p:nvPr/>
          </p:nvSpPr>
          <p:spPr>
            <a:xfrm>
              <a:off x="3962400" y="21336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42" name="Shape 842"/>
            <p:cNvSpPr/>
            <p:nvPr/>
          </p:nvSpPr>
          <p:spPr>
            <a:xfrm>
              <a:off x="4267200" y="21336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43" name="Shape 843"/>
            <p:cNvSpPr/>
            <p:nvPr/>
          </p:nvSpPr>
          <p:spPr>
            <a:xfrm>
              <a:off x="-1" y="2438400"/>
              <a:ext cx="292102"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44" name="Shape 844"/>
            <p:cNvSpPr/>
            <p:nvPr/>
          </p:nvSpPr>
          <p:spPr>
            <a:xfrm>
              <a:off x="304800" y="2438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45" name="Shape 845"/>
            <p:cNvSpPr/>
            <p:nvPr/>
          </p:nvSpPr>
          <p:spPr>
            <a:xfrm>
              <a:off x="609600" y="2438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46" name="Shape 846"/>
            <p:cNvSpPr/>
            <p:nvPr/>
          </p:nvSpPr>
          <p:spPr>
            <a:xfrm>
              <a:off x="914400" y="2438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47" name="Shape 847"/>
            <p:cNvSpPr/>
            <p:nvPr/>
          </p:nvSpPr>
          <p:spPr>
            <a:xfrm>
              <a:off x="1219200" y="24384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48" name="Shape 848"/>
            <p:cNvSpPr/>
            <p:nvPr/>
          </p:nvSpPr>
          <p:spPr>
            <a:xfrm>
              <a:off x="1524000" y="2438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49" name="Shape 849"/>
            <p:cNvSpPr/>
            <p:nvPr/>
          </p:nvSpPr>
          <p:spPr>
            <a:xfrm>
              <a:off x="1828800" y="2438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50" name="Shape 850"/>
            <p:cNvSpPr/>
            <p:nvPr/>
          </p:nvSpPr>
          <p:spPr>
            <a:xfrm>
              <a:off x="2133600" y="2438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51" name="Shape 851"/>
            <p:cNvSpPr/>
            <p:nvPr/>
          </p:nvSpPr>
          <p:spPr>
            <a:xfrm>
              <a:off x="2438400" y="2438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52" name="Shape 852"/>
            <p:cNvSpPr/>
            <p:nvPr/>
          </p:nvSpPr>
          <p:spPr>
            <a:xfrm>
              <a:off x="2743200" y="2438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53" name="Shape 853"/>
            <p:cNvSpPr/>
            <p:nvPr/>
          </p:nvSpPr>
          <p:spPr>
            <a:xfrm>
              <a:off x="3048000" y="2438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54" name="Shape 854"/>
            <p:cNvSpPr/>
            <p:nvPr/>
          </p:nvSpPr>
          <p:spPr>
            <a:xfrm>
              <a:off x="3352800" y="2438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55" name="Shape 855"/>
            <p:cNvSpPr/>
            <p:nvPr/>
          </p:nvSpPr>
          <p:spPr>
            <a:xfrm>
              <a:off x="3657600" y="2438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56" name="Shape 856"/>
            <p:cNvSpPr/>
            <p:nvPr/>
          </p:nvSpPr>
          <p:spPr>
            <a:xfrm>
              <a:off x="3962400" y="2438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57" name="Shape 857"/>
            <p:cNvSpPr/>
            <p:nvPr/>
          </p:nvSpPr>
          <p:spPr>
            <a:xfrm>
              <a:off x="4267200" y="2438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58" name="Shape 858"/>
            <p:cNvSpPr/>
            <p:nvPr/>
          </p:nvSpPr>
          <p:spPr>
            <a:xfrm>
              <a:off x="-1" y="2743200"/>
              <a:ext cx="292102"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59" name="Shape 859"/>
            <p:cNvSpPr/>
            <p:nvPr/>
          </p:nvSpPr>
          <p:spPr>
            <a:xfrm>
              <a:off x="304800" y="27432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60" name="Shape 860"/>
            <p:cNvSpPr/>
            <p:nvPr/>
          </p:nvSpPr>
          <p:spPr>
            <a:xfrm>
              <a:off x="609600" y="27432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61" name="Shape 861"/>
            <p:cNvSpPr/>
            <p:nvPr/>
          </p:nvSpPr>
          <p:spPr>
            <a:xfrm>
              <a:off x="914400" y="27432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62" name="Shape 862"/>
            <p:cNvSpPr/>
            <p:nvPr/>
          </p:nvSpPr>
          <p:spPr>
            <a:xfrm>
              <a:off x="1219200" y="27432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63" name="Shape 863"/>
            <p:cNvSpPr/>
            <p:nvPr/>
          </p:nvSpPr>
          <p:spPr>
            <a:xfrm>
              <a:off x="1524000" y="27432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64" name="Shape 864"/>
            <p:cNvSpPr/>
            <p:nvPr/>
          </p:nvSpPr>
          <p:spPr>
            <a:xfrm>
              <a:off x="1828800" y="27432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65" name="Shape 865"/>
            <p:cNvSpPr/>
            <p:nvPr/>
          </p:nvSpPr>
          <p:spPr>
            <a:xfrm>
              <a:off x="2133600" y="27432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66" name="Shape 866"/>
            <p:cNvSpPr/>
            <p:nvPr/>
          </p:nvSpPr>
          <p:spPr>
            <a:xfrm>
              <a:off x="2438400" y="27432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67" name="Shape 867"/>
            <p:cNvSpPr/>
            <p:nvPr/>
          </p:nvSpPr>
          <p:spPr>
            <a:xfrm>
              <a:off x="2743200" y="27432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68" name="Shape 868"/>
            <p:cNvSpPr/>
            <p:nvPr/>
          </p:nvSpPr>
          <p:spPr>
            <a:xfrm>
              <a:off x="3048000" y="27432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69" name="Shape 869"/>
            <p:cNvSpPr/>
            <p:nvPr/>
          </p:nvSpPr>
          <p:spPr>
            <a:xfrm>
              <a:off x="3352800" y="27432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70" name="Shape 870"/>
            <p:cNvSpPr/>
            <p:nvPr/>
          </p:nvSpPr>
          <p:spPr>
            <a:xfrm>
              <a:off x="3657600" y="27432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71" name="Shape 871"/>
            <p:cNvSpPr/>
            <p:nvPr/>
          </p:nvSpPr>
          <p:spPr>
            <a:xfrm>
              <a:off x="3962400" y="27432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72" name="Shape 872"/>
            <p:cNvSpPr/>
            <p:nvPr/>
          </p:nvSpPr>
          <p:spPr>
            <a:xfrm>
              <a:off x="4267200" y="27432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73" name="Shape 873"/>
            <p:cNvSpPr/>
            <p:nvPr/>
          </p:nvSpPr>
          <p:spPr>
            <a:xfrm>
              <a:off x="-1" y="3048000"/>
              <a:ext cx="292102"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74" name="Shape 874"/>
            <p:cNvSpPr/>
            <p:nvPr/>
          </p:nvSpPr>
          <p:spPr>
            <a:xfrm>
              <a:off x="304800" y="30480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75" name="Shape 875"/>
            <p:cNvSpPr/>
            <p:nvPr/>
          </p:nvSpPr>
          <p:spPr>
            <a:xfrm>
              <a:off x="609600" y="30480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76" name="Shape 876"/>
            <p:cNvSpPr/>
            <p:nvPr/>
          </p:nvSpPr>
          <p:spPr>
            <a:xfrm>
              <a:off x="914400" y="30480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77" name="Shape 877"/>
            <p:cNvSpPr/>
            <p:nvPr/>
          </p:nvSpPr>
          <p:spPr>
            <a:xfrm>
              <a:off x="1219200" y="30480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78" name="Shape 878"/>
            <p:cNvSpPr/>
            <p:nvPr/>
          </p:nvSpPr>
          <p:spPr>
            <a:xfrm>
              <a:off x="1524000" y="30480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79" name="Shape 879"/>
            <p:cNvSpPr/>
            <p:nvPr/>
          </p:nvSpPr>
          <p:spPr>
            <a:xfrm>
              <a:off x="1828800" y="30480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80" name="Shape 880"/>
            <p:cNvSpPr/>
            <p:nvPr/>
          </p:nvSpPr>
          <p:spPr>
            <a:xfrm>
              <a:off x="2133600" y="30480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81" name="Shape 881"/>
            <p:cNvSpPr/>
            <p:nvPr/>
          </p:nvSpPr>
          <p:spPr>
            <a:xfrm>
              <a:off x="2438400" y="30480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82" name="Shape 882"/>
            <p:cNvSpPr/>
            <p:nvPr/>
          </p:nvSpPr>
          <p:spPr>
            <a:xfrm>
              <a:off x="2743200" y="30480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83" name="Shape 883"/>
            <p:cNvSpPr/>
            <p:nvPr/>
          </p:nvSpPr>
          <p:spPr>
            <a:xfrm>
              <a:off x="3048000" y="30480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84" name="Shape 884"/>
            <p:cNvSpPr/>
            <p:nvPr/>
          </p:nvSpPr>
          <p:spPr>
            <a:xfrm>
              <a:off x="3352800" y="30480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85" name="Shape 885"/>
            <p:cNvSpPr/>
            <p:nvPr/>
          </p:nvSpPr>
          <p:spPr>
            <a:xfrm>
              <a:off x="3657600" y="30480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86" name="Shape 886"/>
            <p:cNvSpPr/>
            <p:nvPr/>
          </p:nvSpPr>
          <p:spPr>
            <a:xfrm>
              <a:off x="3962400" y="30480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87" name="Shape 887"/>
            <p:cNvSpPr/>
            <p:nvPr/>
          </p:nvSpPr>
          <p:spPr>
            <a:xfrm>
              <a:off x="4267200" y="30480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88" name="Shape 888"/>
            <p:cNvSpPr/>
            <p:nvPr/>
          </p:nvSpPr>
          <p:spPr>
            <a:xfrm>
              <a:off x="-1" y="3352800"/>
              <a:ext cx="292102"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89" name="Shape 889"/>
            <p:cNvSpPr/>
            <p:nvPr/>
          </p:nvSpPr>
          <p:spPr>
            <a:xfrm>
              <a:off x="304800" y="33528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90" name="Shape 890"/>
            <p:cNvSpPr/>
            <p:nvPr/>
          </p:nvSpPr>
          <p:spPr>
            <a:xfrm>
              <a:off x="609600" y="33528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91" name="Shape 891"/>
            <p:cNvSpPr/>
            <p:nvPr/>
          </p:nvSpPr>
          <p:spPr>
            <a:xfrm>
              <a:off x="914400" y="33528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92" name="Shape 892"/>
            <p:cNvSpPr/>
            <p:nvPr/>
          </p:nvSpPr>
          <p:spPr>
            <a:xfrm>
              <a:off x="1219200" y="33528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93" name="Shape 893"/>
            <p:cNvSpPr/>
            <p:nvPr/>
          </p:nvSpPr>
          <p:spPr>
            <a:xfrm>
              <a:off x="1524000" y="33528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94" name="Shape 894"/>
            <p:cNvSpPr/>
            <p:nvPr/>
          </p:nvSpPr>
          <p:spPr>
            <a:xfrm>
              <a:off x="1828800" y="33528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95" name="Shape 895"/>
            <p:cNvSpPr/>
            <p:nvPr/>
          </p:nvSpPr>
          <p:spPr>
            <a:xfrm>
              <a:off x="2133600" y="33528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96" name="Shape 896"/>
            <p:cNvSpPr/>
            <p:nvPr/>
          </p:nvSpPr>
          <p:spPr>
            <a:xfrm>
              <a:off x="2438400" y="33528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97" name="Shape 897"/>
            <p:cNvSpPr/>
            <p:nvPr/>
          </p:nvSpPr>
          <p:spPr>
            <a:xfrm>
              <a:off x="2743200" y="33528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98" name="Shape 898"/>
            <p:cNvSpPr/>
            <p:nvPr/>
          </p:nvSpPr>
          <p:spPr>
            <a:xfrm>
              <a:off x="3048000" y="33528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899" name="Shape 899"/>
            <p:cNvSpPr/>
            <p:nvPr/>
          </p:nvSpPr>
          <p:spPr>
            <a:xfrm>
              <a:off x="3352800" y="33528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900" name="Shape 900"/>
            <p:cNvSpPr/>
            <p:nvPr/>
          </p:nvSpPr>
          <p:spPr>
            <a:xfrm>
              <a:off x="3657600" y="33528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901" name="Shape 901"/>
            <p:cNvSpPr/>
            <p:nvPr/>
          </p:nvSpPr>
          <p:spPr>
            <a:xfrm>
              <a:off x="3962400" y="33528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902" name="Shape 902"/>
            <p:cNvSpPr/>
            <p:nvPr/>
          </p:nvSpPr>
          <p:spPr>
            <a:xfrm>
              <a:off x="4267200" y="33528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903" name="Shape 903"/>
            <p:cNvSpPr/>
            <p:nvPr/>
          </p:nvSpPr>
          <p:spPr>
            <a:xfrm>
              <a:off x="-1" y="3657600"/>
              <a:ext cx="292102"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904" name="Shape 904"/>
            <p:cNvSpPr/>
            <p:nvPr/>
          </p:nvSpPr>
          <p:spPr>
            <a:xfrm>
              <a:off x="304800" y="36576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905" name="Shape 905"/>
            <p:cNvSpPr/>
            <p:nvPr/>
          </p:nvSpPr>
          <p:spPr>
            <a:xfrm>
              <a:off x="609600" y="36576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906" name="Shape 906"/>
            <p:cNvSpPr/>
            <p:nvPr/>
          </p:nvSpPr>
          <p:spPr>
            <a:xfrm>
              <a:off x="914400" y="3657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907" name="Shape 907"/>
            <p:cNvSpPr/>
            <p:nvPr/>
          </p:nvSpPr>
          <p:spPr>
            <a:xfrm>
              <a:off x="1219200" y="3657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908" name="Shape 908"/>
            <p:cNvSpPr/>
            <p:nvPr/>
          </p:nvSpPr>
          <p:spPr>
            <a:xfrm>
              <a:off x="1524000" y="3657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909" name="Shape 909"/>
            <p:cNvSpPr/>
            <p:nvPr/>
          </p:nvSpPr>
          <p:spPr>
            <a:xfrm>
              <a:off x="1828800" y="3657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910" name="Shape 910"/>
            <p:cNvSpPr/>
            <p:nvPr/>
          </p:nvSpPr>
          <p:spPr>
            <a:xfrm>
              <a:off x="2133600" y="3657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911" name="Shape 911"/>
            <p:cNvSpPr/>
            <p:nvPr/>
          </p:nvSpPr>
          <p:spPr>
            <a:xfrm>
              <a:off x="2438400" y="3657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912" name="Shape 912"/>
            <p:cNvSpPr/>
            <p:nvPr/>
          </p:nvSpPr>
          <p:spPr>
            <a:xfrm>
              <a:off x="2743200" y="3657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913" name="Shape 913"/>
            <p:cNvSpPr/>
            <p:nvPr/>
          </p:nvSpPr>
          <p:spPr>
            <a:xfrm>
              <a:off x="3048000" y="3657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914" name="Shape 914"/>
            <p:cNvSpPr/>
            <p:nvPr/>
          </p:nvSpPr>
          <p:spPr>
            <a:xfrm>
              <a:off x="3352800" y="36576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915" name="Shape 915"/>
            <p:cNvSpPr/>
            <p:nvPr/>
          </p:nvSpPr>
          <p:spPr>
            <a:xfrm>
              <a:off x="3657600" y="3657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916" name="Shape 916"/>
            <p:cNvSpPr/>
            <p:nvPr/>
          </p:nvSpPr>
          <p:spPr>
            <a:xfrm>
              <a:off x="3962400" y="3657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917" name="Shape 917"/>
            <p:cNvSpPr/>
            <p:nvPr/>
          </p:nvSpPr>
          <p:spPr>
            <a:xfrm>
              <a:off x="4267200" y="3657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918" name="Shape 918"/>
            <p:cNvSpPr/>
            <p:nvPr/>
          </p:nvSpPr>
          <p:spPr>
            <a:xfrm>
              <a:off x="-1" y="3962400"/>
              <a:ext cx="292102"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919" name="Shape 919"/>
            <p:cNvSpPr/>
            <p:nvPr/>
          </p:nvSpPr>
          <p:spPr>
            <a:xfrm>
              <a:off x="304800" y="3962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920" name="Shape 920"/>
            <p:cNvSpPr/>
            <p:nvPr/>
          </p:nvSpPr>
          <p:spPr>
            <a:xfrm>
              <a:off x="609600" y="39624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921" name="Shape 921"/>
            <p:cNvSpPr/>
            <p:nvPr/>
          </p:nvSpPr>
          <p:spPr>
            <a:xfrm>
              <a:off x="914400" y="3962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922" name="Shape 922"/>
            <p:cNvSpPr/>
            <p:nvPr/>
          </p:nvSpPr>
          <p:spPr>
            <a:xfrm>
              <a:off x="1219200" y="3962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923" name="Shape 923"/>
            <p:cNvSpPr/>
            <p:nvPr/>
          </p:nvSpPr>
          <p:spPr>
            <a:xfrm>
              <a:off x="1524000" y="3962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924" name="Shape 924"/>
            <p:cNvSpPr/>
            <p:nvPr/>
          </p:nvSpPr>
          <p:spPr>
            <a:xfrm>
              <a:off x="1828800" y="3962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925" name="Shape 925"/>
            <p:cNvSpPr/>
            <p:nvPr/>
          </p:nvSpPr>
          <p:spPr>
            <a:xfrm>
              <a:off x="2133600" y="3962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926" name="Shape 926"/>
            <p:cNvSpPr/>
            <p:nvPr/>
          </p:nvSpPr>
          <p:spPr>
            <a:xfrm>
              <a:off x="2438400" y="3962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927" name="Shape 927"/>
            <p:cNvSpPr/>
            <p:nvPr/>
          </p:nvSpPr>
          <p:spPr>
            <a:xfrm>
              <a:off x="2743200" y="3962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928" name="Shape 928"/>
            <p:cNvSpPr/>
            <p:nvPr/>
          </p:nvSpPr>
          <p:spPr>
            <a:xfrm>
              <a:off x="3048000" y="3962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929" name="Shape 929"/>
            <p:cNvSpPr/>
            <p:nvPr/>
          </p:nvSpPr>
          <p:spPr>
            <a:xfrm>
              <a:off x="3352800" y="3962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930" name="Shape 930"/>
            <p:cNvSpPr/>
            <p:nvPr/>
          </p:nvSpPr>
          <p:spPr>
            <a:xfrm>
              <a:off x="3657600" y="39624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931" name="Shape 931"/>
            <p:cNvSpPr/>
            <p:nvPr/>
          </p:nvSpPr>
          <p:spPr>
            <a:xfrm>
              <a:off x="3962400" y="3962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932" name="Shape 932"/>
            <p:cNvSpPr/>
            <p:nvPr/>
          </p:nvSpPr>
          <p:spPr>
            <a:xfrm>
              <a:off x="4267200" y="3962400"/>
              <a:ext cx="292101" cy="292101"/>
            </a:xfrm>
            <a:prstGeom prst="rect">
              <a:avLst/>
            </a:prstGeom>
            <a:solidFill>
              <a:srgbClr val="33CC33"/>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grpSp>
          <p:nvGrpSpPr>
            <p:cNvPr id="937" name="Group 937"/>
            <p:cNvGrpSpPr/>
            <p:nvPr/>
          </p:nvGrpSpPr>
          <p:grpSpPr>
            <a:xfrm>
              <a:off x="4724399" y="3962399"/>
              <a:ext cx="292102" cy="292102"/>
              <a:chOff x="0" y="0"/>
              <a:chExt cx="292100" cy="292100"/>
            </a:xfrm>
          </p:grpSpPr>
          <p:sp>
            <p:nvSpPr>
              <p:cNvPr id="933" name="Shape 933"/>
              <p:cNvSpPr/>
              <p:nvPr/>
            </p:nvSpPr>
            <p:spPr>
              <a:xfrm>
                <a:off x="-1" y="-1"/>
                <a:ext cx="292102" cy="292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99" y="0"/>
                    </a:moveTo>
                    <a:lnTo>
                      <a:pt x="0" y="5399"/>
                    </a:lnTo>
                    <a:lnTo>
                      <a:pt x="0" y="21600"/>
                    </a:lnTo>
                    <a:lnTo>
                      <a:pt x="16201" y="21600"/>
                    </a:lnTo>
                    <a:lnTo>
                      <a:pt x="21600" y="16201"/>
                    </a:lnTo>
                    <a:lnTo>
                      <a:pt x="21600" y="0"/>
                    </a:lnTo>
                    <a:close/>
                  </a:path>
                </a:pathLst>
              </a:cu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934" name="Shape 934"/>
              <p:cNvSpPr/>
              <p:nvPr/>
            </p:nvSpPr>
            <p:spPr>
              <a:xfrm>
                <a:off x="-1" y="-1"/>
                <a:ext cx="292102" cy="730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99" y="0"/>
                    </a:moveTo>
                    <a:lnTo>
                      <a:pt x="0" y="21600"/>
                    </a:lnTo>
                    <a:lnTo>
                      <a:pt x="16201" y="21600"/>
                    </a:lnTo>
                    <a:lnTo>
                      <a:pt x="21600" y="0"/>
                    </a:lnTo>
                    <a:close/>
                  </a:path>
                </a:pathLst>
              </a:custGeom>
              <a:solidFill>
                <a:srgbClr val="FFFF33"/>
              </a:solidFill>
              <a:ln w="12700" cap="flat">
                <a:noFill/>
                <a:miter lim="400000"/>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935" name="Shape 935"/>
              <p:cNvSpPr/>
              <p:nvPr/>
            </p:nvSpPr>
            <p:spPr>
              <a:xfrm>
                <a:off x="219088" y="-1"/>
                <a:ext cx="73012" cy="292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399"/>
                    </a:moveTo>
                    <a:lnTo>
                      <a:pt x="0" y="21600"/>
                    </a:lnTo>
                    <a:lnTo>
                      <a:pt x="21600" y="16201"/>
                    </a:lnTo>
                    <a:lnTo>
                      <a:pt x="21600" y="0"/>
                    </a:lnTo>
                    <a:close/>
                  </a:path>
                </a:pathLst>
              </a:custGeom>
              <a:solidFill>
                <a:srgbClr val="CCCC00"/>
              </a:solidFill>
              <a:ln w="12700" cap="flat">
                <a:noFill/>
                <a:miter lim="400000"/>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936" name="Shape 936"/>
              <p:cNvSpPr/>
              <p:nvPr/>
            </p:nvSpPr>
            <p:spPr>
              <a:xfrm>
                <a:off x="-1" y="-1"/>
                <a:ext cx="292102" cy="292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399"/>
                    </a:moveTo>
                    <a:lnTo>
                      <a:pt x="16201" y="5399"/>
                    </a:lnTo>
                    <a:lnTo>
                      <a:pt x="21600" y="0"/>
                    </a:lnTo>
                    <a:moveTo>
                      <a:pt x="16201" y="5399"/>
                    </a:moveTo>
                    <a:lnTo>
                      <a:pt x="16201" y="21600"/>
                    </a:lnTo>
                  </a:path>
                </a:pathLst>
              </a:custGeom>
              <a:no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grpSp>
      </p:grpSp>
      <p:grpSp>
        <p:nvGrpSpPr>
          <p:cNvPr id="941" name="Group 941"/>
          <p:cNvGrpSpPr/>
          <p:nvPr/>
        </p:nvGrpSpPr>
        <p:grpSpPr>
          <a:xfrm>
            <a:off x="2590799" y="990599"/>
            <a:ext cx="292102" cy="304801"/>
            <a:chOff x="0" y="0"/>
            <a:chExt cx="292100" cy="304800"/>
          </a:xfrm>
        </p:grpSpPr>
        <p:sp>
          <p:nvSpPr>
            <p:cNvPr id="939" name="Shape 939"/>
            <p:cNvSpPr/>
            <p:nvPr/>
          </p:nvSpPr>
          <p:spPr>
            <a:xfrm>
              <a:off x="-1" y="-1"/>
              <a:ext cx="292102" cy="292102"/>
            </a:xfrm>
            <a:prstGeom prst="rect">
              <a:avLst/>
            </a:pr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pic>
          <p:nvPicPr>
            <p:cNvPr id="940" name="image.png"/>
            <p:cNvPicPr>
              <a:picLocks noChangeAspect="1"/>
            </p:cNvPicPr>
            <p:nvPr/>
          </p:nvPicPr>
          <p:blipFill>
            <a:blip r:embed="rId3">
              <a:extLst/>
            </a:blip>
            <a:stretch>
              <a:fillRect/>
            </a:stretch>
          </p:blipFill>
          <p:spPr>
            <a:xfrm>
              <a:off x="0" y="76200"/>
              <a:ext cx="228600" cy="228600"/>
            </a:xfrm>
            <a:prstGeom prst="rect">
              <a:avLst/>
            </a:prstGeom>
            <a:ln w="12700" cap="flat">
              <a:noFill/>
              <a:miter lim="400000"/>
            </a:ln>
            <a:effectLst/>
          </p:spPr>
        </p:pic>
      </p:grpSp>
      <p:grpSp>
        <p:nvGrpSpPr>
          <p:cNvPr id="944" name="Group 944"/>
          <p:cNvGrpSpPr/>
          <p:nvPr/>
        </p:nvGrpSpPr>
        <p:grpSpPr>
          <a:xfrm>
            <a:off x="3200399" y="990599"/>
            <a:ext cx="292102" cy="304801"/>
            <a:chOff x="0" y="0"/>
            <a:chExt cx="292100" cy="304800"/>
          </a:xfrm>
        </p:grpSpPr>
        <p:sp>
          <p:nvSpPr>
            <p:cNvPr id="942" name="Shape 942"/>
            <p:cNvSpPr/>
            <p:nvPr/>
          </p:nvSpPr>
          <p:spPr>
            <a:xfrm>
              <a:off x="-1" y="-1"/>
              <a:ext cx="292102" cy="292102"/>
            </a:xfrm>
            <a:prstGeom prst="rect">
              <a:avLst/>
            </a:pr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pic>
          <p:nvPicPr>
            <p:cNvPr id="943" name="image.png"/>
            <p:cNvPicPr>
              <a:picLocks noChangeAspect="1"/>
            </p:cNvPicPr>
            <p:nvPr/>
          </p:nvPicPr>
          <p:blipFill>
            <a:blip r:embed="rId3">
              <a:extLst/>
            </a:blip>
            <a:stretch>
              <a:fillRect/>
            </a:stretch>
          </p:blipFill>
          <p:spPr>
            <a:xfrm>
              <a:off x="0" y="76200"/>
              <a:ext cx="228600" cy="228600"/>
            </a:xfrm>
            <a:prstGeom prst="rect">
              <a:avLst/>
            </a:prstGeom>
            <a:ln w="12700" cap="flat">
              <a:noFill/>
              <a:miter lim="400000"/>
            </a:ln>
            <a:effectLst/>
          </p:spPr>
        </p:pic>
      </p:grpSp>
      <p:sp>
        <p:nvSpPr>
          <p:cNvPr id="945" name="Shape 945"/>
          <p:cNvSpPr/>
          <p:nvPr/>
        </p:nvSpPr>
        <p:spPr>
          <a:xfrm>
            <a:off x="2895600" y="99060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946" name="Shape 946"/>
          <p:cNvSpPr/>
          <p:nvPr/>
        </p:nvSpPr>
        <p:spPr>
          <a:xfrm>
            <a:off x="2590800" y="99060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grpSp>
        <p:nvGrpSpPr>
          <p:cNvPr id="949" name="Group 949"/>
          <p:cNvGrpSpPr/>
          <p:nvPr/>
        </p:nvGrpSpPr>
        <p:grpSpPr>
          <a:xfrm>
            <a:off x="2895599" y="990599"/>
            <a:ext cx="292102" cy="304801"/>
            <a:chOff x="0" y="0"/>
            <a:chExt cx="292100" cy="304800"/>
          </a:xfrm>
        </p:grpSpPr>
        <p:sp>
          <p:nvSpPr>
            <p:cNvPr id="947" name="Shape 947"/>
            <p:cNvSpPr/>
            <p:nvPr/>
          </p:nvSpPr>
          <p:spPr>
            <a:xfrm>
              <a:off x="-1" y="-1"/>
              <a:ext cx="292102" cy="292102"/>
            </a:xfrm>
            <a:prstGeom prst="rect">
              <a:avLst/>
            </a:pr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pic>
          <p:nvPicPr>
            <p:cNvPr id="948" name="image.png"/>
            <p:cNvPicPr>
              <a:picLocks noChangeAspect="1"/>
            </p:cNvPicPr>
            <p:nvPr/>
          </p:nvPicPr>
          <p:blipFill>
            <a:blip r:embed="rId3">
              <a:extLst/>
            </a:blip>
            <a:stretch>
              <a:fillRect/>
            </a:stretch>
          </p:blipFill>
          <p:spPr>
            <a:xfrm>
              <a:off x="0" y="76200"/>
              <a:ext cx="228600" cy="228600"/>
            </a:xfrm>
            <a:prstGeom prst="rect">
              <a:avLst/>
            </a:prstGeom>
            <a:ln w="12700" cap="flat">
              <a:noFill/>
              <a:miter lim="400000"/>
            </a:ln>
            <a:effectLst/>
          </p:spPr>
        </p:pic>
      </p:grpSp>
      <p:sp>
        <p:nvSpPr>
          <p:cNvPr id="950" name="Shape 950"/>
          <p:cNvSpPr/>
          <p:nvPr/>
        </p:nvSpPr>
        <p:spPr>
          <a:xfrm>
            <a:off x="2895600" y="99060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951" name="Shape 951"/>
          <p:cNvSpPr/>
          <p:nvPr/>
        </p:nvSpPr>
        <p:spPr>
          <a:xfrm>
            <a:off x="3200400" y="99060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grpSp>
        <p:nvGrpSpPr>
          <p:cNvPr id="954" name="Group 954"/>
          <p:cNvGrpSpPr/>
          <p:nvPr/>
        </p:nvGrpSpPr>
        <p:grpSpPr>
          <a:xfrm>
            <a:off x="3505199" y="990599"/>
            <a:ext cx="292102" cy="304801"/>
            <a:chOff x="0" y="0"/>
            <a:chExt cx="292100" cy="304800"/>
          </a:xfrm>
        </p:grpSpPr>
        <p:sp>
          <p:nvSpPr>
            <p:cNvPr id="952" name="Shape 952"/>
            <p:cNvSpPr/>
            <p:nvPr/>
          </p:nvSpPr>
          <p:spPr>
            <a:xfrm>
              <a:off x="-1" y="-1"/>
              <a:ext cx="292102" cy="292102"/>
            </a:xfrm>
            <a:prstGeom prst="rect">
              <a:avLst/>
            </a:pr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pic>
          <p:nvPicPr>
            <p:cNvPr id="953" name="image.png"/>
            <p:cNvPicPr>
              <a:picLocks noChangeAspect="1"/>
            </p:cNvPicPr>
            <p:nvPr/>
          </p:nvPicPr>
          <p:blipFill>
            <a:blip r:embed="rId3">
              <a:extLst/>
            </a:blip>
            <a:stretch>
              <a:fillRect/>
            </a:stretch>
          </p:blipFill>
          <p:spPr>
            <a:xfrm>
              <a:off x="0" y="76200"/>
              <a:ext cx="228600" cy="228600"/>
            </a:xfrm>
            <a:prstGeom prst="rect">
              <a:avLst/>
            </a:prstGeom>
            <a:ln w="12700" cap="flat">
              <a:noFill/>
              <a:miter lim="400000"/>
            </a:ln>
            <a:effectLst/>
          </p:spPr>
        </p:pic>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9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9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9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9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9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7" fill="hold">
                                  <p:stCondLst>
                                    <p:cond delay="0"/>
                                  </p:stCondLst>
                                  <p:iterate type="el" backwards="0">
                                    <p:tmAbs val="0"/>
                                  </p:iterate>
                                  <p:childTnLst>
                                    <p:set>
                                      <p:cBhvr>
                                        <p:cTn id="30" fill="hold"/>
                                        <p:tgtEl>
                                          <p:spTgt spid="95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8" fill="hold">
                                  <p:stCondLst>
                                    <p:cond delay="0"/>
                                  </p:stCondLst>
                                  <p:iterate type="el" backwards="0">
                                    <p:tmAbs val="0"/>
                                  </p:iterate>
                                  <p:childTnLst>
                                    <p:set>
                                      <p:cBhvr>
                                        <p:cTn id="34" fill="hold"/>
                                        <p:tgtEl>
                                          <p:spTgt spid="9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45" grpId="4"/>
      <p:bldP build="whole" bldLvl="1" animBg="1" rev="0" advAuto="0" spid="941" grpId="1"/>
      <p:bldP build="whole" bldLvl="1" animBg="1" rev="0" advAuto="0" spid="950" grpId="5"/>
      <p:bldP build="whole" bldLvl="1" animBg="1" rev="0" advAuto="0" spid="949" grpId="3"/>
      <p:bldP build="whole" bldLvl="1" animBg="1" rev="0" advAuto="0" spid="944" grpId="6"/>
      <p:bldP build="whole" bldLvl="1" animBg="1" rev="0" advAuto="0" spid="946" grpId="2"/>
      <p:bldP build="whole" bldLvl="1" animBg="1" rev="0" advAuto="0" spid="951" grpId="7"/>
      <p:bldP build="whole" bldLvl="1" animBg="1" rev="0" advAuto="0" spid="954" grpId="8"/>
    </p:bldLst>
  </p:timing>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8" name="Shape 958"/>
          <p:cNvSpPr/>
          <p:nvPr/>
        </p:nvSpPr>
        <p:spPr>
          <a:xfrm>
            <a:off x="2292350" y="996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959" name="Shape 959"/>
          <p:cNvSpPr/>
          <p:nvPr>
            <p:ph type="title"/>
          </p:nvPr>
        </p:nvSpPr>
        <p:spPr>
          <a:xfrm>
            <a:off x="685800" y="152400"/>
            <a:ext cx="7772400" cy="685800"/>
          </a:xfrm>
          <a:prstGeom prst="rect">
            <a:avLst/>
          </a:prstGeom>
        </p:spPr>
        <p:txBody>
          <a:bodyPr/>
          <a:lstStyle>
            <a:lvl1pPr defTabSz="896111">
              <a:defRPr sz="4312"/>
            </a:lvl1pPr>
          </a:lstStyle>
          <a:p>
            <a:pPr/>
            <a:r>
              <a:t>Rat In A Maze</a:t>
            </a:r>
          </a:p>
        </p:txBody>
      </p:sp>
      <p:sp>
        <p:nvSpPr>
          <p:cNvPr id="960" name="Shape 960"/>
          <p:cNvSpPr/>
          <p:nvPr>
            <p:ph type="body" sz="quarter" idx="1"/>
          </p:nvPr>
        </p:nvSpPr>
        <p:spPr>
          <a:xfrm>
            <a:off x="0" y="5715000"/>
            <a:ext cx="9067800" cy="685800"/>
          </a:xfrm>
          <a:prstGeom prst="rect">
            <a:avLst/>
          </a:prstGeom>
        </p:spPr>
        <p:txBody>
          <a:bodyPr/>
          <a:lstStyle>
            <a:lvl1pPr marL="229743" indent="-229743" defTabSz="612648">
              <a:spcBef>
                <a:spcPts val="500"/>
              </a:spcBef>
              <a:defRPr sz="2144"/>
            </a:lvl1pPr>
          </a:lstStyle>
          <a:p>
            <a:pPr/>
            <a:r>
              <a:t>Move backward until we reach a square from which a forward move is possible.</a:t>
            </a:r>
          </a:p>
        </p:txBody>
      </p:sp>
      <p:sp>
        <p:nvSpPr>
          <p:cNvPr id="961" name="Shape 961"/>
          <p:cNvSpPr/>
          <p:nvPr/>
        </p:nvSpPr>
        <p:spPr>
          <a:xfrm>
            <a:off x="2597150" y="996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962" name="Shape 962"/>
          <p:cNvSpPr/>
          <p:nvPr/>
        </p:nvSpPr>
        <p:spPr>
          <a:xfrm>
            <a:off x="2901950" y="996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963" name="Shape 963"/>
          <p:cNvSpPr/>
          <p:nvPr/>
        </p:nvSpPr>
        <p:spPr>
          <a:xfrm>
            <a:off x="3206750" y="996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964" name="Shape 964"/>
          <p:cNvSpPr/>
          <p:nvPr/>
        </p:nvSpPr>
        <p:spPr>
          <a:xfrm>
            <a:off x="3511550" y="996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965" name="Shape 965"/>
          <p:cNvSpPr/>
          <p:nvPr/>
        </p:nvSpPr>
        <p:spPr>
          <a:xfrm>
            <a:off x="3816350" y="996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966" name="Shape 966"/>
          <p:cNvSpPr/>
          <p:nvPr/>
        </p:nvSpPr>
        <p:spPr>
          <a:xfrm>
            <a:off x="4121150" y="996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967" name="Shape 967"/>
          <p:cNvSpPr/>
          <p:nvPr/>
        </p:nvSpPr>
        <p:spPr>
          <a:xfrm>
            <a:off x="4425950" y="996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968" name="Shape 968"/>
          <p:cNvSpPr/>
          <p:nvPr/>
        </p:nvSpPr>
        <p:spPr>
          <a:xfrm>
            <a:off x="4730750" y="996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969" name="Shape 969"/>
          <p:cNvSpPr/>
          <p:nvPr/>
        </p:nvSpPr>
        <p:spPr>
          <a:xfrm>
            <a:off x="5035550" y="996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970" name="Shape 970"/>
          <p:cNvSpPr/>
          <p:nvPr/>
        </p:nvSpPr>
        <p:spPr>
          <a:xfrm>
            <a:off x="5340350" y="996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971" name="Shape 971"/>
          <p:cNvSpPr/>
          <p:nvPr/>
        </p:nvSpPr>
        <p:spPr>
          <a:xfrm>
            <a:off x="56451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972" name="Shape 972"/>
          <p:cNvSpPr/>
          <p:nvPr/>
        </p:nvSpPr>
        <p:spPr>
          <a:xfrm>
            <a:off x="59499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973" name="Shape 973"/>
          <p:cNvSpPr/>
          <p:nvPr/>
        </p:nvSpPr>
        <p:spPr>
          <a:xfrm>
            <a:off x="62547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974" name="Shape 974"/>
          <p:cNvSpPr/>
          <p:nvPr/>
        </p:nvSpPr>
        <p:spPr>
          <a:xfrm>
            <a:off x="65595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975" name="Shape 975"/>
          <p:cNvSpPr/>
          <p:nvPr/>
        </p:nvSpPr>
        <p:spPr>
          <a:xfrm>
            <a:off x="22923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976" name="Shape 976"/>
          <p:cNvSpPr/>
          <p:nvPr/>
        </p:nvSpPr>
        <p:spPr>
          <a:xfrm>
            <a:off x="25971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977" name="Shape 977"/>
          <p:cNvSpPr/>
          <p:nvPr/>
        </p:nvSpPr>
        <p:spPr>
          <a:xfrm>
            <a:off x="29019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978" name="Shape 978"/>
          <p:cNvSpPr/>
          <p:nvPr/>
        </p:nvSpPr>
        <p:spPr>
          <a:xfrm>
            <a:off x="32067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979" name="Shape 979"/>
          <p:cNvSpPr/>
          <p:nvPr/>
        </p:nvSpPr>
        <p:spPr>
          <a:xfrm>
            <a:off x="35115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980" name="Shape 980"/>
          <p:cNvSpPr/>
          <p:nvPr/>
        </p:nvSpPr>
        <p:spPr>
          <a:xfrm>
            <a:off x="38163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981" name="Shape 981"/>
          <p:cNvSpPr/>
          <p:nvPr/>
        </p:nvSpPr>
        <p:spPr>
          <a:xfrm>
            <a:off x="41211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982" name="Shape 982"/>
          <p:cNvSpPr/>
          <p:nvPr/>
        </p:nvSpPr>
        <p:spPr>
          <a:xfrm>
            <a:off x="44259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983" name="Shape 983"/>
          <p:cNvSpPr/>
          <p:nvPr/>
        </p:nvSpPr>
        <p:spPr>
          <a:xfrm>
            <a:off x="47307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984" name="Shape 984"/>
          <p:cNvSpPr/>
          <p:nvPr/>
        </p:nvSpPr>
        <p:spPr>
          <a:xfrm>
            <a:off x="50355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985" name="Shape 985"/>
          <p:cNvSpPr/>
          <p:nvPr/>
        </p:nvSpPr>
        <p:spPr>
          <a:xfrm>
            <a:off x="53403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986" name="Shape 986"/>
          <p:cNvSpPr/>
          <p:nvPr/>
        </p:nvSpPr>
        <p:spPr>
          <a:xfrm>
            <a:off x="56451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987" name="Shape 987"/>
          <p:cNvSpPr/>
          <p:nvPr/>
        </p:nvSpPr>
        <p:spPr>
          <a:xfrm>
            <a:off x="59499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988" name="Shape 988"/>
          <p:cNvSpPr/>
          <p:nvPr/>
        </p:nvSpPr>
        <p:spPr>
          <a:xfrm>
            <a:off x="62547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989" name="Shape 989"/>
          <p:cNvSpPr/>
          <p:nvPr/>
        </p:nvSpPr>
        <p:spPr>
          <a:xfrm>
            <a:off x="65595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990" name="Shape 990"/>
          <p:cNvSpPr/>
          <p:nvPr/>
        </p:nvSpPr>
        <p:spPr>
          <a:xfrm>
            <a:off x="22923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991" name="Shape 991"/>
          <p:cNvSpPr/>
          <p:nvPr/>
        </p:nvSpPr>
        <p:spPr>
          <a:xfrm>
            <a:off x="2597150" y="1606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992" name="Shape 992"/>
          <p:cNvSpPr/>
          <p:nvPr/>
        </p:nvSpPr>
        <p:spPr>
          <a:xfrm>
            <a:off x="29019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993" name="Shape 993"/>
          <p:cNvSpPr/>
          <p:nvPr/>
        </p:nvSpPr>
        <p:spPr>
          <a:xfrm>
            <a:off x="3206750" y="1606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994" name="Shape 994"/>
          <p:cNvSpPr/>
          <p:nvPr/>
        </p:nvSpPr>
        <p:spPr>
          <a:xfrm>
            <a:off x="3511550" y="1606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995" name="Shape 995"/>
          <p:cNvSpPr/>
          <p:nvPr/>
        </p:nvSpPr>
        <p:spPr>
          <a:xfrm>
            <a:off x="38163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996" name="Shape 996"/>
          <p:cNvSpPr/>
          <p:nvPr/>
        </p:nvSpPr>
        <p:spPr>
          <a:xfrm>
            <a:off x="41211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997" name="Shape 997"/>
          <p:cNvSpPr/>
          <p:nvPr/>
        </p:nvSpPr>
        <p:spPr>
          <a:xfrm>
            <a:off x="44259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998" name="Shape 998"/>
          <p:cNvSpPr/>
          <p:nvPr/>
        </p:nvSpPr>
        <p:spPr>
          <a:xfrm>
            <a:off x="47307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999" name="Shape 999"/>
          <p:cNvSpPr/>
          <p:nvPr/>
        </p:nvSpPr>
        <p:spPr>
          <a:xfrm>
            <a:off x="50355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00" name="Shape 1000"/>
          <p:cNvSpPr/>
          <p:nvPr/>
        </p:nvSpPr>
        <p:spPr>
          <a:xfrm>
            <a:off x="53403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01" name="Shape 1001"/>
          <p:cNvSpPr/>
          <p:nvPr/>
        </p:nvSpPr>
        <p:spPr>
          <a:xfrm>
            <a:off x="56451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02" name="Shape 1002"/>
          <p:cNvSpPr/>
          <p:nvPr/>
        </p:nvSpPr>
        <p:spPr>
          <a:xfrm>
            <a:off x="59499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03" name="Shape 1003"/>
          <p:cNvSpPr/>
          <p:nvPr/>
        </p:nvSpPr>
        <p:spPr>
          <a:xfrm>
            <a:off x="62547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04" name="Shape 1004"/>
          <p:cNvSpPr/>
          <p:nvPr/>
        </p:nvSpPr>
        <p:spPr>
          <a:xfrm>
            <a:off x="65595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05" name="Shape 1005"/>
          <p:cNvSpPr/>
          <p:nvPr/>
        </p:nvSpPr>
        <p:spPr>
          <a:xfrm>
            <a:off x="22923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06" name="Shape 1006"/>
          <p:cNvSpPr/>
          <p:nvPr/>
        </p:nvSpPr>
        <p:spPr>
          <a:xfrm>
            <a:off x="2597150" y="1911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07" name="Shape 1007"/>
          <p:cNvSpPr/>
          <p:nvPr/>
        </p:nvSpPr>
        <p:spPr>
          <a:xfrm>
            <a:off x="2901950" y="1911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08" name="Shape 1008"/>
          <p:cNvSpPr/>
          <p:nvPr/>
        </p:nvSpPr>
        <p:spPr>
          <a:xfrm>
            <a:off x="3206750" y="1911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09" name="Shape 1009"/>
          <p:cNvSpPr/>
          <p:nvPr/>
        </p:nvSpPr>
        <p:spPr>
          <a:xfrm>
            <a:off x="35115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10" name="Shape 1010"/>
          <p:cNvSpPr/>
          <p:nvPr/>
        </p:nvSpPr>
        <p:spPr>
          <a:xfrm>
            <a:off x="38163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11" name="Shape 1011"/>
          <p:cNvSpPr/>
          <p:nvPr/>
        </p:nvSpPr>
        <p:spPr>
          <a:xfrm>
            <a:off x="41211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12" name="Shape 1012"/>
          <p:cNvSpPr/>
          <p:nvPr/>
        </p:nvSpPr>
        <p:spPr>
          <a:xfrm>
            <a:off x="44259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13" name="Shape 1013"/>
          <p:cNvSpPr/>
          <p:nvPr/>
        </p:nvSpPr>
        <p:spPr>
          <a:xfrm>
            <a:off x="47307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14" name="Shape 1014"/>
          <p:cNvSpPr/>
          <p:nvPr/>
        </p:nvSpPr>
        <p:spPr>
          <a:xfrm>
            <a:off x="50355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15" name="Shape 1015"/>
          <p:cNvSpPr/>
          <p:nvPr/>
        </p:nvSpPr>
        <p:spPr>
          <a:xfrm>
            <a:off x="53403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16" name="Shape 1016"/>
          <p:cNvSpPr/>
          <p:nvPr/>
        </p:nvSpPr>
        <p:spPr>
          <a:xfrm>
            <a:off x="56451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17" name="Shape 1017"/>
          <p:cNvSpPr/>
          <p:nvPr/>
        </p:nvSpPr>
        <p:spPr>
          <a:xfrm>
            <a:off x="59499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18" name="Shape 1018"/>
          <p:cNvSpPr/>
          <p:nvPr/>
        </p:nvSpPr>
        <p:spPr>
          <a:xfrm>
            <a:off x="62547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19" name="Shape 1019"/>
          <p:cNvSpPr/>
          <p:nvPr/>
        </p:nvSpPr>
        <p:spPr>
          <a:xfrm>
            <a:off x="65595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20" name="Shape 1020"/>
          <p:cNvSpPr/>
          <p:nvPr/>
        </p:nvSpPr>
        <p:spPr>
          <a:xfrm>
            <a:off x="22923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21" name="Shape 1021"/>
          <p:cNvSpPr/>
          <p:nvPr/>
        </p:nvSpPr>
        <p:spPr>
          <a:xfrm>
            <a:off x="25971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22" name="Shape 1022"/>
          <p:cNvSpPr/>
          <p:nvPr/>
        </p:nvSpPr>
        <p:spPr>
          <a:xfrm>
            <a:off x="29019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23" name="Shape 1023"/>
          <p:cNvSpPr/>
          <p:nvPr/>
        </p:nvSpPr>
        <p:spPr>
          <a:xfrm>
            <a:off x="32067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24" name="Shape 1024"/>
          <p:cNvSpPr/>
          <p:nvPr/>
        </p:nvSpPr>
        <p:spPr>
          <a:xfrm>
            <a:off x="35115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25" name="Shape 1025"/>
          <p:cNvSpPr/>
          <p:nvPr/>
        </p:nvSpPr>
        <p:spPr>
          <a:xfrm>
            <a:off x="38163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26" name="Shape 1026"/>
          <p:cNvSpPr/>
          <p:nvPr/>
        </p:nvSpPr>
        <p:spPr>
          <a:xfrm>
            <a:off x="41211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27" name="Shape 1027"/>
          <p:cNvSpPr/>
          <p:nvPr/>
        </p:nvSpPr>
        <p:spPr>
          <a:xfrm>
            <a:off x="44259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28" name="Shape 1028"/>
          <p:cNvSpPr/>
          <p:nvPr/>
        </p:nvSpPr>
        <p:spPr>
          <a:xfrm>
            <a:off x="47307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29" name="Shape 1029"/>
          <p:cNvSpPr/>
          <p:nvPr/>
        </p:nvSpPr>
        <p:spPr>
          <a:xfrm>
            <a:off x="50355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30" name="Shape 1030"/>
          <p:cNvSpPr/>
          <p:nvPr/>
        </p:nvSpPr>
        <p:spPr>
          <a:xfrm>
            <a:off x="53403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31" name="Shape 1031"/>
          <p:cNvSpPr/>
          <p:nvPr/>
        </p:nvSpPr>
        <p:spPr>
          <a:xfrm>
            <a:off x="56451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32" name="Shape 1032"/>
          <p:cNvSpPr/>
          <p:nvPr/>
        </p:nvSpPr>
        <p:spPr>
          <a:xfrm>
            <a:off x="59499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33" name="Shape 1033"/>
          <p:cNvSpPr/>
          <p:nvPr/>
        </p:nvSpPr>
        <p:spPr>
          <a:xfrm>
            <a:off x="62547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34" name="Shape 1034"/>
          <p:cNvSpPr/>
          <p:nvPr/>
        </p:nvSpPr>
        <p:spPr>
          <a:xfrm>
            <a:off x="65595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35" name="Shape 1035"/>
          <p:cNvSpPr/>
          <p:nvPr/>
        </p:nvSpPr>
        <p:spPr>
          <a:xfrm>
            <a:off x="22923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36" name="Shape 1036"/>
          <p:cNvSpPr/>
          <p:nvPr/>
        </p:nvSpPr>
        <p:spPr>
          <a:xfrm>
            <a:off x="2597150" y="2520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37" name="Shape 1037"/>
          <p:cNvSpPr/>
          <p:nvPr/>
        </p:nvSpPr>
        <p:spPr>
          <a:xfrm>
            <a:off x="2901950" y="2520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38" name="Shape 1038"/>
          <p:cNvSpPr/>
          <p:nvPr/>
        </p:nvSpPr>
        <p:spPr>
          <a:xfrm>
            <a:off x="3206750" y="2520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39" name="Shape 1039"/>
          <p:cNvSpPr/>
          <p:nvPr/>
        </p:nvSpPr>
        <p:spPr>
          <a:xfrm>
            <a:off x="35115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40" name="Shape 1040"/>
          <p:cNvSpPr/>
          <p:nvPr/>
        </p:nvSpPr>
        <p:spPr>
          <a:xfrm>
            <a:off x="38163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41" name="Shape 1041"/>
          <p:cNvSpPr/>
          <p:nvPr/>
        </p:nvSpPr>
        <p:spPr>
          <a:xfrm>
            <a:off x="41211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42" name="Shape 1042"/>
          <p:cNvSpPr/>
          <p:nvPr/>
        </p:nvSpPr>
        <p:spPr>
          <a:xfrm>
            <a:off x="44259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43" name="Shape 1043"/>
          <p:cNvSpPr/>
          <p:nvPr/>
        </p:nvSpPr>
        <p:spPr>
          <a:xfrm>
            <a:off x="47307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44" name="Shape 1044"/>
          <p:cNvSpPr/>
          <p:nvPr/>
        </p:nvSpPr>
        <p:spPr>
          <a:xfrm>
            <a:off x="50355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45" name="Shape 1045"/>
          <p:cNvSpPr/>
          <p:nvPr/>
        </p:nvSpPr>
        <p:spPr>
          <a:xfrm>
            <a:off x="53403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46" name="Shape 1046"/>
          <p:cNvSpPr/>
          <p:nvPr/>
        </p:nvSpPr>
        <p:spPr>
          <a:xfrm>
            <a:off x="56451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47" name="Shape 1047"/>
          <p:cNvSpPr/>
          <p:nvPr/>
        </p:nvSpPr>
        <p:spPr>
          <a:xfrm>
            <a:off x="5949950" y="2520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48" name="Shape 1048"/>
          <p:cNvSpPr/>
          <p:nvPr/>
        </p:nvSpPr>
        <p:spPr>
          <a:xfrm>
            <a:off x="62547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49" name="Shape 1049"/>
          <p:cNvSpPr/>
          <p:nvPr/>
        </p:nvSpPr>
        <p:spPr>
          <a:xfrm>
            <a:off x="65595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50" name="Shape 1050"/>
          <p:cNvSpPr/>
          <p:nvPr/>
        </p:nvSpPr>
        <p:spPr>
          <a:xfrm>
            <a:off x="22923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51" name="Shape 1051"/>
          <p:cNvSpPr/>
          <p:nvPr/>
        </p:nvSpPr>
        <p:spPr>
          <a:xfrm>
            <a:off x="2597150" y="2825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52" name="Shape 1052"/>
          <p:cNvSpPr/>
          <p:nvPr/>
        </p:nvSpPr>
        <p:spPr>
          <a:xfrm>
            <a:off x="2901950" y="2825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53" name="Shape 1053"/>
          <p:cNvSpPr/>
          <p:nvPr/>
        </p:nvSpPr>
        <p:spPr>
          <a:xfrm>
            <a:off x="32067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54" name="Shape 1054"/>
          <p:cNvSpPr/>
          <p:nvPr/>
        </p:nvSpPr>
        <p:spPr>
          <a:xfrm>
            <a:off x="35115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55" name="Shape 1055"/>
          <p:cNvSpPr/>
          <p:nvPr/>
        </p:nvSpPr>
        <p:spPr>
          <a:xfrm>
            <a:off x="38163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56" name="Shape 1056"/>
          <p:cNvSpPr/>
          <p:nvPr/>
        </p:nvSpPr>
        <p:spPr>
          <a:xfrm>
            <a:off x="41211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57" name="Shape 1057"/>
          <p:cNvSpPr/>
          <p:nvPr/>
        </p:nvSpPr>
        <p:spPr>
          <a:xfrm>
            <a:off x="44259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58" name="Shape 1058"/>
          <p:cNvSpPr/>
          <p:nvPr/>
        </p:nvSpPr>
        <p:spPr>
          <a:xfrm>
            <a:off x="47307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59" name="Shape 1059"/>
          <p:cNvSpPr/>
          <p:nvPr/>
        </p:nvSpPr>
        <p:spPr>
          <a:xfrm>
            <a:off x="50355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60" name="Shape 1060"/>
          <p:cNvSpPr/>
          <p:nvPr/>
        </p:nvSpPr>
        <p:spPr>
          <a:xfrm>
            <a:off x="53403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61" name="Shape 1061"/>
          <p:cNvSpPr/>
          <p:nvPr/>
        </p:nvSpPr>
        <p:spPr>
          <a:xfrm>
            <a:off x="56451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62" name="Shape 1062"/>
          <p:cNvSpPr/>
          <p:nvPr/>
        </p:nvSpPr>
        <p:spPr>
          <a:xfrm>
            <a:off x="59499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63" name="Shape 1063"/>
          <p:cNvSpPr/>
          <p:nvPr/>
        </p:nvSpPr>
        <p:spPr>
          <a:xfrm>
            <a:off x="62547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64" name="Shape 1064"/>
          <p:cNvSpPr/>
          <p:nvPr/>
        </p:nvSpPr>
        <p:spPr>
          <a:xfrm>
            <a:off x="65595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65" name="Shape 1065"/>
          <p:cNvSpPr/>
          <p:nvPr/>
        </p:nvSpPr>
        <p:spPr>
          <a:xfrm>
            <a:off x="22923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66" name="Shape 1066"/>
          <p:cNvSpPr/>
          <p:nvPr/>
        </p:nvSpPr>
        <p:spPr>
          <a:xfrm>
            <a:off x="25971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67" name="Shape 1067"/>
          <p:cNvSpPr/>
          <p:nvPr/>
        </p:nvSpPr>
        <p:spPr>
          <a:xfrm>
            <a:off x="29019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68" name="Shape 1068"/>
          <p:cNvSpPr/>
          <p:nvPr/>
        </p:nvSpPr>
        <p:spPr>
          <a:xfrm>
            <a:off x="32067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69" name="Shape 1069"/>
          <p:cNvSpPr/>
          <p:nvPr/>
        </p:nvSpPr>
        <p:spPr>
          <a:xfrm>
            <a:off x="35115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70" name="Shape 1070"/>
          <p:cNvSpPr/>
          <p:nvPr/>
        </p:nvSpPr>
        <p:spPr>
          <a:xfrm>
            <a:off x="38163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71" name="Shape 1071"/>
          <p:cNvSpPr/>
          <p:nvPr/>
        </p:nvSpPr>
        <p:spPr>
          <a:xfrm>
            <a:off x="41211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72" name="Shape 1072"/>
          <p:cNvSpPr/>
          <p:nvPr/>
        </p:nvSpPr>
        <p:spPr>
          <a:xfrm>
            <a:off x="44259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73" name="Shape 1073"/>
          <p:cNvSpPr/>
          <p:nvPr/>
        </p:nvSpPr>
        <p:spPr>
          <a:xfrm>
            <a:off x="47307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74" name="Shape 1074"/>
          <p:cNvSpPr/>
          <p:nvPr/>
        </p:nvSpPr>
        <p:spPr>
          <a:xfrm>
            <a:off x="50355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75" name="Shape 1075"/>
          <p:cNvSpPr/>
          <p:nvPr/>
        </p:nvSpPr>
        <p:spPr>
          <a:xfrm>
            <a:off x="53403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76" name="Shape 1076"/>
          <p:cNvSpPr/>
          <p:nvPr/>
        </p:nvSpPr>
        <p:spPr>
          <a:xfrm>
            <a:off x="56451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77" name="Shape 1077"/>
          <p:cNvSpPr/>
          <p:nvPr/>
        </p:nvSpPr>
        <p:spPr>
          <a:xfrm>
            <a:off x="59499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78" name="Shape 1078"/>
          <p:cNvSpPr/>
          <p:nvPr/>
        </p:nvSpPr>
        <p:spPr>
          <a:xfrm>
            <a:off x="62547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79" name="Shape 1079"/>
          <p:cNvSpPr/>
          <p:nvPr/>
        </p:nvSpPr>
        <p:spPr>
          <a:xfrm>
            <a:off x="65595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80" name="Shape 1080"/>
          <p:cNvSpPr/>
          <p:nvPr/>
        </p:nvSpPr>
        <p:spPr>
          <a:xfrm>
            <a:off x="22923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81" name="Shape 1081"/>
          <p:cNvSpPr/>
          <p:nvPr/>
        </p:nvSpPr>
        <p:spPr>
          <a:xfrm>
            <a:off x="25971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82" name="Shape 1082"/>
          <p:cNvSpPr/>
          <p:nvPr/>
        </p:nvSpPr>
        <p:spPr>
          <a:xfrm>
            <a:off x="29019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83" name="Shape 1083"/>
          <p:cNvSpPr/>
          <p:nvPr/>
        </p:nvSpPr>
        <p:spPr>
          <a:xfrm>
            <a:off x="32067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84" name="Shape 1084"/>
          <p:cNvSpPr/>
          <p:nvPr/>
        </p:nvSpPr>
        <p:spPr>
          <a:xfrm>
            <a:off x="3511550" y="3435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85" name="Shape 1085"/>
          <p:cNvSpPr/>
          <p:nvPr/>
        </p:nvSpPr>
        <p:spPr>
          <a:xfrm>
            <a:off x="38163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86" name="Shape 1086"/>
          <p:cNvSpPr/>
          <p:nvPr/>
        </p:nvSpPr>
        <p:spPr>
          <a:xfrm>
            <a:off x="41211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87" name="Shape 1087"/>
          <p:cNvSpPr/>
          <p:nvPr/>
        </p:nvSpPr>
        <p:spPr>
          <a:xfrm>
            <a:off x="44259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88" name="Shape 1088"/>
          <p:cNvSpPr/>
          <p:nvPr/>
        </p:nvSpPr>
        <p:spPr>
          <a:xfrm>
            <a:off x="47307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89" name="Shape 1089"/>
          <p:cNvSpPr/>
          <p:nvPr/>
        </p:nvSpPr>
        <p:spPr>
          <a:xfrm>
            <a:off x="50355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90" name="Shape 1090"/>
          <p:cNvSpPr/>
          <p:nvPr/>
        </p:nvSpPr>
        <p:spPr>
          <a:xfrm>
            <a:off x="53403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91" name="Shape 1091"/>
          <p:cNvSpPr/>
          <p:nvPr/>
        </p:nvSpPr>
        <p:spPr>
          <a:xfrm>
            <a:off x="56451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92" name="Shape 1092"/>
          <p:cNvSpPr/>
          <p:nvPr/>
        </p:nvSpPr>
        <p:spPr>
          <a:xfrm>
            <a:off x="59499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93" name="Shape 1093"/>
          <p:cNvSpPr/>
          <p:nvPr/>
        </p:nvSpPr>
        <p:spPr>
          <a:xfrm>
            <a:off x="62547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94" name="Shape 1094"/>
          <p:cNvSpPr/>
          <p:nvPr/>
        </p:nvSpPr>
        <p:spPr>
          <a:xfrm>
            <a:off x="65595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95" name="Shape 1095"/>
          <p:cNvSpPr/>
          <p:nvPr/>
        </p:nvSpPr>
        <p:spPr>
          <a:xfrm>
            <a:off x="22923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96" name="Shape 1096"/>
          <p:cNvSpPr/>
          <p:nvPr/>
        </p:nvSpPr>
        <p:spPr>
          <a:xfrm>
            <a:off x="2597150" y="3740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97" name="Shape 1097"/>
          <p:cNvSpPr/>
          <p:nvPr/>
        </p:nvSpPr>
        <p:spPr>
          <a:xfrm>
            <a:off x="2901950" y="3740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98" name="Shape 1098"/>
          <p:cNvSpPr/>
          <p:nvPr/>
        </p:nvSpPr>
        <p:spPr>
          <a:xfrm>
            <a:off x="32067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099" name="Shape 1099"/>
          <p:cNvSpPr/>
          <p:nvPr/>
        </p:nvSpPr>
        <p:spPr>
          <a:xfrm>
            <a:off x="35115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00" name="Shape 1100"/>
          <p:cNvSpPr/>
          <p:nvPr/>
        </p:nvSpPr>
        <p:spPr>
          <a:xfrm>
            <a:off x="38163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01" name="Shape 1101"/>
          <p:cNvSpPr/>
          <p:nvPr/>
        </p:nvSpPr>
        <p:spPr>
          <a:xfrm>
            <a:off x="4121150" y="3740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02" name="Shape 1102"/>
          <p:cNvSpPr/>
          <p:nvPr/>
        </p:nvSpPr>
        <p:spPr>
          <a:xfrm>
            <a:off x="44259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03" name="Shape 1103"/>
          <p:cNvSpPr/>
          <p:nvPr/>
        </p:nvSpPr>
        <p:spPr>
          <a:xfrm>
            <a:off x="47307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04" name="Shape 1104"/>
          <p:cNvSpPr/>
          <p:nvPr/>
        </p:nvSpPr>
        <p:spPr>
          <a:xfrm>
            <a:off x="50355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05" name="Shape 1105"/>
          <p:cNvSpPr/>
          <p:nvPr/>
        </p:nvSpPr>
        <p:spPr>
          <a:xfrm>
            <a:off x="53403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06" name="Shape 1106"/>
          <p:cNvSpPr/>
          <p:nvPr/>
        </p:nvSpPr>
        <p:spPr>
          <a:xfrm>
            <a:off x="56451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07" name="Shape 1107"/>
          <p:cNvSpPr/>
          <p:nvPr/>
        </p:nvSpPr>
        <p:spPr>
          <a:xfrm>
            <a:off x="59499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08" name="Shape 1108"/>
          <p:cNvSpPr/>
          <p:nvPr/>
        </p:nvSpPr>
        <p:spPr>
          <a:xfrm>
            <a:off x="62547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09" name="Shape 1109"/>
          <p:cNvSpPr/>
          <p:nvPr/>
        </p:nvSpPr>
        <p:spPr>
          <a:xfrm>
            <a:off x="65595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10" name="Shape 1110"/>
          <p:cNvSpPr/>
          <p:nvPr/>
        </p:nvSpPr>
        <p:spPr>
          <a:xfrm>
            <a:off x="22923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11" name="Shape 1111"/>
          <p:cNvSpPr/>
          <p:nvPr/>
        </p:nvSpPr>
        <p:spPr>
          <a:xfrm>
            <a:off x="25971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12" name="Shape 1112"/>
          <p:cNvSpPr/>
          <p:nvPr/>
        </p:nvSpPr>
        <p:spPr>
          <a:xfrm>
            <a:off x="29019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13" name="Shape 1113"/>
          <p:cNvSpPr/>
          <p:nvPr/>
        </p:nvSpPr>
        <p:spPr>
          <a:xfrm>
            <a:off x="32067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14" name="Shape 1114"/>
          <p:cNvSpPr/>
          <p:nvPr/>
        </p:nvSpPr>
        <p:spPr>
          <a:xfrm>
            <a:off x="35115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15" name="Shape 1115"/>
          <p:cNvSpPr/>
          <p:nvPr/>
        </p:nvSpPr>
        <p:spPr>
          <a:xfrm>
            <a:off x="38163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16" name="Shape 1116"/>
          <p:cNvSpPr/>
          <p:nvPr/>
        </p:nvSpPr>
        <p:spPr>
          <a:xfrm>
            <a:off x="41211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17" name="Shape 1117"/>
          <p:cNvSpPr/>
          <p:nvPr/>
        </p:nvSpPr>
        <p:spPr>
          <a:xfrm>
            <a:off x="44259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18" name="Shape 1118"/>
          <p:cNvSpPr/>
          <p:nvPr/>
        </p:nvSpPr>
        <p:spPr>
          <a:xfrm>
            <a:off x="47307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19" name="Shape 1119"/>
          <p:cNvSpPr/>
          <p:nvPr/>
        </p:nvSpPr>
        <p:spPr>
          <a:xfrm>
            <a:off x="50355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20" name="Shape 1120"/>
          <p:cNvSpPr/>
          <p:nvPr/>
        </p:nvSpPr>
        <p:spPr>
          <a:xfrm>
            <a:off x="53403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21" name="Shape 1121"/>
          <p:cNvSpPr/>
          <p:nvPr/>
        </p:nvSpPr>
        <p:spPr>
          <a:xfrm>
            <a:off x="56451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22" name="Shape 1122"/>
          <p:cNvSpPr/>
          <p:nvPr/>
        </p:nvSpPr>
        <p:spPr>
          <a:xfrm>
            <a:off x="59499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23" name="Shape 1123"/>
          <p:cNvSpPr/>
          <p:nvPr/>
        </p:nvSpPr>
        <p:spPr>
          <a:xfrm>
            <a:off x="62547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24" name="Shape 1124"/>
          <p:cNvSpPr/>
          <p:nvPr/>
        </p:nvSpPr>
        <p:spPr>
          <a:xfrm>
            <a:off x="65595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25" name="Shape 1125"/>
          <p:cNvSpPr/>
          <p:nvPr/>
        </p:nvSpPr>
        <p:spPr>
          <a:xfrm>
            <a:off x="22923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26" name="Shape 1126"/>
          <p:cNvSpPr/>
          <p:nvPr/>
        </p:nvSpPr>
        <p:spPr>
          <a:xfrm>
            <a:off x="25971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27" name="Shape 1127"/>
          <p:cNvSpPr/>
          <p:nvPr/>
        </p:nvSpPr>
        <p:spPr>
          <a:xfrm>
            <a:off x="29019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28" name="Shape 1128"/>
          <p:cNvSpPr/>
          <p:nvPr/>
        </p:nvSpPr>
        <p:spPr>
          <a:xfrm>
            <a:off x="32067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29" name="Shape 1129"/>
          <p:cNvSpPr/>
          <p:nvPr/>
        </p:nvSpPr>
        <p:spPr>
          <a:xfrm>
            <a:off x="35115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30" name="Shape 1130"/>
          <p:cNvSpPr/>
          <p:nvPr/>
        </p:nvSpPr>
        <p:spPr>
          <a:xfrm>
            <a:off x="38163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31" name="Shape 1131"/>
          <p:cNvSpPr/>
          <p:nvPr/>
        </p:nvSpPr>
        <p:spPr>
          <a:xfrm>
            <a:off x="41211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32" name="Shape 1132"/>
          <p:cNvSpPr/>
          <p:nvPr/>
        </p:nvSpPr>
        <p:spPr>
          <a:xfrm>
            <a:off x="44259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33" name="Shape 1133"/>
          <p:cNvSpPr/>
          <p:nvPr/>
        </p:nvSpPr>
        <p:spPr>
          <a:xfrm>
            <a:off x="47307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34" name="Shape 1134"/>
          <p:cNvSpPr/>
          <p:nvPr/>
        </p:nvSpPr>
        <p:spPr>
          <a:xfrm>
            <a:off x="50355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35" name="Shape 1135"/>
          <p:cNvSpPr/>
          <p:nvPr/>
        </p:nvSpPr>
        <p:spPr>
          <a:xfrm>
            <a:off x="53403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36" name="Shape 1136"/>
          <p:cNvSpPr/>
          <p:nvPr/>
        </p:nvSpPr>
        <p:spPr>
          <a:xfrm>
            <a:off x="56451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37" name="Shape 1137"/>
          <p:cNvSpPr/>
          <p:nvPr/>
        </p:nvSpPr>
        <p:spPr>
          <a:xfrm>
            <a:off x="59499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38" name="Shape 1138"/>
          <p:cNvSpPr/>
          <p:nvPr/>
        </p:nvSpPr>
        <p:spPr>
          <a:xfrm>
            <a:off x="62547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39" name="Shape 1139"/>
          <p:cNvSpPr/>
          <p:nvPr/>
        </p:nvSpPr>
        <p:spPr>
          <a:xfrm>
            <a:off x="65595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40" name="Shape 1140"/>
          <p:cNvSpPr/>
          <p:nvPr/>
        </p:nvSpPr>
        <p:spPr>
          <a:xfrm>
            <a:off x="22923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41" name="Shape 1141"/>
          <p:cNvSpPr/>
          <p:nvPr/>
        </p:nvSpPr>
        <p:spPr>
          <a:xfrm>
            <a:off x="2597150" y="4654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42" name="Shape 1142"/>
          <p:cNvSpPr/>
          <p:nvPr/>
        </p:nvSpPr>
        <p:spPr>
          <a:xfrm>
            <a:off x="2901950" y="4654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43" name="Shape 1143"/>
          <p:cNvSpPr/>
          <p:nvPr/>
        </p:nvSpPr>
        <p:spPr>
          <a:xfrm>
            <a:off x="32067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44" name="Shape 1144"/>
          <p:cNvSpPr/>
          <p:nvPr/>
        </p:nvSpPr>
        <p:spPr>
          <a:xfrm>
            <a:off x="35115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45" name="Shape 1145"/>
          <p:cNvSpPr/>
          <p:nvPr/>
        </p:nvSpPr>
        <p:spPr>
          <a:xfrm>
            <a:off x="38163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46" name="Shape 1146"/>
          <p:cNvSpPr/>
          <p:nvPr/>
        </p:nvSpPr>
        <p:spPr>
          <a:xfrm>
            <a:off x="41211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47" name="Shape 1147"/>
          <p:cNvSpPr/>
          <p:nvPr/>
        </p:nvSpPr>
        <p:spPr>
          <a:xfrm>
            <a:off x="44259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48" name="Shape 1148"/>
          <p:cNvSpPr/>
          <p:nvPr/>
        </p:nvSpPr>
        <p:spPr>
          <a:xfrm>
            <a:off x="47307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49" name="Shape 1149"/>
          <p:cNvSpPr/>
          <p:nvPr/>
        </p:nvSpPr>
        <p:spPr>
          <a:xfrm>
            <a:off x="50355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50" name="Shape 1150"/>
          <p:cNvSpPr/>
          <p:nvPr/>
        </p:nvSpPr>
        <p:spPr>
          <a:xfrm>
            <a:off x="53403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51" name="Shape 1151"/>
          <p:cNvSpPr/>
          <p:nvPr/>
        </p:nvSpPr>
        <p:spPr>
          <a:xfrm>
            <a:off x="5645150" y="4654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52" name="Shape 1152"/>
          <p:cNvSpPr/>
          <p:nvPr/>
        </p:nvSpPr>
        <p:spPr>
          <a:xfrm>
            <a:off x="59499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53" name="Shape 1153"/>
          <p:cNvSpPr/>
          <p:nvPr/>
        </p:nvSpPr>
        <p:spPr>
          <a:xfrm>
            <a:off x="62547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54" name="Shape 1154"/>
          <p:cNvSpPr/>
          <p:nvPr/>
        </p:nvSpPr>
        <p:spPr>
          <a:xfrm>
            <a:off x="65595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55" name="Shape 1155"/>
          <p:cNvSpPr/>
          <p:nvPr/>
        </p:nvSpPr>
        <p:spPr>
          <a:xfrm>
            <a:off x="22923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56" name="Shape 1156"/>
          <p:cNvSpPr/>
          <p:nvPr/>
        </p:nvSpPr>
        <p:spPr>
          <a:xfrm>
            <a:off x="25971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57" name="Shape 1157"/>
          <p:cNvSpPr/>
          <p:nvPr/>
        </p:nvSpPr>
        <p:spPr>
          <a:xfrm>
            <a:off x="2901950" y="4959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58" name="Shape 1158"/>
          <p:cNvSpPr/>
          <p:nvPr/>
        </p:nvSpPr>
        <p:spPr>
          <a:xfrm>
            <a:off x="32067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59" name="Shape 1159"/>
          <p:cNvSpPr/>
          <p:nvPr/>
        </p:nvSpPr>
        <p:spPr>
          <a:xfrm>
            <a:off x="35115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60" name="Shape 1160"/>
          <p:cNvSpPr/>
          <p:nvPr/>
        </p:nvSpPr>
        <p:spPr>
          <a:xfrm>
            <a:off x="38163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61" name="Shape 1161"/>
          <p:cNvSpPr/>
          <p:nvPr/>
        </p:nvSpPr>
        <p:spPr>
          <a:xfrm>
            <a:off x="41211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62" name="Shape 1162"/>
          <p:cNvSpPr/>
          <p:nvPr/>
        </p:nvSpPr>
        <p:spPr>
          <a:xfrm>
            <a:off x="44259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63" name="Shape 1163"/>
          <p:cNvSpPr/>
          <p:nvPr/>
        </p:nvSpPr>
        <p:spPr>
          <a:xfrm>
            <a:off x="47307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64" name="Shape 1164"/>
          <p:cNvSpPr/>
          <p:nvPr/>
        </p:nvSpPr>
        <p:spPr>
          <a:xfrm>
            <a:off x="50355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65" name="Shape 1165"/>
          <p:cNvSpPr/>
          <p:nvPr/>
        </p:nvSpPr>
        <p:spPr>
          <a:xfrm>
            <a:off x="53403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66" name="Shape 1166"/>
          <p:cNvSpPr/>
          <p:nvPr/>
        </p:nvSpPr>
        <p:spPr>
          <a:xfrm>
            <a:off x="56451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67" name="Shape 1167"/>
          <p:cNvSpPr/>
          <p:nvPr/>
        </p:nvSpPr>
        <p:spPr>
          <a:xfrm>
            <a:off x="5949950" y="4959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68" name="Shape 1168"/>
          <p:cNvSpPr/>
          <p:nvPr/>
        </p:nvSpPr>
        <p:spPr>
          <a:xfrm>
            <a:off x="62547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69" name="Shape 1169"/>
          <p:cNvSpPr/>
          <p:nvPr/>
        </p:nvSpPr>
        <p:spPr>
          <a:xfrm>
            <a:off x="6559550" y="4959350"/>
            <a:ext cx="292101" cy="292101"/>
          </a:xfrm>
          <a:prstGeom prst="rect">
            <a:avLst/>
          </a:prstGeom>
          <a:solidFill>
            <a:srgbClr val="33CC33"/>
          </a:solidFill>
          <a:ln w="12700">
            <a:solidFill>
              <a:srgbClr val="000000"/>
            </a:solidFill>
          </a:ln>
        </p:spPr>
        <p:txBody>
          <a:bodyPr lIns="45719" rIns="45719" anchor="ctr"/>
          <a:lstStyle/>
          <a:p>
            <a:pPr>
              <a:defRPr>
                <a:latin typeface="+mj-lt"/>
                <a:ea typeface="+mj-ea"/>
                <a:cs typeface="+mj-cs"/>
                <a:sym typeface="Times New Roman"/>
              </a:defRPr>
            </a:pPr>
          </a:p>
        </p:txBody>
      </p:sp>
      <p:grpSp>
        <p:nvGrpSpPr>
          <p:cNvPr id="1174" name="Group 1174"/>
          <p:cNvGrpSpPr/>
          <p:nvPr/>
        </p:nvGrpSpPr>
        <p:grpSpPr>
          <a:xfrm>
            <a:off x="7016749" y="4959349"/>
            <a:ext cx="292102" cy="292102"/>
            <a:chOff x="0" y="0"/>
            <a:chExt cx="292100" cy="292100"/>
          </a:xfrm>
        </p:grpSpPr>
        <p:sp>
          <p:nvSpPr>
            <p:cNvPr id="1170" name="Shape 1170"/>
            <p:cNvSpPr/>
            <p:nvPr/>
          </p:nvSpPr>
          <p:spPr>
            <a:xfrm>
              <a:off x="-1" y="-1"/>
              <a:ext cx="292102" cy="292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99" y="0"/>
                  </a:moveTo>
                  <a:lnTo>
                    <a:pt x="0" y="5399"/>
                  </a:lnTo>
                  <a:lnTo>
                    <a:pt x="0" y="21600"/>
                  </a:lnTo>
                  <a:lnTo>
                    <a:pt x="16201" y="21600"/>
                  </a:lnTo>
                  <a:lnTo>
                    <a:pt x="21600" y="16201"/>
                  </a:lnTo>
                  <a:lnTo>
                    <a:pt x="21600" y="0"/>
                  </a:lnTo>
                  <a:close/>
                </a:path>
              </a:pathLst>
            </a:cu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1171" name="Shape 1171"/>
            <p:cNvSpPr/>
            <p:nvPr/>
          </p:nvSpPr>
          <p:spPr>
            <a:xfrm>
              <a:off x="-1" y="-1"/>
              <a:ext cx="292102" cy="730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99" y="0"/>
                  </a:moveTo>
                  <a:lnTo>
                    <a:pt x="0" y="21600"/>
                  </a:lnTo>
                  <a:lnTo>
                    <a:pt x="16201" y="21600"/>
                  </a:lnTo>
                  <a:lnTo>
                    <a:pt x="21600" y="0"/>
                  </a:lnTo>
                  <a:close/>
                </a:path>
              </a:pathLst>
            </a:custGeom>
            <a:solidFill>
              <a:srgbClr val="FFFF33"/>
            </a:solidFill>
            <a:ln w="12700" cap="flat">
              <a:noFill/>
              <a:miter lim="400000"/>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1172" name="Shape 1172"/>
            <p:cNvSpPr/>
            <p:nvPr/>
          </p:nvSpPr>
          <p:spPr>
            <a:xfrm>
              <a:off x="219088" y="-1"/>
              <a:ext cx="73012" cy="292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399"/>
                  </a:moveTo>
                  <a:lnTo>
                    <a:pt x="0" y="21600"/>
                  </a:lnTo>
                  <a:lnTo>
                    <a:pt x="21600" y="16201"/>
                  </a:lnTo>
                  <a:lnTo>
                    <a:pt x="21600" y="0"/>
                  </a:lnTo>
                  <a:close/>
                </a:path>
              </a:pathLst>
            </a:custGeom>
            <a:solidFill>
              <a:srgbClr val="CCCC00"/>
            </a:solidFill>
            <a:ln w="12700" cap="flat">
              <a:noFill/>
              <a:miter lim="400000"/>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1173" name="Shape 1173"/>
            <p:cNvSpPr/>
            <p:nvPr/>
          </p:nvSpPr>
          <p:spPr>
            <a:xfrm>
              <a:off x="-1" y="-1"/>
              <a:ext cx="292102" cy="292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399"/>
                  </a:moveTo>
                  <a:lnTo>
                    <a:pt x="16201" y="5399"/>
                  </a:lnTo>
                  <a:lnTo>
                    <a:pt x="21600" y="0"/>
                  </a:lnTo>
                  <a:moveTo>
                    <a:pt x="16201" y="5399"/>
                  </a:moveTo>
                  <a:lnTo>
                    <a:pt x="16201" y="21600"/>
                  </a:lnTo>
                </a:path>
              </a:pathLst>
            </a:custGeom>
            <a:no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grpSp>
      <p:pic>
        <p:nvPicPr>
          <p:cNvPr id="1175" name="image.png"/>
          <p:cNvPicPr>
            <a:picLocks noChangeAspect="1"/>
          </p:cNvPicPr>
          <p:nvPr/>
        </p:nvPicPr>
        <p:blipFill>
          <a:blip r:embed="rId2">
            <a:extLst/>
          </a:blip>
          <a:stretch>
            <a:fillRect/>
          </a:stretch>
        </p:blipFill>
        <p:spPr>
          <a:xfrm>
            <a:off x="5105400" y="1066800"/>
            <a:ext cx="228600" cy="22860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6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960">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960" grpId="1"/>
    </p:bldLst>
  </p:timing>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7" name="Shape 1177"/>
          <p:cNvSpPr/>
          <p:nvPr/>
        </p:nvSpPr>
        <p:spPr>
          <a:xfrm>
            <a:off x="2292350" y="996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78" name="Shape 1178"/>
          <p:cNvSpPr/>
          <p:nvPr>
            <p:ph type="title"/>
          </p:nvPr>
        </p:nvSpPr>
        <p:spPr>
          <a:xfrm>
            <a:off x="685800" y="152400"/>
            <a:ext cx="7772400" cy="685800"/>
          </a:xfrm>
          <a:prstGeom prst="rect">
            <a:avLst/>
          </a:prstGeom>
        </p:spPr>
        <p:txBody>
          <a:bodyPr/>
          <a:lstStyle>
            <a:lvl1pPr defTabSz="896111">
              <a:defRPr sz="4312"/>
            </a:lvl1pPr>
          </a:lstStyle>
          <a:p>
            <a:pPr/>
            <a:r>
              <a:t>Rat In A Maze</a:t>
            </a:r>
          </a:p>
        </p:txBody>
      </p:sp>
      <p:sp>
        <p:nvSpPr>
          <p:cNvPr id="1179" name="Shape 1179"/>
          <p:cNvSpPr/>
          <p:nvPr>
            <p:ph type="body" sz="quarter" idx="1"/>
          </p:nvPr>
        </p:nvSpPr>
        <p:spPr>
          <a:xfrm>
            <a:off x="0" y="5715000"/>
            <a:ext cx="9067800" cy="685800"/>
          </a:xfrm>
          <a:prstGeom prst="rect">
            <a:avLst/>
          </a:prstGeom>
        </p:spPr>
        <p:txBody>
          <a:bodyPr/>
          <a:lstStyle/>
          <a:p>
            <a:pPr/>
            <a:r>
              <a:t>Move down.</a:t>
            </a:r>
          </a:p>
        </p:txBody>
      </p:sp>
      <p:sp>
        <p:nvSpPr>
          <p:cNvPr id="1180" name="Shape 1180"/>
          <p:cNvSpPr/>
          <p:nvPr/>
        </p:nvSpPr>
        <p:spPr>
          <a:xfrm>
            <a:off x="2597150" y="996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81" name="Shape 1181"/>
          <p:cNvSpPr/>
          <p:nvPr/>
        </p:nvSpPr>
        <p:spPr>
          <a:xfrm>
            <a:off x="2901950" y="996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82" name="Shape 1182"/>
          <p:cNvSpPr/>
          <p:nvPr/>
        </p:nvSpPr>
        <p:spPr>
          <a:xfrm>
            <a:off x="3206750" y="996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83" name="Shape 1183"/>
          <p:cNvSpPr/>
          <p:nvPr/>
        </p:nvSpPr>
        <p:spPr>
          <a:xfrm>
            <a:off x="35115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84" name="Shape 1184"/>
          <p:cNvSpPr/>
          <p:nvPr/>
        </p:nvSpPr>
        <p:spPr>
          <a:xfrm>
            <a:off x="38163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85" name="Shape 1185"/>
          <p:cNvSpPr/>
          <p:nvPr/>
        </p:nvSpPr>
        <p:spPr>
          <a:xfrm>
            <a:off x="41211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86" name="Shape 1186"/>
          <p:cNvSpPr/>
          <p:nvPr/>
        </p:nvSpPr>
        <p:spPr>
          <a:xfrm>
            <a:off x="44259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87" name="Shape 1187"/>
          <p:cNvSpPr/>
          <p:nvPr/>
        </p:nvSpPr>
        <p:spPr>
          <a:xfrm>
            <a:off x="47307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88" name="Shape 1188"/>
          <p:cNvSpPr/>
          <p:nvPr/>
        </p:nvSpPr>
        <p:spPr>
          <a:xfrm>
            <a:off x="50355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89" name="Shape 1189"/>
          <p:cNvSpPr/>
          <p:nvPr/>
        </p:nvSpPr>
        <p:spPr>
          <a:xfrm>
            <a:off x="5340350" y="996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90" name="Shape 1190"/>
          <p:cNvSpPr/>
          <p:nvPr/>
        </p:nvSpPr>
        <p:spPr>
          <a:xfrm>
            <a:off x="56451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91" name="Shape 1191"/>
          <p:cNvSpPr/>
          <p:nvPr/>
        </p:nvSpPr>
        <p:spPr>
          <a:xfrm>
            <a:off x="59499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92" name="Shape 1192"/>
          <p:cNvSpPr/>
          <p:nvPr/>
        </p:nvSpPr>
        <p:spPr>
          <a:xfrm>
            <a:off x="62547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93" name="Shape 1193"/>
          <p:cNvSpPr/>
          <p:nvPr/>
        </p:nvSpPr>
        <p:spPr>
          <a:xfrm>
            <a:off x="65595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94" name="Shape 1194"/>
          <p:cNvSpPr/>
          <p:nvPr/>
        </p:nvSpPr>
        <p:spPr>
          <a:xfrm>
            <a:off x="22923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95" name="Shape 1195"/>
          <p:cNvSpPr/>
          <p:nvPr/>
        </p:nvSpPr>
        <p:spPr>
          <a:xfrm>
            <a:off x="25971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96" name="Shape 1196"/>
          <p:cNvSpPr/>
          <p:nvPr/>
        </p:nvSpPr>
        <p:spPr>
          <a:xfrm>
            <a:off x="29019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97" name="Shape 1197"/>
          <p:cNvSpPr/>
          <p:nvPr/>
        </p:nvSpPr>
        <p:spPr>
          <a:xfrm>
            <a:off x="32067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98" name="Shape 1198"/>
          <p:cNvSpPr/>
          <p:nvPr/>
        </p:nvSpPr>
        <p:spPr>
          <a:xfrm>
            <a:off x="35115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199" name="Shape 1199"/>
          <p:cNvSpPr/>
          <p:nvPr/>
        </p:nvSpPr>
        <p:spPr>
          <a:xfrm>
            <a:off x="38163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00" name="Shape 1200"/>
          <p:cNvSpPr/>
          <p:nvPr/>
        </p:nvSpPr>
        <p:spPr>
          <a:xfrm>
            <a:off x="41211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01" name="Shape 1201"/>
          <p:cNvSpPr/>
          <p:nvPr/>
        </p:nvSpPr>
        <p:spPr>
          <a:xfrm>
            <a:off x="44259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02" name="Shape 1202"/>
          <p:cNvSpPr/>
          <p:nvPr/>
        </p:nvSpPr>
        <p:spPr>
          <a:xfrm>
            <a:off x="47307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03" name="Shape 1203"/>
          <p:cNvSpPr/>
          <p:nvPr/>
        </p:nvSpPr>
        <p:spPr>
          <a:xfrm>
            <a:off x="50355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04" name="Shape 1204"/>
          <p:cNvSpPr/>
          <p:nvPr/>
        </p:nvSpPr>
        <p:spPr>
          <a:xfrm>
            <a:off x="53403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05" name="Shape 1205"/>
          <p:cNvSpPr/>
          <p:nvPr/>
        </p:nvSpPr>
        <p:spPr>
          <a:xfrm>
            <a:off x="56451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06" name="Shape 1206"/>
          <p:cNvSpPr/>
          <p:nvPr/>
        </p:nvSpPr>
        <p:spPr>
          <a:xfrm>
            <a:off x="59499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07" name="Shape 1207"/>
          <p:cNvSpPr/>
          <p:nvPr/>
        </p:nvSpPr>
        <p:spPr>
          <a:xfrm>
            <a:off x="62547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08" name="Shape 1208"/>
          <p:cNvSpPr/>
          <p:nvPr/>
        </p:nvSpPr>
        <p:spPr>
          <a:xfrm>
            <a:off x="65595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09" name="Shape 1209"/>
          <p:cNvSpPr/>
          <p:nvPr/>
        </p:nvSpPr>
        <p:spPr>
          <a:xfrm>
            <a:off x="22923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10" name="Shape 1210"/>
          <p:cNvSpPr/>
          <p:nvPr/>
        </p:nvSpPr>
        <p:spPr>
          <a:xfrm>
            <a:off x="2597150" y="1606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11" name="Shape 1211"/>
          <p:cNvSpPr/>
          <p:nvPr/>
        </p:nvSpPr>
        <p:spPr>
          <a:xfrm>
            <a:off x="29019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12" name="Shape 1212"/>
          <p:cNvSpPr/>
          <p:nvPr/>
        </p:nvSpPr>
        <p:spPr>
          <a:xfrm>
            <a:off x="3206750" y="1606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13" name="Shape 1213"/>
          <p:cNvSpPr/>
          <p:nvPr/>
        </p:nvSpPr>
        <p:spPr>
          <a:xfrm>
            <a:off x="3511550" y="1606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14" name="Shape 1214"/>
          <p:cNvSpPr/>
          <p:nvPr/>
        </p:nvSpPr>
        <p:spPr>
          <a:xfrm>
            <a:off x="38163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15" name="Shape 1215"/>
          <p:cNvSpPr/>
          <p:nvPr/>
        </p:nvSpPr>
        <p:spPr>
          <a:xfrm>
            <a:off x="41211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16" name="Shape 1216"/>
          <p:cNvSpPr/>
          <p:nvPr/>
        </p:nvSpPr>
        <p:spPr>
          <a:xfrm>
            <a:off x="44259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17" name="Shape 1217"/>
          <p:cNvSpPr/>
          <p:nvPr/>
        </p:nvSpPr>
        <p:spPr>
          <a:xfrm>
            <a:off x="47307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18" name="Shape 1218"/>
          <p:cNvSpPr/>
          <p:nvPr/>
        </p:nvSpPr>
        <p:spPr>
          <a:xfrm>
            <a:off x="50355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19" name="Shape 1219"/>
          <p:cNvSpPr/>
          <p:nvPr/>
        </p:nvSpPr>
        <p:spPr>
          <a:xfrm>
            <a:off x="53403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20" name="Shape 1220"/>
          <p:cNvSpPr/>
          <p:nvPr/>
        </p:nvSpPr>
        <p:spPr>
          <a:xfrm>
            <a:off x="56451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21" name="Shape 1221"/>
          <p:cNvSpPr/>
          <p:nvPr/>
        </p:nvSpPr>
        <p:spPr>
          <a:xfrm>
            <a:off x="59499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22" name="Shape 1222"/>
          <p:cNvSpPr/>
          <p:nvPr/>
        </p:nvSpPr>
        <p:spPr>
          <a:xfrm>
            <a:off x="62547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23" name="Shape 1223"/>
          <p:cNvSpPr/>
          <p:nvPr/>
        </p:nvSpPr>
        <p:spPr>
          <a:xfrm>
            <a:off x="65595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24" name="Shape 1224"/>
          <p:cNvSpPr/>
          <p:nvPr/>
        </p:nvSpPr>
        <p:spPr>
          <a:xfrm>
            <a:off x="22923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25" name="Shape 1225"/>
          <p:cNvSpPr/>
          <p:nvPr/>
        </p:nvSpPr>
        <p:spPr>
          <a:xfrm>
            <a:off x="2597150" y="1911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26" name="Shape 1226"/>
          <p:cNvSpPr/>
          <p:nvPr/>
        </p:nvSpPr>
        <p:spPr>
          <a:xfrm>
            <a:off x="2901950" y="1911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27" name="Shape 1227"/>
          <p:cNvSpPr/>
          <p:nvPr/>
        </p:nvSpPr>
        <p:spPr>
          <a:xfrm>
            <a:off x="3206750" y="1911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28" name="Shape 1228"/>
          <p:cNvSpPr/>
          <p:nvPr/>
        </p:nvSpPr>
        <p:spPr>
          <a:xfrm>
            <a:off x="35115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29" name="Shape 1229"/>
          <p:cNvSpPr/>
          <p:nvPr/>
        </p:nvSpPr>
        <p:spPr>
          <a:xfrm>
            <a:off x="38163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30" name="Shape 1230"/>
          <p:cNvSpPr/>
          <p:nvPr/>
        </p:nvSpPr>
        <p:spPr>
          <a:xfrm>
            <a:off x="41211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31" name="Shape 1231"/>
          <p:cNvSpPr/>
          <p:nvPr/>
        </p:nvSpPr>
        <p:spPr>
          <a:xfrm>
            <a:off x="44259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32" name="Shape 1232"/>
          <p:cNvSpPr/>
          <p:nvPr/>
        </p:nvSpPr>
        <p:spPr>
          <a:xfrm>
            <a:off x="47307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33" name="Shape 1233"/>
          <p:cNvSpPr/>
          <p:nvPr/>
        </p:nvSpPr>
        <p:spPr>
          <a:xfrm>
            <a:off x="50355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34" name="Shape 1234"/>
          <p:cNvSpPr/>
          <p:nvPr/>
        </p:nvSpPr>
        <p:spPr>
          <a:xfrm>
            <a:off x="53403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35" name="Shape 1235"/>
          <p:cNvSpPr/>
          <p:nvPr/>
        </p:nvSpPr>
        <p:spPr>
          <a:xfrm>
            <a:off x="56451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36" name="Shape 1236"/>
          <p:cNvSpPr/>
          <p:nvPr/>
        </p:nvSpPr>
        <p:spPr>
          <a:xfrm>
            <a:off x="59499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37" name="Shape 1237"/>
          <p:cNvSpPr/>
          <p:nvPr/>
        </p:nvSpPr>
        <p:spPr>
          <a:xfrm>
            <a:off x="62547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38" name="Shape 1238"/>
          <p:cNvSpPr/>
          <p:nvPr/>
        </p:nvSpPr>
        <p:spPr>
          <a:xfrm>
            <a:off x="65595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39" name="Shape 1239"/>
          <p:cNvSpPr/>
          <p:nvPr/>
        </p:nvSpPr>
        <p:spPr>
          <a:xfrm>
            <a:off x="22923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40" name="Shape 1240"/>
          <p:cNvSpPr/>
          <p:nvPr/>
        </p:nvSpPr>
        <p:spPr>
          <a:xfrm>
            <a:off x="25971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41" name="Shape 1241"/>
          <p:cNvSpPr/>
          <p:nvPr/>
        </p:nvSpPr>
        <p:spPr>
          <a:xfrm>
            <a:off x="29019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42" name="Shape 1242"/>
          <p:cNvSpPr/>
          <p:nvPr/>
        </p:nvSpPr>
        <p:spPr>
          <a:xfrm>
            <a:off x="32067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43" name="Shape 1243"/>
          <p:cNvSpPr/>
          <p:nvPr/>
        </p:nvSpPr>
        <p:spPr>
          <a:xfrm>
            <a:off x="35115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44" name="Shape 1244"/>
          <p:cNvSpPr/>
          <p:nvPr/>
        </p:nvSpPr>
        <p:spPr>
          <a:xfrm>
            <a:off x="38163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45" name="Shape 1245"/>
          <p:cNvSpPr/>
          <p:nvPr/>
        </p:nvSpPr>
        <p:spPr>
          <a:xfrm>
            <a:off x="41211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46" name="Shape 1246"/>
          <p:cNvSpPr/>
          <p:nvPr/>
        </p:nvSpPr>
        <p:spPr>
          <a:xfrm>
            <a:off x="44259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47" name="Shape 1247"/>
          <p:cNvSpPr/>
          <p:nvPr/>
        </p:nvSpPr>
        <p:spPr>
          <a:xfrm>
            <a:off x="47307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48" name="Shape 1248"/>
          <p:cNvSpPr/>
          <p:nvPr/>
        </p:nvSpPr>
        <p:spPr>
          <a:xfrm>
            <a:off x="50355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49" name="Shape 1249"/>
          <p:cNvSpPr/>
          <p:nvPr/>
        </p:nvSpPr>
        <p:spPr>
          <a:xfrm>
            <a:off x="53403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50" name="Shape 1250"/>
          <p:cNvSpPr/>
          <p:nvPr/>
        </p:nvSpPr>
        <p:spPr>
          <a:xfrm>
            <a:off x="56451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51" name="Shape 1251"/>
          <p:cNvSpPr/>
          <p:nvPr/>
        </p:nvSpPr>
        <p:spPr>
          <a:xfrm>
            <a:off x="59499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52" name="Shape 1252"/>
          <p:cNvSpPr/>
          <p:nvPr/>
        </p:nvSpPr>
        <p:spPr>
          <a:xfrm>
            <a:off x="62547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53" name="Shape 1253"/>
          <p:cNvSpPr/>
          <p:nvPr/>
        </p:nvSpPr>
        <p:spPr>
          <a:xfrm>
            <a:off x="65595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54" name="Shape 1254"/>
          <p:cNvSpPr/>
          <p:nvPr/>
        </p:nvSpPr>
        <p:spPr>
          <a:xfrm>
            <a:off x="22923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55" name="Shape 1255"/>
          <p:cNvSpPr/>
          <p:nvPr/>
        </p:nvSpPr>
        <p:spPr>
          <a:xfrm>
            <a:off x="2597150" y="2520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56" name="Shape 1256"/>
          <p:cNvSpPr/>
          <p:nvPr/>
        </p:nvSpPr>
        <p:spPr>
          <a:xfrm>
            <a:off x="2901950" y="2520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57" name="Shape 1257"/>
          <p:cNvSpPr/>
          <p:nvPr/>
        </p:nvSpPr>
        <p:spPr>
          <a:xfrm>
            <a:off x="3206750" y="2520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58" name="Shape 1258"/>
          <p:cNvSpPr/>
          <p:nvPr/>
        </p:nvSpPr>
        <p:spPr>
          <a:xfrm>
            <a:off x="35115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59" name="Shape 1259"/>
          <p:cNvSpPr/>
          <p:nvPr/>
        </p:nvSpPr>
        <p:spPr>
          <a:xfrm>
            <a:off x="38163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60" name="Shape 1260"/>
          <p:cNvSpPr/>
          <p:nvPr/>
        </p:nvSpPr>
        <p:spPr>
          <a:xfrm>
            <a:off x="41211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61" name="Shape 1261"/>
          <p:cNvSpPr/>
          <p:nvPr/>
        </p:nvSpPr>
        <p:spPr>
          <a:xfrm>
            <a:off x="44259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62" name="Shape 1262"/>
          <p:cNvSpPr/>
          <p:nvPr/>
        </p:nvSpPr>
        <p:spPr>
          <a:xfrm>
            <a:off x="47307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63" name="Shape 1263"/>
          <p:cNvSpPr/>
          <p:nvPr/>
        </p:nvSpPr>
        <p:spPr>
          <a:xfrm>
            <a:off x="50355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64" name="Shape 1264"/>
          <p:cNvSpPr/>
          <p:nvPr/>
        </p:nvSpPr>
        <p:spPr>
          <a:xfrm>
            <a:off x="53403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65" name="Shape 1265"/>
          <p:cNvSpPr/>
          <p:nvPr/>
        </p:nvSpPr>
        <p:spPr>
          <a:xfrm>
            <a:off x="56451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66" name="Shape 1266"/>
          <p:cNvSpPr/>
          <p:nvPr/>
        </p:nvSpPr>
        <p:spPr>
          <a:xfrm>
            <a:off x="5949950" y="2520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67" name="Shape 1267"/>
          <p:cNvSpPr/>
          <p:nvPr/>
        </p:nvSpPr>
        <p:spPr>
          <a:xfrm>
            <a:off x="62547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68" name="Shape 1268"/>
          <p:cNvSpPr/>
          <p:nvPr/>
        </p:nvSpPr>
        <p:spPr>
          <a:xfrm>
            <a:off x="65595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69" name="Shape 1269"/>
          <p:cNvSpPr/>
          <p:nvPr/>
        </p:nvSpPr>
        <p:spPr>
          <a:xfrm>
            <a:off x="22923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70" name="Shape 1270"/>
          <p:cNvSpPr/>
          <p:nvPr/>
        </p:nvSpPr>
        <p:spPr>
          <a:xfrm>
            <a:off x="2597150" y="2825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71" name="Shape 1271"/>
          <p:cNvSpPr/>
          <p:nvPr/>
        </p:nvSpPr>
        <p:spPr>
          <a:xfrm>
            <a:off x="2901950" y="2825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72" name="Shape 1272"/>
          <p:cNvSpPr/>
          <p:nvPr/>
        </p:nvSpPr>
        <p:spPr>
          <a:xfrm>
            <a:off x="32067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73" name="Shape 1273"/>
          <p:cNvSpPr/>
          <p:nvPr/>
        </p:nvSpPr>
        <p:spPr>
          <a:xfrm>
            <a:off x="35115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74" name="Shape 1274"/>
          <p:cNvSpPr/>
          <p:nvPr/>
        </p:nvSpPr>
        <p:spPr>
          <a:xfrm>
            <a:off x="38163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75" name="Shape 1275"/>
          <p:cNvSpPr/>
          <p:nvPr/>
        </p:nvSpPr>
        <p:spPr>
          <a:xfrm>
            <a:off x="41211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76" name="Shape 1276"/>
          <p:cNvSpPr/>
          <p:nvPr/>
        </p:nvSpPr>
        <p:spPr>
          <a:xfrm>
            <a:off x="44259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77" name="Shape 1277"/>
          <p:cNvSpPr/>
          <p:nvPr/>
        </p:nvSpPr>
        <p:spPr>
          <a:xfrm>
            <a:off x="47307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78" name="Shape 1278"/>
          <p:cNvSpPr/>
          <p:nvPr/>
        </p:nvSpPr>
        <p:spPr>
          <a:xfrm>
            <a:off x="50355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79" name="Shape 1279"/>
          <p:cNvSpPr/>
          <p:nvPr/>
        </p:nvSpPr>
        <p:spPr>
          <a:xfrm>
            <a:off x="53403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80" name="Shape 1280"/>
          <p:cNvSpPr/>
          <p:nvPr/>
        </p:nvSpPr>
        <p:spPr>
          <a:xfrm>
            <a:off x="56451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81" name="Shape 1281"/>
          <p:cNvSpPr/>
          <p:nvPr/>
        </p:nvSpPr>
        <p:spPr>
          <a:xfrm>
            <a:off x="59499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82" name="Shape 1282"/>
          <p:cNvSpPr/>
          <p:nvPr/>
        </p:nvSpPr>
        <p:spPr>
          <a:xfrm>
            <a:off x="62547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83" name="Shape 1283"/>
          <p:cNvSpPr/>
          <p:nvPr/>
        </p:nvSpPr>
        <p:spPr>
          <a:xfrm>
            <a:off x="65595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84" name="Shape 1284"/>
          <p:cNvSpPr/>
          <p:nvPr/>
        </p:nvSpPr>
        <p:spPr>
          <a:xfrm>
            <a:off x="22923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85" name="Shape 1285"/>
          <p:cNvSpPr/>
          <p:nvPr/>
        </p:nvSpPr>
        <p:spPr>
          <a:xfrm>
            <a:off x="25971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86" name="Shape 1286"/>
          <p:cNvSpPr/>
          <p:nvPr/>
        </p:nvSpPr>
        <p:spPr>
          <a:xfrm>
            <a:off x="29019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87" name="Shape 1287"/>
          <p:cNvSpPr/>
          <p:nvPr/>
        </p:nvSpPr>
        <p:spPr>
          <a:xfrm>
            <a:off x="32067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88" name="Shape 1288"/>
          <p:cNvSpPr/>
          <p:nvPr/>
        </p:nvSpPr>
        <p:spPr>
          <a:xfrm>
            <a:off x="35115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89" name="Shape 1289"/>
          <p:cNvSpPr/>
          <p:nvPr/>
        </p:nvSpPr>
        <p:spPr>
          <a:xfrm>
            <a:off x="38163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90" name="Shape 1290"/>
          <p:cNvSpPr/>
          <p:nvPr/>
        </p:nvSpPr>
        <p:spPr>
          <a:xfrm>
            <a:off x="41211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91" name="Shape 1291"/>
          <p:cNvSpPr/>
          <p:nvPr/>
        </p:nvSpPr>
        <p:spPr>
          <a:xfrm>
            <a:off x="44259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92" name="Shape 1292"/>
          <p:cNvSpPr/>
          <p:nvPr/>
        </p:nvSpPr>
        <p:spPr>
          <a:xfrm>
            <a:off x="47307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93" name="Shape 1293"/>
          <p:cNvSpPr/>
          <p:nvPr/>
        </p:nvSpPr>
        <p:spPr>
          <a:xfrm>
            <a:off x="50355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94" name="Shape 1294"/>
          <p:cNvSpPr/>
          <p:nvPr/>
        </p:nvSpPr>
        <p:spPr>
          <a:xfrm>
            <a:off x="53403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95" name="Shape 1295"/>
          <p:cNvSpPr/>
          <p:nvPr/>
        </p:nvSpPr>
        <p:spPr>
          <a:xfrm>
            <a:off x="56451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96" name="Shape 1296"/>
          <p:cNvSpPr/>
          <p:nvPr/>
        </p:nvSpPr>
        <p:spPr>
          <a:xfrm>
            <a:off x="59499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97" name="Shape 1297"/>
          <p:cNvSpPr/>
          <p:nvPr/>
        </p:nvSpPr>
        <p:spPr>
          <a:xfrm>
            <a:off x="62547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98" name="Shape 1298"/>
          <p:cNvSpPr/>
          <p:nvPr/>
        </p:nvSpPr>
        <p:spPr>
          <a:xfrm>
            <a:off x="65595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299" name="Shape 1299"/>
          <p:cNvSpPr/>
          <p:nvPr/>
        </p:nvSpPr>
        <p:spPr>
          <a:xfrm>
            <a:off x="22923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00" name="Shape 1300"/>
          <p:cNvSpPr/>
          <p:nvPr/>
        </p:nvSpPr>
        <p:spPr>
          <a:xfrm>
            <a:off x="25971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01" name="Shape 1301"/>
          <p:cNvSpPr/>
          <p:nvPr/>
        </p:nvSpPr>
        <p:spPr>
          <a:xfrm>
            <a:off x="29019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02" name="Shape 1302"/>
          <p:cNvSpPr/>
          <p:nvPr/>
        </p:nvSpPr>
        <p:spPr>
          <a:xfrm>
            <a:off x="32067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03" name="Shape 1303"/>
          <p:cNvSpPr/>
          <p:nvPr/>
        </p:nvSpPr>
        <p:spPr>
          <a:xfrm>
            <a:off x="3511550" y="3435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04" name="Shape 1304"/>
          <p:cNvSpPr/>
          <p:nvPr/>
        </p:nvSpPr>
        <p:spPr>
          <a:xfrm>
            <a:off x="38163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05" name="Shape 1305"/>
          <p:cNvSpPr/>
          <p:nvPr/>
        </p:nvSpPr>
        <p:spPr>
          <a:xfrm>
            <a:off x="41211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06" name="Shape 1306"/>
          <p:cNvSpPr/>
          <p:nvPr/>
        </p:nvSpPr>
        <p:spPr>
          <a:xfrm>
            <a:off x="44259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07" name="Shape 1307"/>
          <p:cNvSpPr/>
          <p:nvPr/>
        </p:nvSpPr>
        <p:spPr>
          <a:xfrm>
            <a:off x="47307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08" name="Shape 1308"/>
          <p:cNvSpPr/>
          <p:nvPr/>
        </p:nvSpPr>
        <p:spPr>
          <a:xfrm>
            <a:off x="50355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09" name="Shape 1309"/>
          <p:cNvSpPr/>
          <p:nvPr/>
        </p:nvSpPr>
        <p:spPr>
          <a:xfrm>
            <a:off x="53403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10" name="Shape 1310"/>
          <p:cNvSpPr/>
          <p:nvPr/>
        </p:nvSpPr>
        <p:spPr>
          <a:xfrm>
            <a:off x="56451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11" name="Shape 1311"/>
          <p:cNvSpPr/>
          <p:nvPr/>
        </p:nvSpPr>
        <p:spPr>
          <a:xfrm>
            <a:off x="59499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12" name="Shape 1312"/>
          <p:cNvSpPr/>
          <p:nvPr/>
        </p:nvSpPr>
        <p:spPr>
          <a:xfrm>
            <a:off x="62547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13" name="Shape 1313"/>
          <p:cNvSpPr/>
          <p:nvPr/>
        </p:nvSpPr>
        <p:spPr>
          <a:xfrm>
            <a:off x="65595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14" name="Shape 1314"/>
          <p:cNvSpPr/>
          <p:nvPr/>
        </p:nvSpPr>
        <p:spPr>
          <a:xfrm>
            <a:off x="22923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15" name="Shape 1315"/>
          <p:cNvSpPr/>
          <p:nvPr/>
        </p:nvSpPr>
        <p:spPr>
          <a:xfrm>
            <a:off x="2597150" y="3740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16" name="Shape 1316"/>
          <p:cNvSpPr/>
          <p:nvPr/>
        </p:nvSpPr>
        <p:spPr>
          <a:xfrm>
            <a:off x="2901950" y="3740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17" name="Shape 1317"/>
          <p:cNvSpPr/>
          <p:nvPr/>
        </p:nvSpPr>
        <p:spPr>
          <a:xfrm>
            <a:off x="32067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18" name="Shape 1318"/>
          <p:cNvSpPr/>
          <p:nvPr/>
        </p:nvSpPr>
        <p:spPr>
          <a:xfrm>
            <a:off x="35115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19" name="Shape 1319"/>
          <p:cNvSpPr/>
          <p:nvPr/>
        </p:nvSpPr>
        <p:spPr>
          <a:xfrm>
            <a:off x="38163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20" name="Shape 1320"/>
          <p:cNvSpPr/>
          <p:nvPr/>
        </p:nvSpPr>
        <p:spPr>
          <a:xfrm>
            <a:off x="4121150" y="3740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21" name="Shape 1321"/>
          <p:cNvSpPr/>
          <p:nvPr/>
        </p:nvSpPr>
        <p:spPr>
          <a:xfrm>
            <a:off x="44259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22" name="Shape 1322"/>
          <p:cNvSpPr/>
          <p:nvPr/>
        </p:nvSpPr>
        <p:spPr>
          <a:xfrm>
            <a:off x="47307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23" name="Shape 1323"/>
          <p:cNvSpPr/>
          <p:nvPr/>
        </p:nvSpPr>
        <p:spPr>
          <a:xfrm>
            <a:off x="50355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24" name="Shape 1324"/>
          <p:cNvSpPr/>
          <p:nvPr/>
        </p:nvSpPr>
        <p:spPr>
          <a:xfrm>
            <a:off x="53403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25" name="Shape 1325"/>
          <p:cNvSpPr/>
          <p:nvPr/>
        </p:nvSpPr>
        <p:spPr>
          <a:xfrm>
            <a:off x="56451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26" name="Shape 1326"/>
          <p:cNvSpPr/>
          <p:nvPr/>
        </p:nvSpPr>
        <p:spPr>
          <a:xfrm>
            <a:off x="59499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27" name="Shape 1327"/>
          <p:cNvSpPr/>
          <p:nvPr/>
        </p:nvSpPr>
        <p:spPr>
          <a:xfrm>
            <a:off x="62547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28" name="Shape 1328"/>
          <p:cNvSpPr/>
          <p:nvPr/>
        </p:nvSpPr>
        <p:spPr>
          <a:xfrm>
            <a:off x="65595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29" name="Shape 1329"/>
          <p:cNvSpPr/>
          <p:nvPr/>
        </p:nvSpPr>
        <p:spPr>
          <a:xfrm>
            <a:off x="22923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30" name="Shape 1330"/>
          <p:cNvSpPr/>
          <p:nvPr/>
        </p:nvSpPr>
        <p:spPr>
          <a:xfrm>
            <a:off x="25971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31" name="Shape 1331"/>
          <p:cNvSpPr/>
          <p:nvPr/>
        </p:nvSpPr>
        <p:spPr>
          <a:xfrm>
            <a:off x="29019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32" name="Shape 1332"/>
          <p:cNvSpPr/>
          <p:nvPr/>
        </p:nvSpPr>
        <p:spPr>
          <a:xfrm>
            <a:off x="32067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33" name="Shape 1333"/>
          <p:cNvSpPr/>
          <p:nvPr/>
        </p:nvSpPr>
        <p:spPr>
          <a:xfrm>
            <a:off x="35115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34" name="Shape 1334"/>
          <p:cNvSpPr/>
          <p:nvPr/>
        </p:nvSpPr>
        <p:spPr>
          <a:xfrm>
            <a:off x="38163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35" name="Shape 1335"/>
          <p:cNvSpPr/>
          <p:nvPr/>
        </p:nvSpPr>
        <p:spPr>
          <a:xfrm>
            <a:off x="41211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36" name="Shape 1336"/>
          <p:cNvSpPr/>
          <p:nvPr/>
        </p:nvSpPr>
        <p:spPr>
          <a:xfrm>
            <a:off x="44259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37" name="Shape 1337"/>
          <p:cNvSpPr/>
          <p:nvPr/>
        </p:nvSpPr>
        <p:spPr>
          <a:xfrm>
            <a:off x="47307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38" name="Shape 1338"/>
          <p:cNvSpPr/>
          <p:nvPr/>
        </p:nvSpPr>
        <p:spPr>
          <a:xfrm>
            <a:off x="50355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39" name="Shape 1339"/>
          <p:cNvSpPr/>
          <p:nvPr/>
        </p:nvSpPr>
        <p:spPr>
          <a:xfrm>
            <a:off x="53403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40" name="Shape 1340"/>
          <p:cNvSpPr/>
          <p:nvPr/>
        </p:nvSpPr>
        <p:spPr>
          <a:xfrm>
            <a:off x="56451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41" name="Shape 1341"/>
          <p:cNvSpPr/>
          <p:nvPr/>
        </p:nvSpPr>
        <p:spPr>
          <a:xfrm>
            <a:off x="59499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42" name="Shape 1342"/>
          <p:cNvSpPr/>
          <p:nvPr/>
        </p:nvSpPr>
        <p:spPr>
          <a:xfrm>
            <a:off x="62547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43" name="Shape 1343"/>
          <p:cNvSpPr/>
          <p:nvPr/>
        </p:nvSpPr>
        <p:spPr>
          <a:xfrm>
            <a:off x="65595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44" name="Shape 1344"/>
          <p:cNvSpPr/>
          <p:nvPr/>
        </p:nvSpPr>
        <p:spPr>
          <a:xfrm>
            <a:off x="22923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45" name="Shape 1345"/>
          <p:cNvSpPr/>
          <p:nvPr/>
        </p:nvSpPr>
        <p:spPr>
          <a:xfrm>
            <a:off x="25971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46" name="Shape 1346"/>
          <p:cNvSpPr/>
          <p:nvPr/>
        </p:nvSpPr>
        <p:spPr>
          <a:xfrm>
            <a:off x="29019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47" name="Shape 1347"/>
          <p:cNvSpPr/>
          <p:nvPr/>
        </p:nvSpPr>
        <p:spPr>
          <a:xfrm>
            <a:off x="32067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48" name="Shape 1348"/>
          <p:cNvSpPr/>
          <p:nvPr/>
        </p:nvSpPr>
        <p:spPr>
          <a:xfrm>
            <a:off x="35115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49" name="Shape 1349"/>
          <p:cNvSpPr/>
          <p:nvPr/>
        </p:nvSpPr>
        <p:spPr>
          <a:xfrm>
            <a:off x="38163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50" name="Shape 1350"/>
          <p:cNvSpPr/>
          <p:nvPr/>
        </p:nvSpPr>
        <p:spPr>
          <a:xfrm>
            <a:off x="41211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51" name="Shape 1351"/>
          <p:cNvSpPr/>
          <p:nvPr/>
        </p:nvSpPr>
        <p:spPr>
          <a:xfrm>
            <a:off x="44259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52" name="Shape 1352"/>
          <p:cNvSpPr/>
          <p:nvPr/>
        </p:nvSpPr>
        <p:spPr>
          <a:xfrm>
            <a:off x="47307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53" name="Shape 1353"/>
          <p:cNvSpPr/>
          <p:nvPr/>
        </p:nvSpPr>
        <p:spPr>
          <a:xfrm>
            <a:off x="50355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54" name="Shape 1354"/>
          <p:cNvSpPr/>
          <p:nvPr/>
        </p:nvSpPr>
        <p:spPr>
          <a:xfrm>
            <a:off x="53403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55" name="Shape 1355"/>
          <p:cNvSpPr/>
          <p:nvPr/>
        </p:nvSpPr>
        <p:spPr>
          <a:xfrm>
            <a:off x="56451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56" name="Shape 1356"/>
          <p:cNvSpPr/>
          <p:nvPr/>
        </p:nvSpPr>
        <p:spPr>
          <a:xfrm>
            <a:off x="59499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57" name="Shape 1357"/>
          <p:cNvSpPr/>
          <p:nvPr/>
        </p:nvSpPr>
        <p:spPr>
          <a:xfrm>
            <a:off x="62547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58" name="Shape 1358"/>
          <p:cNvSpPr/>
          <p:nvPr/>
        </p:nvSpPr>
        <p:spPr>
          <a:xfrm>
            <a:off x="65595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59" name="Shape 1359"/>
          <p:cNvSpPr/>
          <p:nvPr/>
        </p:nvSpPr>
        <p:spPr>
          <a:xfrm>
            <a:off x="22923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60" name="Shape 1360"/>
          <p:cNvSpPr/>
          <p:nvPr/>
        </p:nvSpPr>
        <p:spPr>
          <a:xfrm>
            <a:off x="2597150" y="4654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61" name="Shape 1361"/>
          <p:cNvSpPr/>
          <p:nvPr/>
        </p:nvSpPr>
        <p:spPr>
          <a:xfrm>
            <a:off x="2901950" y="4654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62" name="Shape 1362"/>
          <p:cNvSpPr/>
          <p:nvPr/>
        </p:nvSpPr>
        <p:spPr>
          <a:xfrm>
            <a:off x="32067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63" name="Shape 1363"/>
          <p:cNvSpPr/>
          <p:nvPr/>
        </p:nvSpPr>
        <p:spPr>
          <a:xfrm>
            <a:off x="35115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64" name="Shape 1364"/>
          <p:cNvSpPr/>
          <p:nvPr/>
        </p:nvSpPr>
        <p:spPr>
          <a:xfrm>
            <a:off x="38163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65" name="Shape 1365"/>
          <p:cNvSpPr/>
          <p:nvPr/>
        </p:nvSpPr>
        <p:spPr>
          <a:xfrm>
            <a:off x="41211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66" name="Shape 1366"/>
          <p:cNvSpPr/>
          <p:nvPr/>
        </p:nvSpPr>
        <p:spPr>
          <a:xfrm>
            <a:off x="44259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67" name="Shape 1367"/>
          <p:cNvSpPr/>
          <p:nvPr/>
        </p:nvSpPr>
        <p:spPr>
          <a:xfrm>
            <a:off x="47307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68" name="Shape 1368"/>
          <p:cNvSpPr/>
          <p:nvPr/>
        </p:nvSpPr>
        <p:spPr>
          <a:xfrm>
            <a:off x="50355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69" name="Shape 1369"/>
          <p:cNvSpPr/>
          <p:nvPr/>
        </p:nvSpPr>
        <p:spPr>
          <a:xfrm>
            <a:off x="53403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70" name="Shape 1370"/>
          <p:cNvSpPr/>
          <p:nvPr/>
        </p:nvSpPr>
        <p:spPr>
          <a:xfrm>
            <a:off x="5645150" y="4654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71" name="Shape 1371"/>
          <p:cNvSpPr/>
          <p:nvPr/>
        </p:nvSpPr>
        <p:spPr>
          <a:xfrm>
            <a:off x="59499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72" name="Shape 1372"/>
          <p:cNvSpPr/>
          <p:nvPr/>
        </p:nvSpPr>
        <p:spPr>
          <a:xfrm>
            <a:off x="62547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73" name="Shape 1373"/>
          <p:cNvSpPr/>
          <p:nvPr/>
        </p:nvSpPr>
        <p:spPr>
          <a:xfrm>
            <a:off x="65595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74" name="Shape 1374"/>
          <p:cNvSpPr/>
          <p:nvPr/>
        </p:nvSpPr>
        <p:spPr>
          <a:xfrm>
            <a:off x="22923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75" name="Shape 1375"/>
          <p:cNvSpPr/>
          <p:nvPr/>
        </p:nvSpPr>
        <p:spPr>
          <a:xfrm>
            <a:off x="25971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76" name="Shape 1376"/>
          <p:cNvSpPr/>
          <p:nvPr/>
        </p:nvSpPr>
        <p:spPr>
          <a:xfrm>
            <a:off x="2901950" y="4959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77" name="Shape 1377"/>
          <p:cNvSpPr/>
          <p:nvPr/>
        </p:nvSpPr>
        <p:spPr>
          <a:xfrm>
            <a:off x="32067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78" name="Shape 1378"/>
          <p:cNvSpPr/>
          <p:nvPr/>
        </p:nvSpPr>
        <p:spPr>
          <a:xfrm>
            <a:off x="35115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79" name="Shape 1379"/>
          <p:cNvSpPr/>
          <p:nvPr/>
        </p:nvSpPr>
        <p:spPr>
          <a:xfrm>
            <a:off x="38163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80" name="Shape 1380"/>
          <p:cNvSpPr/>
          <p:nvPr/>
        </p:nvSpPr>
        <p:spPr>
          <a:xfrm>
            <a:off x="41211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81" name="Shape 1381"/>
          <p:cNvSpPr/>
          <p:nvPr/>
        </p:nvSpPr>
        <p:spPr>
          <a:xfrm>
            <a:off x="44259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82" name="Shape 1382"/>
          <p:cNvSpPr/>
          <p:nvPr/>
        </p:nvSpPr>
        <p:spPr>
          <a:xfrm>
            <a:off x="47307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83" name="Shape 1383"/>
          <p:cNvSpPr/>
          <p:nvPr/>
        </p:nvSpPr>
        <p:spPr>
          <a:xfrm>
            <a:off x="50355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84" name="Shape 1384"/>
          <p:cNvSpPr/>
          <p:nvPr/>
        </p:nvSpPr>
        <p:spPr>
          <a:xfrm>
            <a:off x="53403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85" name="Shape 1385"/>
          <p:cNvSpPr/>
          <p:nvPr/>
        </p:nvSpPr>
        <p:spPr>
          <a:xfrm>
            <a:off x="56451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86" name="Shape 1386"/>
          <p:cNvSpPr/>
          <p:nvPr/>
        </p:nvSpPr>
        <p:spPr>
          <a:xfrm>
            <a:off x="5949950" y="4959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87" name="Shape 1387"/>
          <p:cNvSpPr/>
          <p:nvPr/>
        </p:nvSpPr>
        <p:spPr>
          <a:xfrm>
            <a:off x="62547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88" name="Shape 1388"/>
          <p:cNvSpPr/>
          <p:nvPr/>
        </p:nvSpPr>
        <p:spPr>
          <a:xfrm>
            <a:off x="6559550" y="4959350"/>
            <a:ext cx="292101" cy="292101"/>
          </a:xfrm>
          <a:prstGeom prst="rect">
            <a:avLst/>
          </a:prstGeom>
          <a:solidFill>
            <a:srgbClr val="33CC33"/>
          </a:solidFill>
          <a:ln w="12700">
            <a:solidFill>
              <a:srgbClr val="000000"/>
            </a:solidFill>
          </a:ln>
        </p:spPr>
        <p:txBody>
          <a:bodyPr lIns="45719" rIns="45719" anchor="ctr"/>
          <a:lstStyle/>
          <a:p>
            <a:pPr>
              <a:defRPr>
                <a:latin typeface="+mj-lt"/>
                <a:ea typeface="+mj-ea"/>
                <a:cs typeface="+mj-cs"/>
                <a:sym typeface="Times New Roman"/>
              </a:defRPr>
            </a:pPr>
          </a:p>
        </p:txBody>
      </p:sp>
      <p:grpSp>
        <p:nvGrpSpPr>
          <p:cNvPr id="1393" name="Group 1393"/>
          <p:cNvGrpSpPr/>
          <p:nvPr/>
        </p:nvGrpSpPr>
        <p:grpSpPr>
          <a:xfrm>
            <a:off x="7016749" y="4959349"/>
            <a:ext cx="292102" cy="292102"/>
            <a:chOff x="0" y="0"/>
            <a:chExt cx="292100" cy="292100"/>
          </a:xfrm>
        </p:grpSpPr>
        <p:sp>
          <p:nvSpPr>
            <p:cNvPr id="1389" name="Shape 1389"/>
            <p:cNvSpPr/>
            <p:nvPr/>
          </p:nvSpPr>
          <p:spPr>
            <a:xfrm>
              <a:off x="-1" y="-1"/>
              <a:ext cx="292102" cy="292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99" y="0"/>
                  </a:moveTo>
                  <a:lnTo>
                    <a:pt x="0" y="5399"/>
                  </a:lnTo>
                  <a:lnTo>
                    <a:pt x="0" y="21600"/>
                  </a:lnTo>
                  <a:lnTo>
                    <a:pt x="16201" y="21600"/>
                  </a:lnTo>
                  <a:lnTo>
                    <a:pt x="21600" y="16201"/>
                  </a:lnTo>
                  <a:lnTo>
                    <a:pt x="21600" y="0"/>
                  </a:lnTo>
                  <a:close/>
                </a:path>
              </a:pathLst>
            </a:cu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1390" name="Shape 1390"/>
            <p:cNvSpPr/>
            <p:nvPr/>
          </p:nvSpPr>
          <p:spPr>
            <a:xfrm>
              <a:off x="-1" y="-1"/>
              <a:ext cx="292102" cy="730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99" y="0"/>
                  </a:moveTo>
                  <a:lnTo>
                    <a:pt x="0" y="21600"/>
                  </a:lnTo>
                  <a:lnTo>
                    <a:pt x="16201" y="21600"/>
                  </a:lnTo>
                  <a:lnTo>
                    <a:pt x="21600" y="0"/>
                  </a:lnTo>
                  <a:close/>
                </a:path>
              </a:pathLst>
            </a:custGeom>
            <a:solidFill>
              <a:srgbClr val="FFFF33"/>
            </a:solidFill>
            <a:ln w="12700" cap="flat">
              <a:noFill/>
              <a:miter lim="400000"/>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1391" name="Shape 1391"/>
            <p:cNvSpPr/>
            <p:nvPr/>
          </p:nvSpPr>
          <p:spPr>
            <a:xfrm>
              <a:off x="219088" y="-1"/>
              <a:ext cx="73012" cy="292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399"/>
                  </a:moveTo>
                  <a:lnTo>
                    <a:pt x="0" y="21600"/>
                  </a:lnTo>
                  <a:lnTo>
                    <a:pt x="21600" y="16201"/>
                  </a:lnTo>
                  <a:lnTo>
                    <a:pt x="21600" y="0"/>
                  </a:lnTo>
                  <a:close/>
                </a:path>
              </a:pathLst>
            </a:custGeom>
            <a:solidFill>
              <a:srgbClr val="CCCC00"/>
            </a:solidFill>
            <a:ln w="12700" cap="flat">
              <a:noFill/>
              <a:miter lim="400000"/>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1392" name="Shape 1392"/>
            <p:cNvSpPr/>
            <p:nvPr/>
          </p:nvSpPr>
          <p:spPr>
            <a:xfrm>
              <a:off x="-1" y="-1"/>
              <a:ext cx="292102" cy="292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399"/>
                  </a:moveTo>
                  <a:lnTo>
                    <a:pt x="16201" y="5399"/>
                  </a:lnTo>
                  <a:lnTo>
                    <a:pt x="21600" y="0"/>
                  </a:lnTo>
                  <a:moveTo>
                    <a:pt x="16201" y="5399"/>
                  </a:moveTo>
                  <a:lnTo>
                    <a:pt x="16201" y="21600"/>
                  </a:lnTo>
                </a:path>
              </a:pathLst>
            </a:custGeom>
            <a:no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grpSp>
      <p:pic>
        <p:nvPicPr>
          <p:cNvPr id="1394" name="image.png"/>
          <p:cNvPicPr>
            <a:picLocks noChangeAspect="1"/>
          </p:cNvPicPr>
          <p:nvPr/>
        </p:nvPicPr>
        <p:blipFill>
          <a:blip r:embed="rId3">
            <a:extLst/>
          </a:blip>
          <a:stretch>
            <a:fillRect/>
          </a:stretch>
        </p:blipFill>
        <p:spPr>
          <a:xfrm>
            <a:off x="3276600" y="1066800"/>
            <a:ext cx="228600" cy="22860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17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179">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179" grpId="1"/>
    </p:bldLst>
  </p:timing>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8" name="Shape 1398"/>
          <p:cNvSpPr/>
          <p:nvPr/>
        </p:nvSpPr>
        <p:spPr>
          <a:xfrm>
            <a:off x="2292350" y="996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399" name="Shape 1399"/>
          <p:cNvSpPr/>
          <p:nvPr>
            <p:ph type="title"/>
          </p:nvPr>
        </p:nvSpPr>
        <p:spPr>
          <a:xfrm>
            <a:off x="685800" y="152400"/>
            <a:ext cx="7772400" cy="685800"/>
          </a:xfrm>
          <a:prstGeom prst="rect">
            <a:avLst/>
          </a:prstGeom>
        </p:spPr>
        <p:txBody>
          <a:bodyPr/>
          <a:lstStyle>
            <a:lvl1pPr defTabSz="896111">
              <a:defRPr sz="4312"/>
            </a:lvl1pPr>
          </a:lstStyle>
          <a:p>
            <a:pPr/>
            <a:r>
              <a:t>Rat In A Maze</a:t>
            </a:r>
          </a:p>
        </p:txBody>
      </p:sp>
      <p:sp>
        <p:nvSpPr>
          <p:cNvPr id="1400" name="Shape 1400"/>
          <p:cNvSpPr/>
          <p:nvPr>
            <p:ph type="body" sz="quarter" idx="1"/>
          </p:nvPr>
        </p:nvSpPr>
        <p:spPr>
          <a:xfrm>
            <a:off x="0" y="5715000"/>
            <a:ext cx="9067800" cy="685800"/>
          </a:xfrm>
          <a:prstGeom prst="rect">
            <a:avLst/>
          </a:prstGeom>
        </p:spPr>
        <p:txBody>
          <a:bodyPr/>
          <a:lstStyle/>
          <a:p>
            <a:pPr/>
            <a:r>
              <a:t>Move left.</a:t>
            </a:r>
          </a:p>
        </p:txBody>
      </p:sp>
      <p:sp>
        <p:nvSpPr>
          <p:cNvPr id="1401" name="Shape 1401"/>
          <p:cNvSpPr/>
          <p:nvPr/>
        </p:nvSpPr>
        <p:spPr>
          <a:xfrm>
            <a:off x="2597150" y="996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02" name="Shape 1402"/>
          <p:cNvSpPr/>
          <p:nvPr/>
        </p:nvSpPr>
        <p:spPr>
          <a:xfrm>
            <a:off x="2901950" y="996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03" name="Shape 1403"/>
          <p:cNvSpPr/>
          <p:nvPr/>
        </p:nvSpPr>
        <p:spPr>
          <a:xfrm>
            <a:off x="3206750" y="996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04" name="Shape 1404"/>
          <p:cNvSpPr/>
          <p:nvPr/>
        </p:nvSpPr>
        <p:spPr>
          <a:xfrm>
            <a:off x="35115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05" name="Shape 1405"/>
          <p:cNvSpPr/>
          <p:nvPr/>
        </p:nvSpPr>
        <p:spPr>
          <a:xfrm>
            <a:off x="38163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06" name="Shape 1406"/>
          <p:cNvSpPr/>
          <p:nvPr/>
        </p:nvSpPr>
        <p:spPr>
          <a:xfrm>
            <a:off x="41211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07" name="Shape 1407"/>
          <p:cNvSpPr/>
          <p:nvPr/>
        </p:nvSpPr>
        <p:spPr>
          <a:xfrm>
            <a:off x="44259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08" name="Shape 1408"/>
          <p:cNvSpPr/>
          <p:nvPr/>
        </p:nvSpPr>
        <p:spPr>
          <a:xfrm>
            <a:off x="47307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09" name="Shape 1409"/>
          <p:cNvSpPr/>
          <p:nvPr/>
        </p:nvSpPr>
        <p:spPr>
          <a:xfrm>
            <a:off x="50355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10" name="Shape 1410"/>
          <p:cNvSpPr/>
          <p:nvPr/>
        </p:nvSpPr>
        <p:spPr>
          <a:xfrm>
            <a:off x="5340350" y="996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11" name="Shape 1411"/>
          <p:cNvSpPr/>
          <p:nvPr/>
        </p:nvSpPr>
        <p:spPr>
          <a:xfrm>
            <a:off x="56451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12" name="Shape 1412"/>
          <p:cNvSpPr/>
          <p:nvPr/>
        </p:nvSpPr>
        <p:spPr>
          <a:xfrm>
            <a:off x="59499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13" name="Shape 1413"/>
          <p:cNvSpPr/>
          <p:nvPr/>
        </p:nvSpPr>
        <p:spPr>
          <a:xfrm>
            <a:off x="62547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14" name="Shape 1414"/>
          <p:cNvSpPr/>
          <p:nvPr/>
        </p:nvSpPr>
        <p:spPr>
          <a:xfrm>
            <a:off x="65595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15" name="Shape 1415"/>
          <p:cNvSpPr/>
          <p:nvPr/>
        </p:nvSpPr>
        <p:spPr>
          <a:xfrm>
            <a:off x="22923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16" name="Shape 1416"/>
          <p:cNvSpPr/>
          <p:nvPr/>
        </p:nvSpPr>
        <p:spPr>
          <a:xfrm>
            <a:off x="25971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17" name="Shape 1417"/>
          <p:cNvSpPr/>
          <p:nvPr/>
        </p:nvSpPr>
        <p:spPr>
          <a:xfrm>
            <a:off x="29019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18" name="Shape 1418"/>
          <p:cNvSpPr/>
          <p:nvPr/>
        </p:nvSpPr>
        <p:spPr>
          <a:xfrm>
            <a:off x="3206750" y="13017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19" name="Shape 1419"/>
          <p:cNvSpPr/>
          <p:nvPr/>
        </p:nvSpPr>
        <p:spPr>
          <a:xfrm>
            <a:off x="35115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20" name="Shape 1420"/>
          <p:cNvSpPr/>
          <p:nvPr/>
        </p:nvSpPr>
        <p:spPr>
          <a:xfrm>
            <a:off x="38163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21" name="Shape 1421"/>
          <p:cNvSpPr/>
          <p:nvPr/>
        </p:nvSpPr>
        <p:spPr>
          <a:xfrm>
            <a:off x="41211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22" name="Shape 1422"/>
          <p:cNvSpPr/>
          <p:nvPr/>
        </p:nvSpPr>
        <p:spPr>
          <a:xfrm>
            <a:off x="44259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23" name="Shape 1423"/>
          <p:cNvSpPr/>
          <p:nvPr/>
        </p:nvSpPr>
        <p:spPr>
          <a:xfrm>
            <a:off x="47307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24" name="Shape 1424"/>
          <p:cNvSpPr/>
          <p:nvPr/>
        </p:nvSpPr>
        <p:spPr>
          <a:xfrm>
            <a:off x="50355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25" name="Shape 1425"/>
          <p:cNvSpPr/>
          <p:nvPr/>
        </p:nvSpPr>
        <p:spPr>
          <a:xfrm>
            <a:off x="53403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26" name="Shape 1426"/>
          <p:cNvSpPr/>
          <p:nvPr/>
        </p:nvSpPr>
        <p:spPr>
          <a:xfrm>
            <a:off x="56451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27" name="Shape 1427"/>
          <p:cNvSpPr/>
          <p:nvPr/>
        </p:nvSpPr>
        <p:spPr>
          <a:xfrm>
            <a:off x="59499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28" name="Shape 1428"/>
          <p:cNvSpPr/>
          <p:nvPr/>
        </p:nvSpPr>
        <p:spPr>
          <a:xfrm>
            <a:off x="62547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29" name="Shape 1429"/>
          <p:cNvSpPr/>
          <p:nvPr/>
        </p:nvSpPr>
        <p:spPr>
          <a:xfrm>
            <a:off x="65595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30" name="Shape 1430"/>
          <p:cNvSpPr/>
          <p:nvPr/>
        </p:nvSpPr>
        <p:spPr>
          <a:xfrm>
            <a:off x="22923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31" name="Shape 1431"/>
          <p:cNvSpPr/>
          <p:nvPr/>
        </p:nvSpPr>
        <p:spPr>
          <a:xfrm>
            <a:off x="2597150" y="1606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32" name="Shape 1432"/>
          <p:cNvSpPr/>
          <p:nvPr/>
        </p:nvSpPr>
        <p:spPr>
          <a:xfrm>
            <a:off x="29019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33" name="Shape 1433"/>
          <p:cNvSpPr/>
          <p:nvPr/>
        </p:nvSpPr>
        <p:spPr>
          <a:xfrm>
            <a:off x="3206750" y="1606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34" name="Shape 1434"/>
          <p:cNvSpPr/>
          <p:nvPr/>
        </p:nvSpPr>
        <p:spPr>
          <a:xfrm>
            <a:off x="3511550" y="1606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35" name="Shape 1435"/>
          <p:cNvSpPr/>
          <p:nvPr/>
        </p:nvSpPr>
        <p:spPr>
          <a:xfrm>
            <a:off x="38163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36" name="Shape 1436"/>
          <p:cNvSpPr/>
          <p:nvPr/>
        </p:nvSpPr>
        <p:spPr>
          <a:xfrm>
            <a:off x="41211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37" name="Shape 1437"/>
          <p:cNvSpPr/>
          <p:nvPr/>
        </p:nvSpPr>
        <p:spPr>
          <a:xfrm>
            <a:off x="44259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38" name="Shape 1438"/>
          <p:cNvSpPr/>
          <p:nvPr/>
        </p:nvSpPr>
        <p:spPr>
          <a:xfrm>
            <a:off x="47307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39" name="Shape 1439"/>
          <p:cNvSpPr/>
          <p:nvPr/>
        </p:nvSpPr>
        <p:spPr>
          <a:xfrm>
            <a:off x="50355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40" name="Shape 1440"/>
          <p:cNvSpPr/>
          <p:nvPr/>
        </p:nvSpPr>
        <p:spPr>
          <a:xfrm>
            <a:off x="53403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41" name="Shape 1441"/>
          <p:cNvSpPr/>
          <p:nvPr/>
        </p:nvSpPr>
        <p:spPr>
          <a:xfrm>
            <a:off x="56451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42" name="Shape 1442"/>
          <p:cNvSpPr/>
          <p:nvPr/>
        </p:nvSpPr>
        <p:spPr>
          <a:xfrm>
            <a:off x="59499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43" name="Shape 1443"/>
          <p:cNvSpPr/>
          <p:nvPr/>
        </p:nvSpPr>
        <p:spPr>
          <a:xfrm>
            <a:off x="62547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44" name="Shape 1444"/>
          <p:cNvSpPr/>
          <p:nvPr/>
        </p:nvSpPr>
        <p:spPr>
          <a:xfrm>
            <a:off x="65595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45" name="Shape 1445"/>
          <p:cNvSpPr/>
          <p:nvPr/>
        </p:nvSpPr>
        <p:spPr>
          <a:xfrm>
            <a:off x="22923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46" name="Shape 1446"/>
          <p:cNvSpPr/>
          <p:nvPr/>
        </p:nvSpPr>
        <p:spPr>
          <a:xfrm>
            <a:off x="2597150" y="1911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47" name="Shape 1447"/>
          <p:cNvSpPr/>
          <p:nvPr/>
        </p:nvSpPr>
        <p:spPr>
          <a:xfrm>
            <a:off x="2901950" y="1911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48" name="Shape 1448"/>
          <p:cNvSpPr/>
          <p:nvPr/>
        </p:nvSpPr>
        <p:spPr>
          <a:xfrm>
            <a:off x="3206750" y="1911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49" name="Shape 1449"/>
          <p:cNvSpPr/>
          <p:nvPr/>
        </p:nvSpPr>
        <p:spPr>
          <a:xfrm>
            <a:off x="35115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50" name="Shape 1450"/>
          <p:cNvSpPr/>
          <p:nvPr/>
        </p:nvSpPr>
        <p:spPr>
          <a:xfrm>
            <a:off x="38163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51" name="Shape 1451"/>
          <p:cNvSpPr/>
          <p:nvPr/>
        </p:nvSpPr>
        <p:spPr>
          <a:xfrm>
            <a:off x="41211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52" name="Shape 1452"/>
          <p:cNvSpPr/>
          <p:nvPr/>
        </p:nvSpPr>
        <p:spPr>
          <a:xfrm>
            <a:off x="44259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53" name="Shape 1453"/>
          <p:cNvSpPr/>
          <p:nvPr/>
        </p:nvSpPr>
        <p:spPr>
          <a:xfrm>
            <a:off x="47307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54" name="Shape 1454"/>
          <p:cNvSpPr/>
          <p:nvPr/>
        </p:nvSpPr>
        <p:spPr>
          <a:xfrm>
            <a:off x="50355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55" name="Shape 1455"/>
          <p:cNvSpPr/>
          <p:nvPr/>
        </p:nvSpPr>
        <p:spPr>
          <a:xfrm>
            <a:off x="53403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56" name="Shape 1456"/>
          <p:cNvSpPr/>
          <p:nvPr/>
        </p:nvSpPr>
        <p:spPr>
          <a:xfrm>
            <a:off x="56451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57" name="Shape 1457"/>
          <p:cNvSpPr/>
          <p:nvPr/>
        </p:nvSpPr>
        <p:spPr>
          <a:xfrm>
            <a:off x="59499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58" name="Shape 1458"/>
          <p:cNvSpPr/>
          <p:nvPr/>
        </p:nvSpPr>
        <p:spPr>
          <a:xfrm>
            <a:off x="62547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59" name="Shape 1459"/>
          <p:cNvSpPr/>
          <p:nvPr/>
        </p:nvSpPr>
        <p:spPr>
          <a:xfrm>
            <a:off x="65595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60" name="Shape 1460"/>
          <p:cNvSpPr/>
          <p:nvPr/>
        </p:nvSpPr>
        <p:spPr>
          <a:xfrm>
            <a:off x="22923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61" name="Shape 1461"/>
          <p:cNvSpPr/>
          <p:nvPr/>
        </p:nvSpPr>
        <p:spPr>
          <a:xfrm>
            <a:off x="25971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62" name="Shape 1462"/>
          <p:cNvSpPr/>
          <p:nvPr/>
        </p:nvSpPr>
        <p:spPr>
          <a:xfrm>
            <a:off x="29019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63" name="Shape 1463"/>
          <p:cNvSpPr/>
          <p:nvPr/>
        </p:nvSpPr>
        <p:spPr>
          <a:xfrm>
            <a:off x="32067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64" name="Shape 1464"/>
          <p:cNvSpPr/>
          <p:nvPr/>
        </p:nvSpPr>
        <p:spPr>
          <a:xfrm>
            <a:off x="35115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65" name="Shape 1465"/>
          <p:cNvSpPr/>
          <p:nvPr/>
        </p:nvSpPr>
        <p:spPr>
          <a:xfrm>
            <a:off x="38163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66" name="Shape 1466"/>
          <p:cNvSpPr/>
          <p:nvPr/>
        </p:nvSpPr>
        <p:spPr>
          <a:xfrm>
            <a:off x="41211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67" name="Shape 1467"/>
          <p:cNvSpPr/>
          <p:nvPr/>
        </p:nvSpPr>
        <p:spPr>
          <a:xfrm>
            <a:off x="44259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68" name="Shape 1468"/>
          <p:cNvSpPr/>
          <p:nvPr/>
        </p:nvSpPr>
        <p:spPr>
          <a:xfrm>
            <a:off x="47307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69" name="Shape 1469"/>
          <p:cNvSpPr/>
          <p:nvPr/>
        </p:nvSpPr>
        <p:spPr>
          <a:xfrm>
            <a:off x="50355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70" name="Shape 1470"/>
          <p:cNvSpPr/>
          <p:nvPr/>
        </p:nvSpPr>
        <p:spPr>
          <a:xfrm>
            <a:off x="53403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71" name="Shape 1471"/>
          <p:cNvSpPr/>
          <p:nvPr/>
        </p:nvSpPr>
        <p:spPr>
          <a:xfrm>
            <a:off x="56451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72" name="Shape 1472"/>
          <p:cNvSpPr/>
          <p:nvPr/>
        </p:nvSpPr>
        <p:spPr>
          <a:xfrm>
            <a:off x="59499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73" name="Shape 1473"/>
          <p:cNvSpPr/>
          <p:nvPr/>
        </p:nvSpPr>
        <p:spPr>
          <a:xfrm>
            <a:off x="62547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74" name="Shape 1474"/>
          <p:cNvSpPr/>
          <p:nvPr/>
        </p:nvSpPr>
        <p:spPr>
          <a:xfrm>
            <a:off x="65595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75" name="Shape 1475"/>
          <p:cNvSpPr/>
          <p:nvPr/>
        </p:nvSpPr>
        <p:spPr>
          <a:xfrm>
            <a:off x="22923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76" name="Shape 1476"/>
          <p:cNvSpPr/>
          <p:nvPr/>
        </p:nvSpPr>
        <p:spPr>
          <a:xfrm>
            <a:off x="2597150" y="2520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77" name="Shape 1477"/>
          <p:cNvSpPr/>
          <p:nvPr/>
        </p:nvSpPr>
        <p:spPr>
          <a:xfrm>
            <a:off x="2901950" y="2520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78" name="Shape 1478"/>
          <p:cNvSpPr/>
          <p:nvPr/>
        </p:nvSpPr>
        <p:spPr>
          <a:xfrm>
            <a:off x="3206750" y="2520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79" name="Shape 1479"/>
          <p:cNvSpPr/>
          <p:nvPr/>
        </p:nvSpPr>
        <p:spPr>
          <a:xfrm>
            <a:off x="35115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80" name="Shape 1480"/>
          <p:cNvSpPr/>
          <p:nvPr/>
        </p:nvSpPr>
        <p:spPr>
          <a:xfrm>
            <a:off x="38163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81" name="Shape 1481"/>
          <p:cNvSpPr/>
          <p:nvPr/>
        </p:nvSpPr>
        <p:spPr>
          <a:xfrm>
            <a:off x="41211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82" name="Shape 1482"/>
          <p:cNvSpPr/>
          <p:nvPr/>
        </p:nvSpPr>
        <p:spPr>
          <a:xfrm>
            <a:off x="44259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83" name="Shape 1483"/>
          <p:cNvSpPr/>
          <p:nvPr/>
        </p:nvSpPr>
        <p:spPr>
          <a:xfrm>
            <a:off x="47307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84" name="Shape 1484"/>
          <p:cNvSpPr/>
          <p:nvPr/>
        </p:nvSpPr>
        <p:spPr>
          <a:xfrm>
            <a:off x="50355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85" name="Shape 1485"/>
          <p:cNvSpPr/>
          <p:nvPr/>
        </p:nvSpPr>
        <p:spPr>
          <a:xfrm>
            <a:off x="53403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86" name="Shape 1486"/>
          <p:cNvSpPr/>
          <p:nvPr/>
        </p:nvSpPr>
        <p:spPr>
          <a:xfrm>
            <a:off x="56451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87" name="Shape 1487"/>
          <p:cNvSpPr/>
          <p:nvPr/>
        </p:nvSpPr>
        <p:spPr>
          <a:xfrm>
            <a:off x="5949950" y="2520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88" name="Shape 1488"/>
          <p:cNvSpPr/>
          <p:nvPr/>
        </p:nvSpPr>
        <p:spPr>
          <a:xfrm>
            <a:off x="62547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89" name="Shape 1489"/>
          <p:cNvSpPr/>
          <p:nvPr/>
        </p:nvSpPr>
        <p:spPr>
          <a:xfrm>
            <a:off x="65595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90" name="Shape 1490"/>
          <p:cNvSpPr/>
          <p:nvPr/>
        </p:nvSpPr>
        <p:spPr>
          <a:xfrm>
            <a:off x="22923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91" name="Shape 1491"/>
          <p:cNvSpPr/>
          <p:nvPr/>
        </p:nvSpPr>
        <p:spPr>
          <a:xfrm>
            <a:off x="2597150" y="2825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92" name="Shape 1492"/>
          <p:cNvSpPr/>
          <p:nvPr/>
        </p:nvSpPr>
        <p:spPr>
          <a:xfrm>
            <a:off x="2901950" y="2825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93" name="Shape 1493"/>
          <p:cNvSpPr/>
          <p:nvPr/>
        </p:nvSpPr>
        <p:spPr>
          <a:xfrm>
            <a:off x="32067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94" name="Shape 1494"/>
          <p:cNvSpPr/>
          <p:nvPr/>
        </p:nvSpPr>
        <p:spPr>
          <a:xfrm>
            <a:off x="35115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95" name="Shape 1495"/>
          <p:cNvSpPr/>
          <p:nvPr/>
        </p:nvSpPr>
        <p:spPr>
          <a:xfrm>
            <a:off x="38163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96" name="Shape 1496"/>
          <p:cNvSpPr/>
          <p:nvPr/>
        </p:nvSpPr>
        <p:spPr>
          <a:xfrm>
            <a:off x="41211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97" name="Shape 1497"/>
          <p:cNvSpPr/>
          <p:nvPr/>
        </p:nvSpPr>
        <p:spPr>
          <a:xfrm>
            <a:off x="44259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98" name="Shape 1498"/>
          <p:cNvSpPr/>
          <p:nvPr/>
        </p:nvSpPr>
        <p:spPr>
          <a:xfrm>
            <a:off x="47307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499" name="Shape 1499"/>
          <p:cNvSpPr/>
          <p:nvPr/>
        </p:nvSpPr>
        <p:spPr>
          <a:xfrm>
            <a:off x="50355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00" name="Shape 1500"/>
          <p:cNvSpPr/>
          <p:nvPr/>
        </p:nvSpPr>
        <p:spPr>
          <a:xfrm>
            <a:off x="53403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01" name="Shape 1501"/>
          <p:cNvSpPr/>
          <p:nvPr/>
        </p:nvSpPr>
        <p:spPr>
          <a:xfrm>
            <a:off x="56451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02" name="Shape 1502"/>
          <p:cNvSpPr/>
          <p:nvPr/>
        </p:nvSpPr>
        <p:spPr>
          <a:xfrm>
            <a:off x="59499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03" name="Shape 1503"/>
          <p:cNvSpPr/>
          <p:nvPr/>
        </p:nvSpPr>
        <p:spPr>
          <a:xfrm>
            <a:off x="62547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04" name="Shape 1504"/>
          <p:cNvSpPr/>
          <p:nvPr/>
        </p:nvSpPr>
        <p:spPr>
          <a:xfrm>
            <a:off x="65595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05" name="Shape 1505"/>
          <p:cNvSpPr/>
          <p:nvPr/>
        </p:nvSpPr>
        <p:spPr>
          <a:xfrm>
            <a:off x="22923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06" name="Shape 1506"/>
          <p:cNvSpPr/>
          <p:nvPr/>
        </p:nvSpPr>
        <p:spPr>
          <a:xfrm>
            <a:off x="25971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07" name="Shape 1507"/>
          <p:cNvSpPr/>
          <p:nvPr/>
        </p:nvSpPr>
        <p:spPr>
          <a:xfrm>
            <a:off x="29019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08" name="Shape 1508"/>
          <p:cNvSpPr/>
          <p:nvPr/>
        </p:nvSpPr>
        <p:spPr>
          <a:xfrm>
            <a:off x="32067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09" name="Shape 1509"/>
          <p:cNvSpPr/>
          <p:nvPr/>
        </p:nvSpPr>
        <p:spPr>
          <a:xfrm>
            <a:off x="35115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10" name="Shape 1510"/>
          <p:cNvSpPr/>
          <p:nvPr/>
        </p:nvSpPr>
        <p:spPr>
          <a:xfrm>
            <a:off x="38163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11" name="Shape 1511"/>
          <p:cNvSpPr/>
          <p:nvPr/>
        </p:nvSpPr>
        <p:spPr>
          <a:xfrm>
            <a:off x="41211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12" name="Shape 1512"/>
          <p:cNvSpPr/>
          <p:nvPr/>
        </p:nvSpPr>
        <p:spPr>
          <a:xfrm>
            <a:off x="44259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13" name="Shape 1513"/>
          <p:cNvSpPr/>
          <p:nvPr/>
        </p:nvSpPr>
        <p:spPr>
          <a:xfrm>
            <a:off x="47307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14" name="Shape 1514"/>
          <p:cNvSpPr/>
          <p:nvPr/>
        </p:nvSpPr>
        <p:spPr>
          <a:xfrm>
            <a:off x="50355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15" name="Shape 1515"/>
          <p:cNvSpPr/>
          <p:nvPr/>
        </p:nvSpPr>
        <p:spPr>
          <a:xfrm>
            <a:off x="53403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16" name="Shape 1516"/>
          <p:cNvSpPr/>
          <p:nvPr/>
        </p:nvSpPr>
        <p:spPr>
          <a:xfrm>
            <a:off x="56451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17" name="Shape 1517"/>
          <p:cNvSpPr/>
          <p:nvPr/>
        </p:nvSpPr>
        <p:spPr>
          <a:xfrm>
            <a:off x="59499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18" name="Shape 1518"/>
          <p:cNvSpPr/>
          <p:nvPr/>
        </p:nvSpPr>
        <p:spPr>
          <a:xfrm>
            <a:off x="62547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19" name="Shape 1519"/>
          <p:cNvSpPr/>
          <p:nvPr/>
        </p:nvSpPr>
        <p:spPr>
          <a:xfrm>
            <a:off x="65595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20" name="Shape 1520"/>
          <p:cNvSpPr/>
          <p:nvPr/>
        </p:nvSpPr>
        <p:spPr>
          <a:xfrm>
            <a:off x="22923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21" name="Shape 1521"/>
          <p:cNvSpPr/>
          <p:nvPr/>
        </p:nvSpPr>
        <p:spPr>
          <a:xfrm>
            <a:off x="25971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22" name="Shape 1522"/>
          <p:cNvSpPr/>
          <p:nvPr/>
        </p:nvSpPr>
        <p:spPr>
          <a:xfrm>
            <a:off x="29019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23" name="Shape 1523"/>
          <p:cNvSpPr/>
          <p:nvPr/>
        </p:nvSpPr>
        <p:spPr>
          <a:xfrm>
            <a:off x="32067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24" name="Shape 1524"/>
          <p:cNvSpPr/>
          <p:nvPr/>
        </p:nvSpPr>
        <p:spPr>
          <a:xfrm>
            <a:off x="3511550" y="3435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25" name="Shape 1525"/>
          <p:cNvSpPr/>
          <p:nvPr/>
        </p:nvSpPr>
        <p:spPr>
          <a:xfrm>
            <a:off x="38163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26" name="Shape 1526"/>
          <p:cNvSpPr/>
          <p:nvPr/>
        </p:nvSpPr>
        <p:spPr>
          <a:xfrm>
            <a:off x="41211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27" name="Shape 1527"/>
          <p:cNvSpPr/>
          <p:nvPr/>
        </p:nvSpPr>
        <p:spPr>
          <a:xfrm>
            <a:off x="44259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28" name="Shape 1528"/>
          <p:cNvSpPr/>
          <p:nvPr/>
        </p:nvSpPr>
        <p:spPr>
          <a:xfrm>
            <a:off x="47307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29" name="Shape 1529"/>
          <p:cNvSpPr/>
          <p:nvPr/>
        </p:nvSpPr>
        <p:spPr>
          <a:xfrm>
            <a:off x="50355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30" name="Shape 1530"/>
          <p:cNvSpPr/>
          <p:nvPr/>
        </p:nvSpPr>
        <p:spPr>
          <a:xfrm>
            <a:off x="53403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31" name="Shape 1531"/>
          <p:cNvSpPr/>
          <p:nvPr/>
        </p:nvSpPr>
        <p:spPr>
          <a:xfrm>
            <a:off x="56451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32" name="Shape 1532"/>
          <p:cNvSpPr/>
          <p:nvPr/>
        </p:nvSpPr>
        <p:spPr>
          <a:xfrm>
            <a:off x="59499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33" name="Shape 1533"/>
          <p:cNvSpPr/>
          <p:nvPr/>
        </p:nvSpPr>
        <p:spPr>
          <a:xfrm>
            <a:off x="62547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34" name="Shape 1534"/>
          <p:cNvSpPr/>
          <p:nvPr/>
        </p:nvSpPr>
        <p:spPr>
          <a:xfrm>
            <a:off x="65595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35" name="Shape 1535"/>
          <p:cNvSpPr/>
          <p:nvPr/>
        </p:nvSpPr>
        <p:spPr>
          <a:xfrm>
            <a:off x="22923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36" name="Shape 1536"/>
          <p:cNvSpPr/>
          <p:nvPr/>
        </p:nvSpPr>
        <p:spPr>
          <a:xfrm>
            <a:off x="2597150" y="3740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37" name="Shape 1537"/>
          <p:cNvSpPr/>
          <p:nvPr/>
        </p:nvSpPr>
        <p:spPr>
          <a:xfrm>
            <a:off x="2901950" y="3740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38" name="Shape 1538"/>
          <p:cNvSpPr/>
          <p:nvPr/>
        </p:nvSpPr>
        <p:spPr>
          <a:xfrm>
            <a:off x="32067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39" name="Shape 1539"/>
          <p:cNvSpPr/>
          <p:nvPr/>
        </p:nvSpPr>
        <p:spPr>
          <a:xfrm>
            <a:off x="35115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40" name="Shape 1540"/>
          <p:cNvSpPr/>
          <p:nvPr/>
        </p:nvSpPr>
        <p:spPr>
          <a:xfrm>
            <a:off x="38163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41" name="Shape 1541"/>
          <p:cNvSpPr/>
          <p:nvPr/>
        </p:nvSpPr>
        <p:spPr>
          <a:xfrm>
            <a:off x="4121150" y="3740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42" name="Shape 1542"/>
          <p:cNvSpPr/>
          <p:nvPr/>
        </p:nvSpPr>
        <p:spPr>
          <a:xfrm>
            <a:off x="44259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43" name="Shape 1543"/>
          <p:cNvSpPr/>
          <p:nvPr/>
        </p:nvSpPr>
        <p:spPr>
          <a:xfrm>
            <a:off x="47307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44" name="Shape 1544"/>
          <p:cNvSpPr/>
          <p:nvPr/>
        </p:nvSpPr>
        <p:spPr>
          <a:xfrm>
            <a:off x="50355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45" name="Shape 1545"/>
          <p:cNvSpPr/>
          <p:nvPr/>
        </p:nvSpPr>
        <p:spPr>
          <a:xfrm>
            <a:off x="53403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46" name="Shape 1546"/>
          <p:cNvSpPr/>
          <p:nvPr/>
        </p:nvSpPr>
        <p:spPr>
          <a:xfrm>
            <a:off x="56451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47" name="Shape 1547"/>
          <p:cNvSpPr/>
          <p:nvPr/>
        </p:nvSpPr>
        <p:spPr>
          <a:xfrm>
            <a:off x="59499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48" name="Shape 1548"/>
          <p:cNvSpPr/>
          <p:nvPr/>
        </p:nvSpPr>
        <p:spPr>
          <a:xfrm>
            <a:off x="62547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49" name="Shape 1549"/>
          <p:cNvSpPr/>
          <p:nvPr/>
        </p:nvSpPr>
        <p:spPr>
          <a:xfrm>
            <a:off x="65595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50" name="Shape 1550"/>
          <p:cNvSpPr/>
          <p:nvPr/>
        </p:nvSpPr>
        <p:spPr>
          <a:xfrm>
            <a:off x="22923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51" name="Shape 1551"/>
          <p:cNvSpPr/>
          <p:nvPr/>
        </p:nvSpPr>
        <p:spPr>
          <a:xfrm>
            <a:off x="25971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52" name="Shape 1552"/>
          <p:cNvSpPr/>
          <p:nvPr/>
        </p:nvSpPr>
        <p:spPr>
          <a:xfrm>
            <a:off x="29019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53" name="Shape 1553"/>
          <p:cNvSpPr/>
          <p:nvPr/>
        </p:nvSpPr>
        <p:spPr>
          <a:xfrm>
            <a:off x="32067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54" name="Shape 1554"/>
          <p:cNvSpPr/>
          <p:nvPr/>
        </p:nvSpPr>
        <p:spPr>
          <a:xfrm>
            <a:off x="35115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55" name="Shape 1555"/>
          <p:cNvSpPr/>
          <p:nvPr/>
        </p:nvSpPr>
        <p:spPr>
          <a:xfrm>
            <a:off x="38163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56" name="Shape 1556"/>
          <p:cNvSpPr/>
          <p:nvPr/>
        </p:nvSpPr>
        <p:spPr>
          <a:xfrm>
            <a:off x="41211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57" name="Shape 1557"/>
          <p:cNvSpPr/>
          <p:nvPr/>
        </p:nvSpPr>
        <p:spPr>
          <a:xfrm>
            <a:off x="44259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58" name="Shape 1558"/>
          <p:cNvSpPr/>
          <p:nvPr/>
        </p:nvSpPr>
        <p:spPr>
          <a:xfrm>
            <a:off x="47307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59" name="Shape 1559"/>
          <p:cNvSpPr/>
          <p:nvPr/>
        </p:nvSpPr>
        <p:spPr>
          <a:xfrm>
            <a:off x="50355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60" name="Shape 1560"/>
          <p:cNvSpPr/>
          <p:nvPr/>
        </p:nvSpPr>
        <p:spPr>
          <a:xfrm>
            <a:off x="53403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61" name="Shape 1561"/>
          <p:cNvSpPr/>
          <p:nvPr/>
        </p:nvSpPr>
        <p:spPr>
          <a:xfrm>
            <a:off x="56451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62" name="Shape 1562"/>
          <p:cNvSpPr/>
          <p:nvPr/>
        </p:nvSpPr>
        <p:spPr>
          <a:xfrm>
            <a:off x="59499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63" name="Shape 1563"/>
          <p:cNvSpPr/>
          <p:nvPr/>
        </p:nvSpPr>
        <p:spPr>
          <a:xfrm>
            <a:off x="62547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64" name="Shape 1564"/>
          <p:cNvSpPr/>
          <p:nvPr/>
        </p:nvSpPr>
        <p:spPr>
          <a:xfrm>
            <a:off x="65595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65" name="Shape 1565"/>
          <p:cNvSpPr/>
          <p:nvPr/>
        </p:nvSpPr>
        <p:spPr>
          <a:xfrm>
            <a:off x="22923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66" name="Shape 1566"/>
          <p:cNvSpPr/>
          <p:nvPr/>
        </p:nvSpPr>
        <p:spPr>
          <a:xfrm>
            <a:off x="25971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67" name="Shape 1567"/>
          <p:cNvSpPr/>
          <p:nvPr/>
        </p:nvSpPr>
        <p:spPr>
          <a:xfrm>
            <a:off x="29019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68" name="Shape 1568"/>
          <p:cNvSpPr/>
          <p:nvPr/>
        </p:nvSpPr>
        <p:spPr>
          <a:xfrm>
            <a:off x="32067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69" name="Shape 1569"/>
          <p:cNvSpPr/>
          <p:nvPr/>
        </p:nvSpPr>
        <p:spPr>
          <a:xfrm>
            <a:off x="35115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70" name="Shape 1570"/>
          <p:cNvSpPr/>
          <p:nvPr/>
        </p:nvSpPr>
        <p:spPr>
          <a:xfrm>
            <a:off x="38163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71" name="Shape 1571"/>
          <p:cNvSpPr/>
          <p:nvPr/>
        </p:nvSpPr>
        <p:spPr>
          <a:xfrm>
            <a:off x="41211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72" name="Shape 1572"/>
          <p:cNvSpPr/>
          <p:nvPr/>
        </p:nvSpPr>
        <p:spPr>
          <a:xfrm>
            <a:off x="44259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73" name="Shape 1573"/>
          <p:cNvSpPr/>
          <p:nvPr/>
        </p:nvSpPr>
        <p:spPr>
          <a:xfrm>
            <a:off x="47307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74" name="Shape 1574"/>
          <p:cNvSpPr/>
          <p:nvPr/>
        </p:nvSpPr>
        <p:spPr>
          <a:xfrm>
            <a:off x="50355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75" name="Shape 1575"/>
          <p:cNvSpPr/>
          <p:nvPr/>
        </p:nvSpPr>
        <p:spPr>
          <a:xfrm>
            <a:off x="53403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76" name="Shape 1576"/>
          <p:cNvSpPr/>
          <p:nvPr/>
        </p:nvSpPr>
        <p:spPr>
          <a:xfrm>
            <a:off x="56451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77" name="Shape 1577"/>
          <p:cNvSpPr/>
          <p:nvPr/>
        </p:nvSpPr>
        <p:spPr>
          <a:xfrm>
            <a:off x="59499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78" name="Shape 1578"/>
          <p:cNvSpPr/>
          <p:nvPr/>
        </p:nvSpPr>
        <p:spPr>
          <a:xfrm>
            <a:off x="62547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79" name="Shape 1579"/>
          <p:cNvSpPr/>
          <p:nvPr/>
        </p:nvSpPr>
        <p:spPr>
          <a:xfrm>
            <a:off x="65595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80" name="Shape 1580"/>
          <p:cNvSpPr/>
          <p:nvPr/>
        </p:nvSpPr>
        <p:spPr>
          <a:xfrm>
            <a:off x="22923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81" name="Shape 1581"/>
          <p:cNvSpPr/>
          <p:nvPr/>
        </p:nvSpPr>
        <p:spPr>
          <a:xfrm>
            <a:off x="2597150" y="4654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82" name="Shape 1582"/>
          <p:cNvSpPr/>
          <p:nvPr/>
        </p:nvSpPr>
        <p:spPr>
          <a:xfrm>
            <a:off x="2901950" y="4654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83" name="Shape 1583"/>
          <p:cNvSpPr/>
          <p:nvPr/>
        </p:nvSpPr>
        <p:spPr>
          <a:xfrm>
            <a:off x="32067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84" name="Shape 1584"/>
          <p:cNvSpPr/>
          <p:nvPr/>
        </p:nvSpPr>
        <p:spPr>
          <a:xfrm>
            <a:off x="35115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85" name="Shape 1585"/>
          <p:cNvSpPr/>
          <p:nvPr/>
        </p:nvSpPr>
        <p:spPr>
          <a:xfrm>
            <a:off x="38163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86" name="Shape 1586"/>
          <p:cNvSpPr/>
          <p:nvPr/>
        </p:nvSpPr>
        <p:spPr>
          <a:xfrm>
            <a:off x="41211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87" name="Shape 1587"/>
          <p:cNvSpPr/>
          <p:nvPr/>
        </p:nvSpPr>
        <p:spPr>
          <a:xfrm>
            <a:off x="44259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88" name="Shape 1588"/>
          <p:cNvSpPr/>
          <p:nvPr/>
        </p:nvSpPr>
        <p:spPr>
          <a:xfrm>
            <a:off x="47307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89" name="Shape 1589"/>
          <p:cNvSpPr/>
          <p:nvPr/>
        </p:nvSpPr>
        <p:spPr>
          <a:xfrm>
            <a:off x="50355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90" name="Shape 1590"/>
          <p:cNvSpPr/>
          <p:nvPr/>
        </p:nvSpPr>
        <p:spPr>
          <a:xfrm>
            <a:off x="53403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91" name="Shape 1591"/>
          <p:cNvSpPr/>
          <p:nvPr/>
        </p:nvSpPr>
        <p:spPr>
          <a:xfrm>
            <a:off x="5645150" y="4654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92" name="Shape 1592"/>
          <p:cNvSpPr/>
          <p:nvPr/>
        </p:nvSpPr>
        <p:spPr>
          <a:xfrm>
            <a:off x="59499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93" name="Shape 1593"/>
          <p:cNvSpPr/>
          <p:nvPr/>
        </p:nvSpPr>
        <p:spPr>
          <a:xfrm>
            <a:off x="62547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94" name="Shape 1594"/>
          <p:cNvSpPr/>
          <p:nvPr/>
        </p:nvSpPr>
        <p:spPr>
          <a:xfrm>
            <a:off x="65595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95" name="Shape 1595"/>
          <p:cNvSpPr/>
          <p:nvPr/>
        </p:nvSpPr>
        <p:spPr>
          <a:xfrm>
            <a:off x="22923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96" name="Shape 1596"/>
          <p:cNvSpPr/>
          <p:nvPr/>
        </p:nvSpPr>
        <p:spPr>
          <a:xfrm>
            <a:off x="25971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97" name="Shape 1597"/>
          <p:cNvSpPr/>
          <p:nvPr/>
        </p:nvSpPr>
        <p:spPr>
          <a:xfrm>
            <a:off x="2901950" y="4959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98" name="Shape 1598"/>
          <p:cNvSpPr/>
          <p:nvPr/>
        </p:nvSpPr>
        <p:spPr>
          <a:xfrm>
            <a:off x="32067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599" name="Shape 1599"/>
          <p:cNvSpPr/>
          <p:nvPr/>
        </p:nvSpPr>
        <p:spPr>
          <a:xfrm>
            <a:off x="35115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00" name="Shape 1600"/>
          <p:cNvSpPr/>
          <p:nvPr/>
        </p:nvSpPr>
        <p:spPr>
          <a:xfrm>
            <a:off x="38163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01" name="Shape 1601"/>
          <p:cNvSpPr/>
          <p:nvPr/>
        </p:nvSpPr>
        <p:spPr>
          <a:xfrm>
            <a:off x="41211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02" name="Shape 1602"/>
          <p:cNvSpPr/>
          <p:nvPr/>
        </p:nvSpPr>
        <p:spPr>
          <a:xfrm>
            <a:off x="44259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03" name="Shape 1603"/>
          <p:cNvSpPr/>
          <p:nvPr/>
        </p:nvSpPr>
        <p:spPr>
          <a:xfrm>
            <a:off x="47307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04" name="Shape 1604"/>
          <p:cNvSpPr/>
          <p:nvPr/>
        </p:nvSpPr>
        <p:spPr>
          <a:xfrm>
            <a:off x="50355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05" name="Shape 1605"/>
          <p:cNvSpPr/>
          <p:nvPr/>
        </p:nvSpPr>
        <p:spPr>
          <a:xfrm>
            <a:off x="53403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06" name="Shape 1606"/>
          <p:cNvSpPr/>
          <p:nvPr/>
        </p:nvSpPr>
        <p:spPr>
          <a:xfrm>
            <a:off x="56451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07" name="Shape 1607"/>
          <p:cNvSpPr/>
          <p:nvPr/>
        </p:nvSpPr>
        <p:spPr>
          <a:xfrm>
            <a:off x="5949950" y="4959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08" name="Shape 1608"/>
          <p:cNvSpPr/>
          <p:nvPr/>
        </p:nvSpPr>
        <p:spPr>
          <a:xfrm>
            <a:off x="62547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09" name="Shape 1609"/>
          <p:cNvSpPr/>
          <p:nvPr/>
        </p:nvSpPr>
        <p:spPr>
          <a:xfrm>
            <a:off x="6559550" y="4959350"/>
            <a:ext cx="292101" cy="292101"/>
          </a:xfrm>
          <a:prstGeom prst="rect">
            <a:avLst/>
          </a:prstGeom>
          <a:solidFill>
            <a:srgbClr val="33CC33"/>
          </a:solidFill>
          <a:ln w="12700">
            <a:solidFill>
              <a:srgbClr val="000000"/>
            </a:solidFill>
          </a:ln>
        </p:spPr>
        <p:txBody>
          <a:bodyPr lIns="45719" rIns="45719" anchor="ctr"/>
          <a:lstStyle/>
          <a:p>
            <a:pPr>
              <a:defRPr>
                <a:latin typeface="+mj-lt"/>
                <a:ea typeface="+mj-ea"/>
                <a:cs typeface="+mj-cs"/>
                <a:sym typeface="Times New Roman"/>
              </a:defRPr>
            </a:pPr>
          </a:p>
        </p:txBody>
      </p:sp>
      <p:grpSp>
        <p:nvGrpSpPr>
          <p:cNvPr id="1614" name="Group 1614"/>
          <p:cNvGrpSpPr/>
          <p:nvPr/>
        </p:nvGrpSpPr>
        <p:grpSpPr>
          <a:xfrm>
            <a:off x="7016749" y="4959349"/>
            <a:ext cx="292102" cy="292102"/>
            <a:chOff x="0" y="0"/>
            <a:chExt cx="292100" cy="292100"/>
          </a:xfrm>
        </p:grpSpPr>
        <p:sp>
          <p:nvSpPr>
            <p:cNvPr id="1610" name="Shape 1610"/>
            <p:cNvSpPr/>
            <p:nvPr/>
          </p:nvSpPr>
          <p:spPr>
            <a:xfrm>
              <a:off x="-1" y="-1"/>
              <a:ext cx="292102" cy="292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99" y="0"/>
                  </a:moveTo>
                  <a:lnTo>
                    <a:pt x="0" y="5399"/>
                  </a:lnTo>
                  <a:lnTo>
                    <a:pt x="0" y="21600"/>
                  </a:lnTo>
                  <a:lnTo>
                    <a:pt x="16201" y="21600"/>
                  </a:lnTo>
                  <a:lnTo>
                    <a:pt x="21600" y="16201"/>
                  </a:lnTo>
                  <a:lnTo>
                    <a:pt x="21600" y="0"/>
                  </a:lnTo>
                  <a:close/>
                </a:path>
              </a:pathLst>
            </a:cu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1611" name="Shape 1611"/>
            <p:cNvSpPr/>
            <p:nvPr/>
          </p:nvSpPr>
          <p:spPr>
            <a:xfrm>
              <a:off x="-1" y="-1"/>
              <a:ext cx="292102" cy="730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99" y="0"/>
                  </a:moveTo>
                  <a:lnTo>
                    <a:pt x="0" y="21600"/>
                  </a:lnTo>
                  <a:lnTo>
                    <a:pt x="16201" y="21600"/>
                  </a:lnTo>
                  <a:lnTo>
                    <a:pt x="21600" y="0"/>
                  </a:lnTo>
                  <a:close/>
                </a:path>
              </a:pathLst>
            </a:custGeom>
            <a:solidFill>
              <a:srgbClr val="FFFF33"/>
            </a:solidFill>
            <a:ln w="12700" cap="flat">
              <a:noFill/>
              <a:miter lim="400000"/>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1612" name="Shape 1612"/>
            <p:cNvSpPr/>
            <p:nvPr/>
          </p:nvSpPr>
          <p:spPr>
            <a:xfrm>
              <a:off x="219088" y="-1"/>
              <a:ext cx="73012" cy="292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399"/>
                  </a:moveTo>
                  <a:lnTo>
                    <a:pt x="0" y="21600"/>
                  </a:lnTo>
                  <a:lnTo>
                    <a:pt x="21600" y="16201"/>
                  </a:lnTo>
                  <a:lnTo>
                    <a:pt x="21600" y="0"/>
                  </a:lnTo>
                  <a:close/>
                </a:path>
              </a:pathLst>
            </a:custGeom>
            <a:solidFill>
              <a:srgbClr val="CCCC00"/>
            </a:solidFill>
            <a:ln w="12700" cap="flat">
              <a:noFill/>
              <a:miter lim="400000"/>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1613" name="Shape 1613"/>
            <p:cNvSpPr/>
            <p:nvPr/>
          </p:nvSpPr>
          <p:spPr>
            <a:xfrm>
              <a:off x="-1" y="-1"/>
              <a:ext cx="292102" cy="292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399"/>
                  </a:moveTo>
                  <a:lnTo>
                    <a:pt x="16201" y="5399"/>
                  </a:lnTo>
                  <a:lnTo>
                    <a:pt x="21600" y="0"/>
                  </a:lnTo>
                  <a:moveTo>
                    <a:pt x="16201" y="5399"/>
                  </a:moveTo>
                  <a:lnTo>
                    <a:pt x="16201" y="21600"/>
                  </a:lnTo>
                </a:path>
              </a:pathLst>
            </a:custGeom>
            <a:no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grpSp>
      <p:pic>
        <p:nvPicPr>
          <p:cNvPr id="1615" name="image.png"/>
          <p:cNvPicPr>
            <a:picLocks noChangeAspect="1"/>
          </p:cNvPicPr>
          <p:nvPr/>
        </p:nvPicPr>
        <p:blipFill>
          <a:blip r:embed="rId2">
            <a:extLst/>
          </a:blip>
          <a:stretch>
            <a:fillRect/>
          </a:stretch>
        </p:blipFill>
        <p:spPr>
          <a:xfrm>
            <a:off x="3276600" y="1371600"/>
            <a:ext cx="228600" cy="22860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0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400">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400" grpId="1"/>
    </p:bldLst>
  </p:timing>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7" name="Shape 1617"/>
          <p:cNvSpPr/>
          <p:nvPr/>
        </p:nvSpPr>
        <p:spPr>
          <a:xfrm>
            <a:off x="2292350" y="996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18" name="Shape 1618"/>
          <p:cNvSpPr/>
          <p:nvPr>
            <p:ph type="title"/>
          </p:nvPr>
        </p:nvSpPr>
        <p:spPr>
          <a:xfrm>
            <a:off x="685800" y="152400"/>
            <a:ext cx="7772400" cy="685800"/>
          </a:xfrm>
          <a:prstGeom prst="rect">
            <a:avLst/>
          </a:prstGeom>
        </p:spPr>
        <p:txBody>
          <a:bodyPr/>
          <a:lstStyle>
            <a:lvl1pPr defTabSz="896111">
              <a:defRPr sz="4312"/>
            </a:lvl1pPr>
          </a:lstStyle>
          <a:p>
            <a:pPr/>
            <a:r>
              <a:t>Rat In A Maze</a:t>
            </a:r>
          </a:p>
        </p:txBody>
      </p:sp>
      <p:sp>
        <p:nvSpPr>
          <p:cNvPr id="1619" name="Shape 1619"/>
          <p:cNvSpPr/>
          <p:nvPr>
            <p:ph type="body" sz="quarter" idx="1"/>
          </p:nvPr>
        </p:nvSpPr>
        <p:spPr>
          <a:xfrm>
            <a:off x="0" y="5715000"/>
            <a:ext cx="9067800" cy="685800"/>
          </a:xfrm>
          <a:prstGeom prst="rect">
            <a:avLst/>
          </a:prstGeom>
        </p:spPr>
        <p:txBody>
          <a:bodyPr/>
          <a:lstStyle/>
          <a:p>
            <a:pPr/>
            <a:r>
              <a:t>Move down.</a:t>
            </a:r>
          </a:p>
        </p:txBody>
      </p:sp>
      <p:sp>
        <p:nvSpPr>
          <p:cNvPr id="1620" name="Shape 1620"/>
          <p:cNvSpPr/>
          <p:nvPr/>
        </p:nvSpPr>
        <p:spPr>
          <a:xfrm>
            <a:off x="2597150" y="996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21" name="Shape 1621"/>
          <p:cNvSpPr/>
          <p:nvPr/>
        </p:nvSpPr>
        <p:spPr>
          <a:xfrm>
            <a:off x="2901950" y="996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22" name="Shape 1622"/>
          <p:cNvSpPr/>
          <p:nvPr/>
        </p:nvSpPr>
        <p:spPr>
          <a:xfrm>
            <a:off x="3206750" y="996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23" name="Shape 1623"/>
          <p:cNvSpPr/>
          <p:nvPr/>
        </p:nvSpPr>
        <p:spPr>
          <a:xfrm>
            <a:off x="35115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24" name="Shape 1624"/>
          <p:cNvSpPr/>
          <p:nvPr/>
        </p:nvSpPr>
        <p:spPr>
          <a:xfrm>
            <a:off x="38163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25" name="Shape 1625"/>
          <p:cNvSpPr/>
          <p:nvPr/>
        </p:nvSpPr>
        <p:spPr>
          <a:xfrm>
            <a:off x="41211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26" name="Shape 1626"/>
          <p:cNvSpPr/>
          <p:nvPr/>
        </p:nvSpPr>
        <p:spPr>
          <a:xfrm>
            <a:off x="44259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27" name="Shape 1627"/>
          <p:cNvSpPr/>
          <p:nvPr/>
        </p:nvSpPr>
        <p:spPr>
          <a:xfrm>
            <a:off x="47307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28" name="Shape 1628"/>
          <p:cNvSpPr/>
          <p:nvPr/>
        </p:nvSpPr>
        <p:spPr>
          <a:xfrm>
            <a:off x="50355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29" name="Shape 1629"/>
          <p:cNvSpPr/>
          <p:nvPr/>
        </p:nvSpPr>
        <p:spPr>
          <a:xfrm>
            <a:off x="5340350" y="996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30" name="Shape 1630"/>
          <p:cNvSpPr/>
          <p:nvPr/>
        </p:nvSpPr>
        <p:spPr>
          <a:xfrm>
            <a:off x="56451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31" name="Shape 1631"/>
          <p:cNvSpPr/>
          <p:nvPr/>
        </p:nvSpPr>
        <p:spPr>
          <a:xfrm>
            <a:off x="59499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32" name="Shape 1632"/>
          <p:cNvSpPr/>
          <p:nvPr/>
        </p:nvSpPr>
        <p:spPr>
          <a:xfrm>
            <a:off x="62547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33" name="Shape 1633"/>
          <p:cNvSpPr/>
          <p:nvPr/>
        </p:nvSpPr>
        <p:spPr>
          <a:xfrm>
            <a:off x="65595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34" name="Shape 1634"/>
          <p:cNvSpPr/>
          <p:nvPr/>
        </p:nvSpPr>
        <p:spPr>
          <a:xfrm>
            <a:off x="22923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35" name="Shape 1635"/>
          <p:cNvSpPr/>
          <p:nvPr/>
        </p:nvSpPr>
        <p:spPr>
          <a:xfrm>
            <a:off x="25971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36" name="Shape 1636"/>
          <p:cNvSpPr/>
          <p:nvPr/>
        </p:nvSpPr>
        <p:spPr>
          <a:xfrm>
            <a:off x="2901950" y="13017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37" name="Shape 1637"/>
          <p:cNvSpPr/>
          <p:nvPr/>
        </p:nvSpPr>
        <p:spPr>
          <a:xfrm>
            <a:off x="3206750" y="13017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38" name="Shape 1638"/>
          <p:cNvSpPr/>
          <p:nvPr/>
        </p:nvSpPr>
        <p:spPr>
          <a:xfrm>
            <a:off x="35115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39" name="Shape 1639"/>
          <p:cNvSpPr/>
          <p:nvPr/>
        </p:nvSpPr>
        <p:spPr>
          <a:xfrm>
            <a:off x="38163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40" name="Shape 1640"/>
          <p:cNvSpPr/>
          <p:nvPr/>
        </p:nvSpPr>
        <p:spPr>
          <a:xfrm>
            <a:off x="41211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41" name="Shape 1641"/>
          <p:cNvSpPr/>
          <p:nvPr/>
        </p:nvSpPr>
        <p:spPr>
          <a:xfrm>
            <a:off x="44259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42" name="Shape 1642"/>
          <p:cNvSpPr/>
          <p:nvPr/>
        </p:nvSpPr>
        <p:spPr>
          <a:xfrm>
            <a:off x="47307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43" name="Shape 1643"/>
          <p:cNvSpPr/>
          <p:nvPr/>
        </p:nvSpPr>
        <p:spPr>
          <a:xfrm>
            <a:off x="50355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44" name="Shape 1644"/>
          <p:cNvSpPr/>
          <p:nvPr/>
        </p:nvSpPr>
        <p:spPr>
          <a:xfrm>
            <a:off x="53403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45" name="Shape 1645"/>
          <p:cNvSpPr/>
          <p:nvPr/>
        </p:nvSpPr>
        <p:spPr>
          <a:xfrm>
            <a:off x="56451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46" name="Shape 1646"/>
          <p:cNvSpPr/>
          <p:nvPr/>
        </p:nvSpPr>
        <p:spPr>
          <a:xfrm>
            <a:off x="59499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47" name="Shape 1647"/>
          <p:cNvSpPr/>
          <p:nvPr/>
        </p:nvSpPr>
        <p:spPr>
          <a:xfrm>
            <a:off x="62547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48" name="Shape 1648"/>
          <p:cNvSpPr/>
          <p:nvPr/>
        </p:nvSpPr>
        <p:spPr>
          <a:xfrm>
            <a:off x="65595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49" name="Shape 1649"/>
          <p:cNvSpPr/>
          <p:nvPr/>
        </p:nvSpPr>
        <p:spPr>
          <a:xfrm>
            <a:off x="22923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50" name="Shape 1650"/>
          <p:cNvSpPr/>
          <p:nvPr/>
        </p:nvSpPr>
        <p:spPr>
          <a:xfrm>
            <a:off x="2597150" y="1606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51" name="Shape 1651"/>
          <p:cNvSpPr/>
          <p:nvPr/>
        </p:nvSpPr>
        <p:spPr>
          <a:xfrm>
            <a:off x="29019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52" name="Shape 1652"/>
          <p:cNvSpPr/>
          <p:nvPr/>
        </p:nvSpPr>
        <p:spPr>
          <a:xfrm>
            <a:off x="3206750" y="1606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53" name="Shape 1653"/>
          <p:cNvSpPr/>
          <p:nvPr/>
        </p:nvSpPr>
        <p:spPr>
          <a:xfrm>
            <a:off x="3511550" y="1606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54" name="Shape 1654"/>
          <p:cNvSpPr/>
          <p:nvPr/>
        </p:nvSpPr>
        <p:spPr>
          <a:xfrm>
            <a:off x="38163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55" name="Shape 1655"/>
          <p:cNvSpPr/>
          <p:nvPr/>
        </p:nvSpPr>
        <p:spPr>
          <a:xfrm>
            <a:off x="41211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56" name="Shape 1656"/>
          <p:cNvSpPr/>
          <p:nvPr/>
        </p:nvSpPr>
        <p:spPr>
          <a:xfrm>
            <a:off x="44259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57" name="Shape 1657"/>
          <p:cNvSpPr/>
          <p:nvPr/>
        </p:nvSpPr>
        <p:spPr>
          <a:xfrm>
            <a:off x="47307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58" name="Shape 1658"/>
          <p:cNvSpPr/>
          <p:nvPr/>
        </p:nvSpPr>
        <p:spPr>
          <a:xfrm>
            <a:off x="50355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59" name="Shape 1659"/>
          <p:cNvSpPr/>
          <p:nvPr/>
        </p:nvSpPr>
        <p:spPr>
          <a:xfrm>
            <a:off x="53403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60" name="Shape 1660"/>
          <p:cNvSpPr/>
          <p:nvPr/>
        </p:nvSpPr>
        <p:spPr>
          <a:xfrm>
            <a:off x="56451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61" name="Shape 1661"/>
          <p:cNvSpPr/>
          <p:nvPr/>
        </p:nvSpPr>
        <p:spPr>
          <a:xfrm>
            <a:off x="59499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62" name="Shape 1662"/>
          <p:cNvSpPr/>
          <p:nvPr/>
        </p:nvSpPr>
        <p:spPr>
          <a:xfrm>
            <a:off x="62547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63" name="Shape 1663"/>
          <p:cNvSpPr/>
          <p:nvPr/>
        </p:nvSpPr>
        <p:spPr>
          <a:xfrm>
            <a:off x="65595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64" name="Shape 1664"/>
          <p:cNvSpPr/>
          <p:nvPr/>
        </p:nvSpPr>
        <p:spPr>
          <a:xfrm>
            <a:off x="22923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65" name="Shape 1665"/>
          <p:cNvSpPr/>
          <p:nvPr/>
        </p:nvSpPr>
        <p:spPr>
          <a:xfrm>
            <a:off x="2597150" y="1911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66" name="Shape 1666"/>
          <p:cNvSpPr/>
          <p:nvPr/>
        </p:nvSpPr>
        <p:spPr>
          <a:xfrm>
            <a:off x="2901950" y="1911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67" name="Shape 1667"/>
          <p:cNvSpPr/>
          <p:nvPr/>
        </p:nvSpPr>
        <p:spPr>
          <a:xfrm>
            <a:off x="3206750" y="1911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68" name="Shape 1668"/>
          <p:cNvSpPr/>
          <p:nvPr/>
        </p:nvSpPr>
        <p:spPr>
          <a:xfrm>
            <a:off x="35115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69" name="Shape 1669"/>
          <p:cNvSpPr/>
          <p:nvPr/>
        </p:nvSpPr>
        <p:spPr>
          <a:xfrm>
            <a:off x="38163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70" name="Shape 1670"/>
          <p:cNvSpPr/>
          <p:nvPr/>
        </p:nvSpPr>
        <p:spPr>
          <a:xfrm>
            <a:off x="41211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71" name="Shape 1671"/>
          <p:cNvSpPr/>
          <p:nvPr/>
        </p:nvSpPr>
        <p:spPr>
          <a:xfrm>
            <a:off x="44259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72" name="Shape 1672"/>
          <p:cNvSpPr/>
          <p:nvPr/>
        </p:nvSpPr>
        <p:spPr>
          <a:xfrm>
            <a:off x="47307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73" name="Shape 1673"/>
          <p:cNvSpPr/>
          <p:nvPr/>
        </p:nvSpPr>
        <p:spPr>
          <a:xfrm>
            <a:off x="50355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74" name="Shape 1674"/>
          <p:cNvSpPr/>
          <p:nvPr/>
        </p:nvSpPr>
        <p:spPr>
          <a:xfrm>
            <a:off x="53403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75" name="Shape 1675"/>
          <p:cNvSpPr/>
          <p:nvPr/>
        </p:nvSpPr>
        <p:spPr>
          <a:xfrm>
            <a:off x="56451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76" name="Shape 1676"/>
          <p:cNvSpPr/>
          <p:nvPr/>
        </p:nvSpPr>
        <p:spPr>
          <a:xfrm>
            <a:off x="59499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77" name="Shape 1677"/>
          <p:cNvSpPr/>
          <p:nvPr/>
        </p:nvSpPr>
        <p:spPr>
          <a:xfrm>
            <a:off x="62547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78" name="Shape 1678"/>
          <p:cNvSpPr/>
          <p:nvPr/>
        </p:nvSpPr>
        <p:spPr>
          <a:xfrm>
            <a:off x="65595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79" name="Shape 1679"/>
          <p:cNvSpPr/>
          <p:nvPr/>
        </p:nvSpPr>
        <p:spPr>
          <a:xfrm>
            <a:off x="22923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80" name="Shape 1680"/>
          <p:cNvSpPr/>
          <p:nvPr/>
        </p:nvSpPr>
        <p:spPr>
          <a:xfrm>
            <a:off x="25971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81" name="Shape 1681"/>
          <p:cNvSpPr/>
          <p:nvPr/>
        </p:nvSpPr>
        <p:spPr>
          <a:xfrm>
            <a:off x="29019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82" name="Shape 1682"/>
          <p:cNvSpPr/>
          <p:nvPr/>
        </p:nvSpPr>
        <p:spPr>
          <a:xfrm>
            <a:off x="32067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83" name="Shape 1683"/>
          <p:cNvSpPr/>
          <p:nvPr/>
        </p:nvSpPr>
        <p:spPr>
          <a:xfrm>
            <a:off x="35115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84" name="Shape 1684"/>
          <p:cNvSpPr/>
          <p:nvPr/>
        </p:nvSpPr>
        <p:spPr>
          <a:xfrm>
            <a:off x="38163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85" name="Shape 1685"/>
          <p:cNvSpPr/>
          <p:nvPr/>
        </p:nvSpPr>
        <p:spPr>
          <a:xfrm>
            <a:off x="41211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86" name="Shape 1686"/>
          <p:cNvSpPr/>
          <p:nvPr/>
        </p:nvSpPr>
        <p:spPr>
          <a:xfrm>
            <a:off x="44259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87" name="Shape 1687"/>
          <p:cNvSpPr/>
          <p:nvPr/>
        </p:nvSpPr>
        <p:spPr>
          <a:xfrm>
            <a:off x="47307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88" name="Shape 1688"/>
          <p:cNvSpPr/>
          <p:nvPr/>
        </p:nvSpPr>
        <p:spPr>
          <a:xfrm>
            <a:off x="50355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89" name="Shape 1689"/>
          <p:cNvSpPr/>
          <p:nvPr/>
        </p:nvSpPr>
        <p:spPr>
          <a:xfrm>
            <a:off x="53403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90" name="Shape 1690"/>
          <p:cNvSpPr/>
          <p:nvPr/>
        </p:nvSpPr>
        <p:spPr>
          <a:xfrm>
            <a:off x="56451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91" name="Shape 1691"/>
          <p:cNvSpPr/>
          <p:nvPr/>
        </p:nvSpPr>
        <p:spPr>
          <a:xfrm>
            <a:off x="59499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92" name="Shape 1692"/>
          <p:cNvSpPr/>
          <p:nvPr/>
        </p:nvSpPr>
        <p:spPr>
          <a:xfrm>
            <a:off x="62547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93" name="Shape 1693"/>
          <p:cNvSpPr/>
          <p:nvPr/>
        </p:nvSpPr>
        <p:spPr>
          <a:xfrm>
            <a:off x="65595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94" name="Shape 1694"/>
          <p:cNvSpPr/>
          <p:nvPr/>
        </p:nvSpPr>
        <p:spPr>
          <a:xfrm>
            <a:off x="22923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95" name="Shape 1695"/>
          <p:cNvSpPr/>
          <p:nvPr/>
        </p:nvSpPr>
        <p:spPr>
          <a:xfrm>
            <a:off x="2597150" y="2520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96" name="Shape 1696"/>
          <p:cNvSpPr/>
          <p:nvPr/>
        </p:nvSpPr>
        <p:spPr>
          <a:xfrm>
            <a:off x="2901950" y="2520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97" name="Shape 1697"/>
          <p:cNvSpPr/>
          <p:nvPr/>
        </p:nvSpPr>
        <p:spPr>
          <a:xfrm>
            <a:off x="3206750" y="2520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98" name="Shape 1698"/>
          <p:cNvSpPr/>
          <p:nvPr/>
        </p:nvSpPr>
        <p:spPr>
          <a:xfrm>
            <a:off x="35115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699" name="Shape 1699"/>
          <p:cNvSpPr/>
          <p:nvPr/>
        </p:nvSpPr>
        <p:spPr>
          <a:xfrm>
            <a:off x="38163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00" name="Shape 1700"/>
          <p:cNvSpPr/>
          <p:nvPr/>
        </p:nvSpPr>
        <p:spPr>
          <a:xfrm>
            <a:off x="41211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01" name="Shape 1701"/>
          <p:cNvSpPr/>
          <p:nvPr/>
        </p:nvSpPr>
        <p:spPr>
          <a:xfrm>
            <a:off x="44259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02" name="Shape 1702"/>
          <p:cNvSpPr/>
          <p:nvPr/>
        </p:nvSpPr>
        <p:spPr>
          <a:xfrm>
            <a:off x="47307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03" name="Shape 1703"/>
          <p:cNvSpPr/>
          <p:nvPr/>
        </p:nvSpPr>
        <p:spPr>
          <a:xfrm>
            <a:off x="50355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04" name="Shape 1704"/>
          <p:cNvSpPr/>
          <p:nvPr/>
        </p:nvSpPr>
        <p:spPr>
          <a:xfrm>
            <a:off x="53403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05" name="Shape 1705"/>
          <p:cNvSpPr/>
          <p:nvPr/>
        </p:nvSpPr>
        <p:spPr>
          <a:xfrm>
            <a:off x="56451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06" name="Shape 1706"/>
          <p:cNvSpPr/>
          <p:nvPr/>
        </p:nvSpPr>
        <p:spPr>
          <a:xfrm>
            <a:off x="5949950" y="2520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07" name="Shape 1707"/>
          <p:cNvSpPr/>
          <p:nvPr/>
        </p:nvSpPr>
        <p:spPr>
          <a:xfrm>
            <a:off x="62547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08" name="Shape 1708"/>
          <p:cNvSpPr/>
          <p:nvPr/>
        </p:nvSpPr>
        <p:spPr>
          <a:xfrm>
            <a:off x="65595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09" name="Shape 1709"/>
          <p:cNvSpPr/>
          <p:nvPr/>
        </p:nvSpPr>
        <p:spPr>
          <a:xfrm>
            <a:off x="22923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10" name="Shape 1710"/>
          <p:cNvSpPr/>
          <p:nvPr/>
        </p:nvSpPr>
        <p:spPr>
          <a:xfrm>
            <a:off x="2597150" y="2825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11" name="Shape 1711"/>
          <p:cNvSpPr/>
          <p:nvPr/>
        </p:nvSpPr>
        <p:spPr>
          <a:xfrm>
            <a:off x="2901950" y="2825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12" name="Shape 1712"/>
          <p:cNvSpPr/>
          <p:nvPr/>
        </p:nvSpPr>
        <p:spPr>
          <a:xfrm>
            <a:off x="32067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13" name="Shape 1713"/>
          <p:cNvSpPr/>
          <p:nvPr/>
        </p:nvSpPr>
        <p:spPr>
          <a:xfrm>
            <a:off x="35115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14" name="Shape 1714"/>
          <p:cNvSpPr/>
          <p:nvPr/>
        </p:nvSpPr>
        <p:spPr>
          <a:xfrm>
            <a:off x="38163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15" name="Shape 1715"/>
          <p:cNvSpPr/>
          <p:nvPr/>
        </p:nvSpPr>
        <p:spPr>
          <a:xfrm>
            <a:off x="41211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16" name="Shape 1716"/>
          <p:cNvSpPr/>
          <p:nvPr/>
        </p:nvSpPr>
        <p:spPr>
          <a:xfrm>
            <a:off x="44259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17" name="Shape 1717"/>
          <p:cNvSpPr/>
          <p:nvPr/>
        </p:nvSpPr>
        <p:spPr>
          <a:xfrm>
            <a:off x="47307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18" name="Shape 1718"/>
          <p:cNvSpPr/>
          <p:nvPr/>
        </p:nvSpPr>
        <p:spPr>
          <a:xfrm>
            <a:off x="50355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19" name="Shape 1719"/>
          <p:cNvSpPr/>
          <p:nvPr/>
        </p:nvSpPr>
        <p:spPr>
          <a:xfrm>
            <a:off x="53403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20" name="Shape 1720"/>
          <p:cNvSpPr/>
          <p:nvPr/>
        </p:nvSpPr>
        <p:spPr>
          <a:xfrm>
            <a:off x="56451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21" name="Shape 1721"/>
          <p:cNvSpPr/>
          <p:nvPr/>
        </p:nvSpPr>
        <p:spPr>
          <a:xfrm>
            <a:off x="59499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22" name="Shape 1722"/>
          <p:cNvSpPr/>
          <p:nvPr/>
        </p:nvSpPr>
        <p:spPr>
          <a:xfrm>
            <a:off x="62547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23" name="Shape 1723"/>
          <p:cNvSpPr/>
          <p:nvPr/>
        </p:nvSpPr>
        <p:spPr>
          <a:xfrm>
            <a:off x="65595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24" name="Shape 1724"/>
          <p:cNvSpPr/>
          <p:nvPr/>
        </p:nvSpPr>
        <p:spPr>
          <a:xfrm>
            <a:off x="22923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25" name="Shape 1725"/>
          <p:cNvSpPr/>
          <p:nvPr/>
        </p:nvSpPr>
        <p:spPr>
          <a:xfrm>
            <a:off x="25971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26" name="Shape 1726"/>
          <p:cNvSpPr/>
          <p:nvPr/>
        </p:nvSpPr>
        <p:spPr>
          <a:xfrm>
            <a:off x="29019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27" name="Shape 1727"/>
          <p:cNvSpPr/>
          <p:nvPr/>
        </p:nvSpPr>
        <p:spPr>
          <a:xfrm>
            <a:off x="32067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28" name="Shape 1728"/>
          <p:cNvSpPr/>
          <p:nvPr/>
        </p:nvSpPr>
        <p:spPr>
          <a:xfrm>
            <a:off x="35115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29" name="Shape 1729"/>
          <p:cNvSpPr/>
          <p:nvPr/>
        </p:nvSpPr>
        <p:spPr>
          <a:xfrm>
            <a:off x="38163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30" name="Shape 1730"/>
          <p:cNvSpPr/>
          <p:nvPr/>
        </p:nvSpPr>
        <p:spPr>
          <a:xfrm>
            <a:off x="41211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31" name="Shape 1731"/>
          <p:cNvSpPr/>
          <p:nvPr/>
        </p:nvSpPr>
        <p:spPr>
          <a:xfrm>
            <a:off x="44259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32" name="Shape 1732"/>
          <p:cNvSpPr/>
          <p:nvPr/>
        </p:nvSpPr>
        <p:spPr>
          <a:xfrm>
            <a:off x="47307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33" name="Shape 1733"/>
          <p:cNvSpPr/>
          <p:nvPr/>
        </p:nvSpPr>
        <p:spPr>
          <a:xfrm>
            <a:off x="50355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34" name="Shape 1734"/>
          <p:cNvSpPr/>
          <p:nvPr/>
        </p:nvSpPr>
        <p:spPr>
          <a:xfrm>
            <a:off x="53403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35" name="Shape 1735"/>
          <p:cNvSpPr/>
          <p:nvPr/>
        </p:nvSpPr>
        <p:spPr>
          <a:xfrm>
            <a:off x="56451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36" name="Shape 1736"/>
          <p:cNvSpPr/>
          <p:nvPr/>
        </p:nvSpPr>
        <p:spPr>
          <a:xfrm>
            <a:off x="59499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37" name="Shape 1737"/>
          <p:cNvSpPr/>
          <p:nvPr/>
        </p:nvSpPr>
        <p:spPr>
          <a:xfrm>
            <a:off x="62547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38" name="Shape 1738"/>
          <p:cNvSpPr/>
          <p:nvPr/>
        </p:nvSpPr>
        <p:spPr>
          <a:xfrm>
            <a:off x="65595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39" name="Shape 1739"/>
          <p:cNvSpPr/>
          <p:nvPr/>
        </p:nvSpPr>
        <p:spPr>
          <a:xfrm>
            <a:off x="22923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40" name="Shape 1740"/>
          <p:cNvSpPr/>
          <p:nvPr/>
        </p:nvSpPr>
        <p:spPr>
          <a:xfrm>
            <a:off x="25971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41" name="Shape 1741"/>
          <p:cNvSpPr/>
          <p:nvPr/>
        </p:nvSpPr>
        <p:spPr>
          <a:xfrm>
            <a:off x="29019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42" name="Shape 1742"/>
          <p:cNvSpPr/>
          <p:nvPr/>
        </p:nvSpPr>
        <p:spPr>
          <a:xfrm>
            <a:off x="32067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43" name="Shape 1743"/>
          <p:cNvSpPr/>
          <p:nvPr/>
        </p:nvSpPr>
        <p:spPr>
          <a:xfrm>
            <a:off x="3511550" y="3435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44" name="Shape 1744"/>
          <p:cNvSpPr/>
          <p:nvPr/>
        </p:nvSpPr>
        <p:spPr>
          <a:xfrm>
            <a:off x="38163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45" name="Shape 1745"/>
          <p:cNvSpPr/>
          <p:nvPr/>
        </p:nvSpPr>
        <p:spPr>
          <a:xfrm>
            <a:off x="41211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46" name="Shape 1746"/>
          <p:cNvSpPr/>
          <p:nvPr/>
        </p:nvSpPr>
        <p:spPr>
          <a:xfrm>
            <a:off x="44259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47" name="Shape 1747"/>
          <p:cNvSpPr/>
          <p:nvPr/>
        </p:nvSpPr>
        <p:spPr>
          <a:xfrm>
            <a:off x="47307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48" name="Shape 1748"/>
          <p:cNvSpPr/>
          <p:nvPr/>
        </p:nvSpPr>
        <p:spPr>
          <a:xfrm>
            <a:off x="50355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49" name="Shape 1749"/>
          <p:cNvSpPr/>
          <p:nvPr/>
        </p:nvSpPr>
        <p:spPr>
          <a:xfrm>
            <a:off x="53403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50" name="Shape 1750"/>
          <p:cNvSpPr/>
          <p:nvPr/>
        </p:nvSpPr>
        <p:spPr>
          <a:xfrm>
            <a:off x="56451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51" name="Shape 1751"/>
          <p:cNvSpPr/>
          <p:nvPr/>
        </p:nvSpPr>
        <p:spPr>
          <a:xfrm>
            <a:off x="59499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52" name="Shape 1752"/>
          <p:cNvSpPr/>
          <p:nvPr/>
        </p:nvSpPr>
        <p:spPr>
          <a:xfrm>
            <a:off x="62547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53" name="Shape 1753"/>
          <p:cNvSpPr/>
          <p:nvPr/>
        </p:nvSpPr>
        <p:spPr>
          <a:xfrm>
            <a:off x="65595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54" name="Shape 1754"/>
          <p:cNvSpPr/>
          <p:nvPr/>
        </p:nvSpPr>
        <p:spPr>
          <a:xfrm>
            <a:off x="22923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55" name="Shape 1755"/>
          <p:cNvSpPr/>
          <p:nvPr/>
        </p:nvSpPr>
        <p:spPr>
          <a:xfrm>
            <a:off x="2597150" y="3740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56" name="Shape 1756"/>
          <p:cNvSpPr/>
          <p:nvPr/>
        </p:nvSpPr>
        <p:spPr>
          <a:xfrm>
            <a:off x="2901950" y="3740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57" name="Shape 1757"/>
          <p:cNvSpPr/>
          <p:nvPr/>
        </p:nvSpPr>
        <p:spPr>
          <a:xfrm>
            <a:off x="32067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58" name="Shape 1758"/>
          <p:cNvSpPr/>
          <p:nvPr/>
        </p:nvSpPr>
        <p:spPr>
          <a:xfrm>
            <a:off x="35115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59" name="Shape 1759"/>
          <p:cNvSpPr/>
          <p:nvPr/>
        </p:nvSpPr>
        <p:spPr>
          <a:xfrm>
            <a:off x="38163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60" name="Shape 1760"/>
          <p:cNvSpPr/>
          <p:nvPr/>
        </p:nvSpPr>
        <p:spPr>
          <a:xfrm>
            <a:off x="4121150" y="3740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61" name="Shape 1761"/>
          <p:cNvSpPr/>
          <p:nvPr/>
        </p:nvSpPr>
        <p:spPr>
          <a:xfrm>
            <a:off x="44259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62" name="Shape 1762"/>
          <p:cNvSpPr/>
          <p:nvPr/>
        </p:nvSpPr>
        <p:spPr>
          <a:xfrm>
            <a:off x="47307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63" name="Shape 1763"/>
          <p:cNvSpPr/>
          <p:nvPr/>
        </p:nvSpPr>
        <p:spPr>
          <a:xfrm>
            <a:off x="50355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64" name="Shape 1764"/>
          <p:cNvSpPr/>
          <p:nvPr/>
        </p:nvSpPr>
        <p:spPr>
          <a:xfrm>
            <a:off x="53403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65" name="Shape 1765"/>
          <p:cNvSpPr/>
          <p:nvPr/>
        </p:nvSpPr>
        <p:spPr>
          <a:xfrm>
            <a:off x="56451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66" name="Shape 1766"/>
          <p:cNvSpPr/>
          <p:nvPr/>
        </p:nvSpPr>
        <p:spPr>
          <a:xfrm>
            <a:off x="59499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67" name="Shape 1767"/>
          <p:cNvSpPr/>
          <p:nvPr/>
        </p:nvSpPr>
        <p:spPr>
          <a:xfrm>
            <a:off x="62547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68" name="Shape 1768"/>
          <p:cNvSpPr/>
          <p:nvPr/>
        </p:nvSpPr>
        <p:spPr>
          <a:xfrm>
            <a:off x="65595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69" name="Shape 1769"/>
          <p:cNvSpPr/>
          <p:nvPr/>
        </p:nvSpPr>
        <p:spPr>
          <a:xfrm>
            <a:off x="22923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70" name="Shape 1770"/>
          <p:cNvSpPr/>
          <p:nvPr/>
        </p:nvSpPr>
        <p:spPr>
          <a:xfrm>
            <a:off x="25971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71" name="Shape 1771"/>
          <p:cNvSpPr/>
          <p:nvPr/>
        </p:nvSpPr>
        <p:spPr>
          <a:xfrm>
            <a:off x="29019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72" name="Shape 1772"/>
          <p:cNvSpPr/>
          <p:nvPr/>
        </p:nvSpPr>
        <p:spPr>
          <a:xfrm>
            <a:off x="32067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73" name="Shape 1773"/>
          <p:cNvSpPr/>
          <p:nvPr/>
        </p:nvSpPr>
        <p:spPr>
          <a:xfrm>
            <a:off x="35115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74" name="Shape 1774"/>
          <p:cNvSpPr/>
          <p:nvPr/>
        </p:nvSpPr>
        <p:spPr>
          <a:xfrm>
            <a:off x="38163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75" name="Shape 1775"/>
          <p:cNvSpPr/>
          <p:nvPr/>
        </p:nvSpPr>
        <p:spPr>
          <a:xfrm>
            <a:off x="41211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76" name="Shape 1776"/>
          <p:cNvSpPr/>
          <p:nvPr/>
        </p:nvSpPr>
        <p:spPr>
          <a:xfrm>
            <a:off x="44259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77" name="Shape 1777"/>
          <p:cNvSpPr/>
          <p:nvPr/>
        </p:nvSpPr>
        <p:spPr>
          <a:xfrm>
            <a:off x="47307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78" name="Shape 1778"/>
          <p:cNvSpPr/>
          <p:nvPr/>
        </p:nvSpPr>
        <p:spPr>
          <a:xfrm>
            <a:off x="50355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79" name="Shape 1779"/>
          <p:cNvSpPr/>
          <p:nvPr/>
        </p:nvSpPr>
        <p:spPr>
          <a:xfrm>
            <a:off x="53403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80" name="Shape 1780"/>
          <p:cNvSpPr/>
          <p:nvPr/>
        </p:nvSpPr>
        <p:spPr>
          <a:xfrm>
            <a:off x="56451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81" name="Shape 1781"/>
          <p:cNvSpPr/>
          <p:nvPr/>
        </p:nvSpPr>
        <p:spPr>
          <a:xfrm>
            <a:off x="59499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82" name="Shape 1782"/>
          <p:cNvSpPr/>
          <p:nvPr/>
        </p:nvSpPr>
        <p:spPr>
          <a:xfrm>
            <a:off x="62547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83" name="Shape 1783"/>
          <p:cNvSpPr/>
          <p:nvPr/>
        </p:nvSpPr>
        <p:spPr>
          <a:xfrm>
            <a:off x="65595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84" name="Shape 1784"/>
          <p:cNvSpPr/>
          <p:nvPr/>
        </p:nvSpPr>
        <p:spPr>
          <a:xfrm>
            <a:off x="22923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85" name="Shape 1785"/>
          <p:cNvSpPr/>
          <p:nvPr/>
        </p:nvSpPr>
        <p:spPr>
          <a:xfrm>
            <a:off x="25971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86" name="Shape 1786"/>
          <p:cNvSpPr/>
          <p:nvPr/>
        </p:nvSpPr>
        <p:spPr>
          <a:xfrm>
            <a:off x="29019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87" name="Shape 1787"/>
          <p:cNvSpPr/>
          <p:nvPr/>
        </p:nvSpPr>
        <p:spPr>
          <a:xfrm>
            <a:off x="32067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88" name="Shape 1788"/>
          <p:cNvSpPr/>
          <p:nvPr/>
        </p:nvSpPr>
        <p:spPr>
          <a:xfrm>
            <a:off x="35115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89" name="Shape 1789"/>
          <p:cNvSpPr/>
          <p:nvPr/>
        </p:nvSpPr>
        <p:spPr>
          <a:xfrm>
            <a:off x="38163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90" name="Shape 1790"/>
          <p:cNvSpPr/>
          <p:nvPr/>
        </p:nvSpPr>
        <p:spPr>
          <a:xfrm>
            <a:off x="41211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91" name="Shape 1791"/>
          <p:cNvSpPr/>
          <p:nvPr/>
        </p:nvSpPr>
        <p:spPr>
          <a:xfrm>
            <a:off x="44259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92" name="Shape 1792"/>
          <p:cNvSpPr/>
          <p:nvPr/>
        </p:nvSpPr>
        <p:spPr>
          <a:xfrm>
            <a:off x="47307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93" name="Shape 1793"/>
          <p:cNvSpPr/>
          <p:nvPr/>
        </p:nvSpPr>
        <p:spPr>
          <a:xfrm>
            <a:off x="50355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94" name="Shape 1794"/>
          <p:cNvSpPr/>
          <p:nvPr/>
        </p:nvSpPr>
        <p:spPr>
          <a:xfrm>
            <a:off x="53403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95" name="Shape 1795"/>
          <p:cNvSpPr/>
          <p:nvPr/>
        </p:nvSpPr>
        <p:spPr>
          <a:xfrm>
            <a:off x="56451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96" name="Shape 1796"/>
          <p:cNvSpPr/>
          <p:nvPr/>
        </p:nvSpPr>
        <p:spPr>
          <a:xfrm>
            <a:off x="59499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97" name="Shape 1797"/>
          <p:cNvSpPr/>
          <p:nvPr/>
        </p:nvSpPr>
        <p:spPr>
          <a:xfrm>
            <a:off x="62547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98" name="Shape 1798"/>
          <p:cNvSpPr/>
          <p:nvPr/>
        </p:nvSpPr>
        <p:spPr>
          <a:xfrm>
            <a:off x="65595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799" name="Shape 1799"/>
          <p:cNvSpPr/>
          <p:nvPr/>
        </p:nvSpPr>
        <p:spPr>
          <a:xfrm>
            <a:off x="22923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00" name="Shape 1800"/>
          <p:cNvSpPr/>
          <p:nvPr/>
        </p:nvSpPr>
        <p:spPr>
          <a:xfrm>
            <a:off x="2597150" y="4654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01" name="Shape 1801"/>
          <p:cNvSpPr/>
          <p:nvPr/>
        </p:nvSpPr>
        <p:spPr>
          <a:xfrm>
            <a:off x="2901950" y="4654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02" name="Shape 1802"/>
          <p:cNvSpPr/>
          <p:nvPr/>
        </p:nvSpPr>
        <p:spPr>
          <a:xfrm>
            <a:off x="32067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03" name="Shape 1803"/>
          <p:cNvSpPr/>
          <p:nvPr/>
        </p:nvSpPr>
        <p:spPr>
          <a:xfrm>
            <a:off x="35115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04" name="Shape 1804"/>
          <p:cNvSpPr/>
          <p:nvPr/>
        </p:nvSpPr>
        <p:spPr>
          <a:xfrm>
            <a:off x="38163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05" name="Shape 1805"/>
          <p:cNvSpPr/>
          <p:nvPr/>
        </p:nvSpPr>
        <p:spPr>
          <a:xfrm>
            <a:off x="41211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06" name="Shape 1806"/>
          <p:cNvSpPr/>
          <p:nvPr/>
        </p:nvSpPr>
        <p:spPr>
          <a:xfrm>
            <a:off x="44259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07" name="Shape 1807"/>
          <p:cNvSpPr/>
          <p:nvPr/>
        </p:nvSpPr>
        <p:spPr>
          <a:xfrm>
            <a:off x="47307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08" name="Shape 1808"/>
          <p:cNvSpPr/>
          <p:nvPr/>
        </p:nvSpPr>
        <p:spPr>
          <a:xfrm>
            <a:off x="50355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09" name="Shape 1809"/>
          <p:cNvSpPr/>
          <p:nvPr/>
        </p:nvSpPr>
        <p:spPr>
          <a:xfrm>
            <a:off x="53403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10" name="Shape 1810"/>
          <p:cNvSpPr/>
          <p:nvPr/>
        </p:nvSpPr>
        <p:spPr>
          <a:xfrm>
            <a:off x="5645150" y="4654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11" name="Shape 1811"/>
          <p:cNvSpPr/>
          <p:nvPr/>
        </p:nvSpPr>
        <p:spPr>
          <a:xfrm>
            <a:off x="59499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12" name="Shape 1812"/>
          <p:cNvSpPr/>
          <p:nvPr/>
        </p:nvSpPr>
        <p:spPr>
          <a:xfrm>
            <a:off x="62547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13" name="Shape 1813"/>
          <p:cNvSpPr/>
          <p:nvPr/>
        </p:nvSpPr>
        <p:spPr>
          <a:xfrm>
            <a:off x="65595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14" name="Shape 1814"/>
          <p:cNvSpPr/>
          <p:nvPr/>
        </p:nvSpPr>
        <p:spPr>
          <a:xfrm>
            <a:off x="22923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15" name="Shape 1815"/>
          <p:cNvSpPr/>
          <p:nvPr/>
        </p:nvSpPr>
        <p:spPr>
          <a:xfrm>
            <a:off x="25971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16" name="Shape 1816"/>
          <p:cNvSpPr/>
          <p:nvPr/>
        </p:nvSpPr>
        <p:spPr>
          <a:xfrm>
            <a:off x="2901950" y="4959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17" name="Shape 1817"/>
          <p:cNvSpPr/>
          <p:nvPr/>
        </p:nvSpPr>
        <p:spPr>
          <a:xfrm>
            <a:off x="32067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18" name="Shape 1818"/>
          <p:cNvSpPr/>
          <p:nvPr/>
        </p:nvSpPr>
        <p:spPr>
          <a:xfrm>
            <a:off x="35115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19" name="Shape 1819"/>
          <p:cNvSpPr/>
          <p:nvPr/>
        </p:nvSpPr>
        <p:spPr>
          <a:xfrm>
            <a:off x="38163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20" name="Shape 1820"/>
          <p:cNvSpPr/>
          <p:nvPr/>
        </p:nvSpPr>
        <p:spPr>
          <a:xfrm>
            <a:off x="41211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21" name="Shape 1821"/>
          <p:cNvSpPr/>
          <p:nvPr/>
        </p:nvSpPr>
        <p:spPr>
          <a:xfrm>
            <a:off x="44259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22" name="Shape 1822"/>
          <p:cNvSpPr/>
          <p:nvPr/>
        </p:nvSpPr>
        <p:spPr>
          <a:xfrm>
            <a:off x="47307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23" name="Shape 1823"/>
          <p:cNvSpPr/>
          <p:nvPr/>
        </p:nvSpPr>
        <p:spPr>
          <a:xfrm>
            <a:off x="50355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24" name="Shape 1824"/>
          <p:cNvSpPr/>
          <p:nvPr/>
        </p:nvSpPr>
        <p:spPr>
          <a:xfrm>
            <a:off x="53403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25" name="Shape 1825"/>
          <p:cNvSpPr/>
          <p:nvPr/>
        </p:nvSpPr>
        <p:spPr>
          <a:xfrm>
            <a:off x="56451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26" name="Shape 1826"/>
          <p:cNvSpPr/>
          <p:nvPr/>
        </p:nvSpPr>
        <p:spPr>
          <a:xfrm>
            <a:off x="5949950" y="4959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27" name="Shape 1827"/>
          <p:cNvSpPr/>
          <p:nvPr/>
        </p:nvSpPr>
        <p:spPr>
          <a:xfrm>
            <a:off x="62547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28" name="Shape 1828"/>
          <p:cNvSpPr/>
          <p:nvPr/>
        </p:nvSpPr>
        <p:spPr>
          <a:xfrm>
            <a:off x="6559550" y="4959350"/>
            <a:ext cx="292101" cy="292101"/>
          </a:xfrm>
          <a:prstGeom prst="rect">
            <a:avLst/>
          </a:prstGeom>
          <a:solidFill>
            <a:srgbClr val="33CC33"/>
          </a:solidFill>
          <a:ln w="12700">
            <a:solidFill>
              <a:srgbClr val="000000"/>
            </a:solidFill>
          </a:ln>
        </p:spPr>
        <p:txBody>
          <a:bodyPr lIns="45719" rIns="45719" anchor="ctr"/>
          <a:lstStyle/>
          <a:p>
            <a:pPr>
              <a:defRPr>
                <a:latin typeface="+mj-lt"/>
                <a:ea typeface="+mj-ea"/>
                <a:cs typeface="+mj-cs"/>
                <a:sym typeface="Times New Roman"/>
              </a:defRPr>
            </a:pPr>
          </a:p>
        </p:txBody>
      </p:sp>
      <p:grpSp>
        <p:nvGrpSpPr>
          <p:cNvPr id="1833" name="Group 1833"/>
          <p:cNvGrpSpPr/>
          <p:nvPr/>
        </p:nvGrpSpPr>
        <p:grpSpPr>
          <a:xfrm>
            <a:off x="7016749" y="4959349"/>
            <a:ext cx="292102" cy="292102"/>
            <a:chOff x="0" y="0"/>
            <a:chExt cx="292100" cy="292100"/>
          </a:xfrm>
        </p:grpSpPr>
        <p:sp>
          <p:nvSpPr>
            <p:cNvPr id="1829" name="Shape 1829"/>
            <p:cNvSpPr/>
            <p:nvPr/>
          </p:nvSpPr>
          <p:spPr>
            <a:xfrm>
              <a:off x="-1" y="-1"/>
              <a:ext cx="292102" cy="292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99" y="0"/>
                  </a:moveTo>
                  <a:lnTo>
                    <a:pt x="0" y="5399"/>
                  </a:lnTo>
                  <a:lnTo>
                    <a:pt x="0" y="21600"/>
                  </a:lnTo>
                  <a:lnTo>
                    <a:pt x="16201" y="21600"/>
                  </a:lnTo>
                  <a:lnTo>
                    <a:pt x="21600" y="16201"/>
                  </a:lnTo>
                  <a:lnTo>
                    <a:pt x="21600" y="0"/>
                  </a:lnTo>
                  <a:close/>
                </a:path>
              </a:pathLst>
            </a:cu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1830" name="Shape 1830"/>
            <p:cNvSpPr/>
            <p:nvPr/>
          </p:nvSpPr>
          <p:spPr>
            <a:xfrm>
              <a:off x="-1" y="-1"/>
              <a:ext cx="292102" cy="730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99" y="0"/>
                  </a:moveTo>
                  <a:lnTo>
                    <a:pt x="0" y="21600"/>
                  </a:lnTo>
                  <a:lnTo>
                    <a:pt x="16201" y="21600"/>
                  </a:lnTo>
                  <a:lnTo>
                    <a:pt x="21600" y="0"/>
                  </a:lnTo>
                  <a:close/>
                </a:path>
              </a:pathLst>
            </a:custGeom>
            <a:solidFill>
              <a:srgbClr val="FFFF33"/>
            </a:solidFill>
            <a:ln w="12700" cap="flat">
              <a:noFill/>
              <a:miter lim="400000"/>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1831" name="Shape 1831"/>
            <p:cNvSpPr/>
            <p:nvPr/>
          </p:nvSpPr>
          <p:spPr>
            <a:xfrm>
              <a:off x="219088" y="-1"/>
              <a:ext cx="73012" cy="292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399"/>
                  </a:moveTo>
                  <a:lnTo>
                    <a:pt x="0" y="21600"/>
                  </a:lnTo>
                  <a:lnTo>
                    <a:pt x="21600" y="16201"/>
                  </a:lnTo>
                  <a:lnTo>
                    <a:pt x="21600" y="0"/>
                  </a:lnTo>
                  <a:close/>
                </a:path>
              </a:pathLst>
            </a:custGeom>
            <a:solidFill>
              <a:srgbClr val="CCCC00"/>
            </a:solidFill>
            <a:ln w="12700" cap="flat">
              <a:noFill/>
              <a:miter lim="400000"/>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1832" name="Shape 1832"/>
            <p:cNvSpPr/>
            <p:nvPr/>
          </p:nvSpPr>
          <p:spPr>
            <a:xfrm>
              <a:off x="-1" y="-1"/>
              <a:ext cx="292102" cy="292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399"/>
                  </a:moveTo>
                  <a:lnTo>
                    <a:pt x="16201" y="5399"/>
                  </a:lnTo>
                  <a:lnTo>
                    <a:pt x="21600" y="0"/>
                  </a:lnTo>
                  <a:moveTo>
                    <a:pt x="16201" y="5399"/>
                  </a:moveTo>
                  <a:lnTo>
                    <a:pt x="16201" y="21600"/>
                  </a:lnTo>
                </a:path>
              </a:pathLst>
            </a:custGeom>
            <a:no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grpSp>
      <p:pic>
        <p:nvPicPr>
          <p:cNvPr id="1834" name="image.png"/>
          <p:cNvPicPr>
            <a:picLocks noChangeAspect="1"/>
          </p:cNvPicPr>
          <p:nvPr/>
        </p:nvPicPr>
        <p:blipFill>
          <a:blip r:embed="rId2">
            <a:extLst/>
          </a:blip>
          <a:stretch>
            <a:fillRect/>
          </a:stretch>
        </p:blipFill>
        <p:spPr>
          <a:xfrm>
            <a:off x="2971800" y="1371600"/>
            <a:ext cx="228600" cy="22860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61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619">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619" grpId="1"/>
    </p:bldLst>
  </p:timing>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6" name="Shape 1836"/>
          <p:cNvSpPr/>
          <p:nvPr/>
        </p:nvSpPr>
        <p:spPr>
          <a:xfrm>
            <a:off x="2292350" y="996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37" name="Shape 1837"/>
          <p:cNvSpPr/>
          <p:nvPr>
            <p:ph type="title"/>
          </p:nvPr>
        </p:nvSpPr>
        <p:spPr>
          <a:xfrm>
            <a:off x="685800" y="152400"/>
            <a:ext cx="7772400" cy="685800"/>
          </a:xfrm>
          <a:prstGeom prst="rect">
            <a:avLst/>
          </a:prstGeom>
        </p:spPr>
        <p:txBody>
          <a:bodyPr/>
          <a:lstStyle>
            <a:lvl1pPr defTabSz="896111">
              <a:defRPr sz="4312"/>
            </a:lvl1pPr>
          </a:lstStyle>
          <a:p>
            <a:pPr/>
            <a:r>
              <a:t>Rat In A Maze</a:t>
            </a:r>
          </a:p>
        </p:txBody>
      </p:sp>
      <p:sp>
        <p:nvSpPr>
          <p:cNvPr id="1838" name="Shape 1838"/>
          <p:cNvSpPr/>
          <p:nvPr>
            <p:ph type="body" sz="quarter" idx="1"/>
          </p:nvPr>
        </p:nvSpPr>
        <p:spPr>
          <a:xfrm>
            <a:off x="0" y="5715000"/>
            <a:ext cx="9067800" cy="685800"/>
          </a:xfrm>
          <a:prstGeom prst="rect">
            <a:avLst/>
          </a:prstGeom>
        </p:spPr>
        <p:txBody>
          <a:bodyPr/>
          <a:lstStyle>
            <a:lvl1pPr marL="229743" indent="-229743" defTabSz="612648">
              <a:spcBef>
                <a:spcPts val="500"/>
              </a:spcBef>
              <a:defRPr sz="2144"/>
            </a:lvl1pPr>
          </a:lstStyle>
          <a:p>
            <a:pPr/>
            <a:r>
              <a:t>Move backward until we reach a square from which a forward move is possible.</a:t>
            </a:r>
          </a:p>
        </p:txBody>
      </p:sp>
      <p:sp>
        <p:nvSpPr>
          <p:cNvPr id="1839" name="Shape 1839"/>
          <p:cNvSpPr/>
          <p:nvPr/>
        </p:nvSpPr>
        <p:spPr>
          <a:xfrm>
            <a:off x="2597150" y="996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40" name="Shape 1840"/>
          <p:cNvSpPr/>
          <p:nvPr/>
        </p:nvSpPr>
        <p:spPr>
          <a:xfrm>
            <a:off x="2901950" y="996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41" name="Shape 1841"/>
          <p:cNvSpPr/>
          <p:nvPr/>
        </p:nvSpPr>
        <p:spPr>
          <a:xfrm>
            <a:off x="3206750" y="996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42" name="Shape 1842"/>
          <p:cNvSpPr/>
          <p:nvPr/>
        </p:nvSpPr>
        <p:spPr>
          <a:xfrm>
            <a:off x="35115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43" name="Shape 1843"/>
          <p:cNvSpPr/>
          <p:nvPr/>
        </p:nvSpPr>
        <p:spPr>
          <a:xfrm>
            <a:off x="38163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44" name="Shape 1844"/>
          <p:cNvSpPr/>
          <p:nvPr/>
        </p:nvSpPr>
        <p:spPr>
          <a:xfrm>
            <a:off x="41211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45" name="Shape 1845"/>
          <p:cNvSpPr/>
          <p:nvPr/>
        </p:nvSpPr>
        <p:spPr>
          <a:xfrm>
            <a:off x="44259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46" name="Shape 1846"/>
          <p:cNvSpPr/>
          <p:nvPr/>
        </p:nvSpPr>
        <p:spPr>
          <a:xfrm>
            <a:off x="47307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47" name="Shape 1847"/>
          <p:cNvSpPr/>
          <p:nvPr/>
        </p:nvSpPr>
        <p:spPr>
          <a:xfrm>
            <a:off x="50355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48" name="Shape 1848"/>
          <p:cNvSpPr/>
          <p:nvPr/>
        </p:nvSpPr>
        <p:spPr>
          <a:xfrm>
            <a:off x="5340350" y="996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49" name="Shape 1849"/>
          <p:cNvSpPr/>
          <p:nvPr/>
        </p:nvSpPr>
        <p:spPr>
          <a:xfrm>
            <a:off x="56451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50" name="Shape 1850"/>
          <p:cNvSpPr/>
          <p:nvPr/>
        </p:nvSpPr>
        <p:spPr>
          <a:xfrm>
            <a:off x="59499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51" name="Shape 1851"/>
          <p:cNvSpPr/>
          <p:nvPr/>
        </p:nvSpPr>
        <p:spPr>
          <a:xfrm>
            <a:off x="62547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52" name="Shape 1852"/>
          <p:cNvSpPr/>
          <p:nvPr/>
        </p:nvSpPr>
        <p:spPr>
          <a:xfrm>
            <a:off x="65595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53" name="Shape 1853"/>
          <p:cNvSpPr/>
          <p:nvPr/>
        </p:nvSpPr>
        <p:spPr>
          <a:xfrm>
            <a:off x="22923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54" name="Shape 1854"/>
          <p:cNvSpPr/>
          <p:nvPr/>
        </p:nvSpPr>
        <p:spPr>
          <a:xfrm>
            <a:off x="25971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55" name="Shape 1855"/>
          <p:cNvSpPr/>
          <p:nvPr/>
        </p:nvSpPr>
        <p:spPr>
          <a:xfrm>
            <a:off x="2901950" y="13017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56" name="Shape 1856"/>
          <p:cNvSpPr/>
          <p:nvPr/>
        </p:nvSpPr>
        <p:spPr>
          <a:xfrm>
            <a:off x="3206750" y="13017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57" name="Shape 1857"/>
          <p:cNvSpPr/>
          <p:nvPr/>
        </p:nvSpPr>
        <p:spPr>
          <a:xfrm>
            <a:off x="35115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58" name="Shape 1858"/>
          <p:cNvSpPr/>
          <p:nvPr/>
        </p:nvSpPr>
        <p:spPr>
          <a:xfrm>
            <a:off x="38163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59" name="Shape 1859"/>
          <p:cNvSpPr/>
          <p:nvPr/>
        </p:nvSpPr>
        <p:spPr>
          <a:xfrm>
            <a:off x="41211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60" name="Shape 1860"/>
          <p:cNvSpPr/>
          <p:nvPr/>
        </p:nvSpPr>
        <p:spPr>
          <a:xfrm>
            <a:off x="44259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61" name="Shape 1861"/>
          <p:cNvSpPr/>
          <p:nvPr/>
        </p:nvSpPr>
        <p:spPr>
          <a:xfrm>
            <a:off x="47307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62" name="Shape 1862"/>
          <p:cNvSpPr/>
          <p:nvPr/>
        </p:nvSpPr>
        <p:spPr>
          <a:xfrm>
            <a:off x="50355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63" name="Shape 1863"/>
          <p:cNvSpPr/>
          <p:nvPr/>
        </p:nvSpPr>
        <p:spPr>
          <a:xfrm>
            <a:off x="53403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64" name="Shape 1864"/>
          <p:cNvSpPr/>
          <p:nvPr/>
        </p:nvSpPr>
        <p:spPr>
          <a:xfrm>
            <a:off x="56451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65" name="Shape 1865"/>
          <p:cNvSpPr/>
          <p:nvPr/>
        </p:nvSpPr>
        <p:spPr>
          <a:xfrm>
            <a:off x="59499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66" name="Shape 1866"/>
          <p:cNvSpPr/>
          <p:nvPr/>
        </p:nvSpPr>
        <p:spPr>
          <a:xfrm>
            <a:off x="62547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67" name="Shape 1867"/>
          <p:cNvSpPr/>
          <p:nvPr/>
        </p:nvSpPr>
        <p:spPr>
          <a:xfrm>
            <a:off x="65595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68" name="Shape 1868"/>
          <p:cNvSpPr/>
          <p:nvPr/>
        </p:nvSpPr>
        <p:spPr>
          <a:xfrm>
            <a:off x="22923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69" name="Shape 1869"/>
          <p:cNvSpPr/>
          <p:nvPr/>
        </p:nvSpPr>
        <p:spPr>
          <a:xfrm>
            <a:off x="2597150" y="1606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70" name="Shape 1870"/>
          <p:cNvSpPr/>
          <p:nvPr/>
        </p:nvSpPr>
        <p:spPr>
          <a:xfrm>
            <a:off x="2901950" y="16065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71" name="Shape 1871"/>
          <p:cNvSpPr/>
          <p:nvPr/>
        </p:nvSpPr>
        <p:spPr>
          <a:xfrm>
            <a:off x="3206750" y="1606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72" name="Shape 1872"/>
          <p:cNvSpPr/>
          <p:nvPr/>
        </p:nvSpPr>
        <p:spPr>
          <a:xfrm>
            <a:off x="3511550" y="1606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73" name="Shape 1873"/>
          <p:cNvSpPr/>
          <p:nvPr/>
        </p:nvSpPr>
        <p:spPr>
          <a:xfrm>
            <a:off x="38163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74" name="Shape 1874"/>
          <p:cNvSpPr/>
          <p:nvPr/>
        </p:nvSpPr>
        <p:spPr>
          <a:xfrm>
            <a:off x="41211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75" name="Shape 1875"/>
          <p:cNvSpPr/>
          <p:nvPr/>
        </p:nvSpPr>
        <p:spPr>
          <a:xfrm>
            <a:off x="44259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76" name="Shape 1876"/>
          <p:cNvSpPr/>
          <p:nvPr/>
        </p:nvSpPr>
        <p:spPr>
          <a:xfrm>
            <a:off x="47307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77" name="Shape 1877"/>
          <p:cNvSpPr/>
          <p:nvPr/>
        </p:nvSpPr>
        <p:spPr>
          <a:xfrm>
            <a:off x="50355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78" name="Shape 1878"/>
          <p:cNvSpPr/>
          <p:nvPr/>
        </p:nvSpPr>
        <p:spPr>
          <a:xfrm>
            <a:off x="53403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79" name="Shape 1879"/>
          <p:cNvSpPr/>
          <p:nvPr/>
        </p:nvSpPr>
        <p:spPr>
          <a:xfrm>
            <a:off x="56451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80" name="Shape 1880"/>
          <p:cNvSpPr/>
          <p:nvPr/>
        </p:nvSpPr>
        <p:spPr>
          <a:xfrm>
            <a:off x="59499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81" name="Shape 1881"/>
          <p:cNvSpPr/>
          <p:nvPr/>
        </p:nvSpPr>
        <p:spPr>
          <a:xfrm>
            <a:off x="62547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82" name="Shape 1882"/>
          <p:cNvSpPr/>
          <p:nvPr/>
        </p:nvSpPr>
        <p:spPr>
          <a:xfrm>
            <a:off x="65595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83" name="Shape 1883"/>
          <p:cNvSpPr/>
          <p:nvPr/>
        </p:nvSpPr>
        <p:spPr>
          <a:xfrm>
            <a:off x="22923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84" name="Shape 1884"/>
          <p:cNvSpPr/>
          <p:nvPr/>
        </p:nvSpPr>
        <p:spPr>
          <a:xfrm>
            <a:off x="2597150" y="1911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85" name="Shape 1885"/>
          <p:cNvSpPr/>
          <p:nvPr/>
        </p:nvSpPr>
        <p:spPr>
          <a:xfrm>
            <a:off x="2901950" y="1911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86" name="Shape 1886"/>
          <p:cNvSpPr/>
          <p:nvPr/>
        </p:nvSpPr>
        <p:spPr>
          <a:xfrm>
            <a:off x="3206750" y="1911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87" name="Shape 1887"/>
          <p:cNvSpPr/>
          <p:nvPr/>
        </p:nvSpPr>
        <p:spPr>
          <a:xfrm>
            <a:off x="35115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88" name="Shape 1888"/>
          <p:cNvSpPr/>
          <p:nvPr/>
        </p:nvSpPr>
        <p:spPr>
          <a:xfrm>
            <a:off x="38163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89" name="Shape 1889"/>
          <p:cNvSpPr/>
          <p:nvPr/>
        </p:nvSpPr>
        <p:spPr>
          <a:xfrm>
            <a:off x="41211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90" name="Shape 1890"/>
          <p:cNvSpPr/>
          <p:nvPr/>
        </p:nvSpPr>
        <p:spPr>
          <a:xfrm>
            <a:off x="44259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91" name="Shape 1891"/>
          <p:cNvSpPr/>
          <p:nvPr/>
        </p:nvSpPr>
        <p:spPr>
          <a:xfrm>
            <a:off x="47307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92" name="Shape 1892"/>
          <p:cNvSpPr/>
          <p:nvPr/>
        </p:nvSpPr>
        <p:spPr>
          <a:xfrm>
            <a:off x="50355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93" name="Shape 1893"/>
          <p:cNvSpPr/>
          <p:nvPr/>
        </p:nvSpPr>
        <p:spPr>
          <a:xfrm>
            <a:off x="53403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94" name="Shape 1894"/>
          <p:cNvSpPr/>
          <p:nvPr/>
        </p:nvSpPr>
        <p:spPr>
          <a:xfrm>
            <a:off x="56451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95" name="Shape 1895"/>
          <p:cNvSpPr/>
          <p:nvPr/>
        </p:nvSpPr>
        <p:spPr>
          <a:xfrm>
            <a:off x="59499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96" name="Shape 1896"/>
          <p:cNvSpPr/>
          <p:nvPr/>
        </p:nvSpPr>
        <p:spPr>
          <a:xfrm>
            <a:off x="62547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97" name="Shape 1897"/>
          <p:cNvSpPr/>
          <p:nvPr/>
        </p:nvSpPr>
        <p:spPr>
          <a:xfrm>
            <a:off x="65595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98" name="Shape 1898"/>
          <p:cNvSpPr/>
          <p:nvPr/>
        </p:nvSpPr>
        <p:spPr>
          <a:xfrm>
            <a:off x="22923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899" name="Shape 1899"/>
          <p:cNvSpPr/>
          <p:nvPr/>
        </p:nvSpPr>
        <p:spPr>
          <a:xfrm>
            <a:off x="25971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00" name="Shape 1900"/>
          <p:cNvSpPr/>
          <p:nvPr/>
        </p:nvSpPr>
        <p:spPr>
          <a:xfrm>
            <a:off x="29019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01" name="Shape 1901"/>
          <p:cNvSpPr/>
          <p:nvPr/>
        </p:nvSpPr>
        <p:spPr>
          <a:xfrm>
            <a:off x="32067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02" name="Shape 1902"/>
          <p:cNvSpPr/>
          <p:nvPr/>
        </p:nvSpPr>
        <p:spPr>
          <a:xfrm>
            <a:off x="35115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03" name="Shape 1903"/>
          <p:cNvSpPr/>
          <p:nvPr/>
        </p:nvSpPr>
        <p:spPr>
          <a:xfrm>
            <a:off x="38163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04" name="Shape 1904"/>
          <p:cNvSpPr/>
          <p:nvPr/>
        </p:nvSpPr>
        <p:spPr>
          <a:xfrm>
            <a:off x="41211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05" name="Shape 1905"/>
          <p:cNvSpPr/>
          <p:nvPr/>
        </p:nvSpPr>
        <p:spPr>
          <a:xfrm>
            <a:off x="44259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06" name="Shape 1906"/>
          <p:cNvSpPr/>
          <p:nvPr/>
        </p:nvSpPr>
        <p:spPr>
          <a:xfrm>
            <a:off x="47307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07" name="Shape 1907"/>
          <p:cNvSpPr/>
          <p:nvPr/>
        </p:nvSpPr>
        <p:spPr>
          <a:xfrm>
            <a:off x="50355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08" name="Shape 1908"/>
          <p:cNvSpPr/>
          <p:nvPr/>
        </p:nvSpPr>
        <p:spPr>
          <a:xfrm>
            <a:off x="53403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09" name="Shape 1909"/>
          <p:cNvSpPr/>
          <p:nvPr/>
        </p:nvSpPr>
        <p:spPr>
          <a:xfrm>
            <a:off x="56451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10" name="Shape 1910"/>
          <p:cNvSpPr/>
          <p:nvPr/>
        </p:nvSpPr>
        <p:spPr>
          <a:xfrm>
            <a:off x="59499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11" name="Shape 1911"/>
          <p:cNvSpPr/>
          <p:nvPr/>
        </p:nvSpPr>
        <p:spPr>
          <a:xfrm>
            <a:off x="62547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12" name="Shape 1912"/>
          <p:cNvSpPr/>
          <p:nvPr/>
        </p:nvSpPr>
        <p:spPr>
          <a:xfrm>
            <a:off x="65595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13" name="Shape 1913"/>
          <p:cNvSpPr/>
          <p:nvPr/>
        </p:nvSpPr>
        <p:spPr>
          <a:xfrm>
            <a:off x="22923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14" name="Shape 1914"/>
          <p:cNvSpPr/>
          <p:nvPr/>
        </p:nvSpPr>
        <p:spPr>
          <a:xfrm>
            <a:off x="2597150" y="2520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15" name="Shape 1915"/>
          <p:cNvSpPr/>
          <p:nvPr/>
        </p:nvSpPr>
        <p:spPr>
          <a:xfrm>
            <a:off x="2901950" y="2520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16" name="Shape 1916"/>
          <p:cNvSpPr/>
          <p:nvPr/>
        </p:nvSpPr>
        <p:spPr>
          <a:xfrm>
            <a:off x="3206750" y="2520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17" name="Shape 1917"/>
          <p:cNvSpPr/>
          <p:nvPr/>
        </p:nvSpPr>
        <p:spPr>
          <a:xfrm>
            <a:off x="35115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18" name="Shape 1918"/>
          <p:cNvSpPr/>
          <p:nvPr/>
        </p:nvSpPr>
        <p:spPr>
          <a:xfrm>
            <a:off x="38163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19" name="Shape 1919"/>
          <p:cNvSpPr/>
          <p:nvPr/>
        </p:nvSpPr>
        <p:spPr>
          <a:xfrm>
            <a:off x="41211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20" name="Shape 1920"/>
          <p:cNvSpPr/>
          <p:nvPr/>
        </p:nvSpPr>
        <p:spPr>
          <a:xfrm>
            <a:off x="44259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21" name="Shape 1921"/>
          <p:cNvSpPr/>
          <p:nvPr/>
        </p:nvSpPr>
        <p:spPr>
          <a:xfrm>
            <a:off x="47307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22" name="Shape 1922"/>
          <p:cNvSpPr/>
          <p:nvPr/>
        </p:nvSpPr>
        <p:spPr>
          <a:xfrm>
            <a:off x="50355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23" name="Shape 1923"/>
          <p:cNvSpPr/>
          <p:nvPr/>
        </p:nvSpPr>
        <p:spPr>
          <a:xfrm>
            <a:off x="53403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24" name="Shape 1924"/>
          <p:cNvSpPr/>
          <p:nvPr/>
        </p:nvSpPr>
        <p:spPr>
          <a:xfrm>
            <a:off x="56451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25" name="Shape 1925"/>
          <p:cNvSpPr/>
          <p:nvPr/>
        </p:nvSpPr>
        <p:spPr>
          <a:xfrm>
            <a:off x="5949950" y="2520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26" name="Shape 1926"/>
          <p:cNvSpPr/>
          <p:nvPr/>
        </p:nvSpPr>
        <p:spPr>
          <a:xfrm>
            <a:off x="62547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27" name="Shape 1927"/>
          <p:cNvSpPr/>
          <p:nvPr/>
        </p:nvSpPr>
        <p:spPr>
          <a:xfrm>
            <a:off x="65595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28" name="Shape 1928"/>
          <p:cNvSpPr/>
          <p:nvPr/>
        </p:nvSpPr>
        <p:spPr>
          <a:xfrm>
            <a:off x="22923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29" name="Shape 1929"/>
          <p:cNvSpPr/>
          <p:nvPr/>
        </p:nvSpPr>
        <p:spPr>
          <a:xfrm>
            <a:off x="2597150" y="2825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30" name="Shape 1930"/>
          <p:cNvSpPr/>
          <p:nvPr/>
        </p:nvSpPr>
        <p:spPr>
          <a:xfrm>
            <a:off x="2901950" y="2825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31" name="Shape 1931"/>
          <p:cNvSpPr/>
          <p:nvPr/>
        </p:nvSpPr>
        <p:spPr>
          <a:xfrm>
            <a:off x="32067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32" name="Shape 1932"/>
          <p:cNvSpPr/>
          <p:nvPr/>
        </p:nvSpPr>
        <p:spPr>
          <a:xfrm>
            <a:off x="35115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33" name="Shape 1933"/>
          <p:cNvSpPr/>
          <p:nvPr/>
        </p:nvSpPr>
        <p:spPr>
          <a:xfrm>
            <a:off x="38163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34" name="Shape 1934"/>
          <p:cNvSpPr/>
          <p:nvPr/>
        </p:nvSpPr>
        <p:spPr>
          <a:xfrm>
            <a:off x="41211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35" name="Shape 1935"/>
          <p:cNvSpPr/>
          <p:nvPr/>
        </p:nvSpPr>
        <p:spPr>
          <a:xfrm>
            <a:off x="44259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36" name="Shape 1936"/>
          <p:cNvSpPr/>
          <p:nvPr/>
        </p:nvSpPr>
        <p:spPr>
          <a:xfrm>
            <a:off x="47307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37" name="Shape 1937"/>
          <p:cNvSpPr/>
          <p:nvPr/>
        </p:nvSpPr>
        <p:spPr>
          <a:xfrm>
            <a:off x="50355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38" name="Shape 1938"/>
          <p:cNvSpPr/>
          <p:nvPr/>
        </p:nvSpPr>
        <p:spPr>
          <a:xfrm>
            <a:off x="53403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39" name="Shape 1939"/>
          <p:cNvSpPr/>
          <p:nvPr/>
        </p:nvSpPr>
        <p:spPr>
          <a:xfrm>
            <a:off x="56451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40" name="Shape 1940"/>
          <p:cNvSpPr/>
          <p:nvPr/>
        </p:nvSpPr>
        <p:spPr>
          <a:xfrm>
            <a:off x="59499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41" name="Shape 1941"/>
          <p:cNvSpPr/>
          <p:nvPr/>
        </p:nvSpPr>
        <p:spPr>
          <a:xfrm>
            <a:off x="62547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42" name="Shape 1942"/>
          <p:cNvSpPr/>
          <p:nvPr/>
        </p:nvSpPr>
        <p:spPr>
          <a:xfrm>
            <a:off x="65595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43" name="Shape 1943"/>
          <p:cNvSpPr/>
          <p:nvPr/>
        </p:nvSpPr>
        <p:spPr>
          <a:xfrm>
            <a:off x="22923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44" name="Shape 1944"/>
          <p:cNvSpPr/>
          <p:nvPr/>
        </p:nvSpPr>
        <p:spPr>
          <a:xfrm>
            <a:off x="25971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45" name="Shape 1945"/>
          <p:cNvSpPr/>
          <p:nvPr/>
        </p:nvSpPr>
        <p:spPr>
          <a:xfrm>
            <a:off x="29019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46" name="Shape 1946"/>
          <p:cNvSpPr/>
          <p:nvPr/>
        </p:nvSpPr>
        <p:spPr>
          <a:xfrm>
            <a:off x="32067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47" name="Shape 1947"/>
          <p:cNvSpPr/>
          <p:nvPr/>
        </p:nvSpPr>
        <p:spPr>
          <a:xfrm>
            <a:off x="35115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48" name="Shape 1948"/>
          <p:cNvSpPr/>
          <p:nvPr/>
        </p:nvSpPr>
        <p:spPr>
          <a:xfrm>
            <a:off x="38163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49" name="Shape 1949"/>
          <p:cNvSpPr/>
          <p:nvPr/>
        </p:nvSpPr>
        <p:spPr>
          <a:xfrm>
            <a:off x="41211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50" name="Shape 1950"/>
          <p:cNvSpPr/>
          <p:nvPr/>
        </p:nvSpPr>
        <p:spPr>
          <a:xfrm>
            <a:off x="44259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51" name="Shape 1951"/>
          <p:cNvSpPr/>
          <p:nvPr/>
        </p:nvSpPr>
        <p:spPr>
          <a:xfrm>
            <a:off x="47307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52" name="Shape 1952"/>
          <p:cNvSpPr/>
          <p:nvPr/>
        </p:nvSpPr>
        <p:spPr>
          <a:xfrm>
            <a:off x="50355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53" name="Shape 1953"/>
          <p:cNvSpPr/>
          <p:nvPr/>
        </p:nvSpPr>
        <p:spPr>
          <a:xfrm>
            <a:off x="53403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54" name="Shape 1954"/>
          <p:cNvSpPr/>
          <p:nvPr/>
        </p:nvSpPr>
        <p:spPr>
          <a:xfrm>
            <a:off x="56451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55" name="Shape 1955"/>
          <p:cNvSpPr/>
          <p:nvPr/>
        </p:nvSpPr>
        <p:spPr>
          <a:xfrm>
            <a:off x="59499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56" name="Shape 1956"/>
          <p:cNvSpPr/>
          <p:nvPr/>
        </p:nvSpPr>
        <p:spPr>
          <a:xfrm>
            <a:off x="62547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57" name="Shape 1957"/>
          <p:cNvSpPr/>
          <p:nvPr/>
        </p:nvSpPr>
        <p:spPr>
          <a:xfrm>
            <a:off x="65595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58" name="Shape 1958"/>
          <p:cNvSpPr/>
          <p:nvPr/>
        </p:nvSpPr>
        <p:spPr>
          <a:xfrm>
            <a:off x="22923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59" name="Shape 1959"/>
          <p:cNvSpPr/>
          <p:nvPr/>
        </p:nvSpPr>
        <p:spPr>
          <a:xfrm>
            <a:off x="25971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60" name="Shape 1960"/>
          <p:cNvSpPr/>
          <p:nvPr/>
        </p:nvSpPr>
        <p:spPr>
          <a:xfrm>
            <a:off x="29019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61" name="Shape 1961"/>
          <p:cNvSpPr/>
          <p:nvPr/>
        </p:nvSpPr>
        <p:spPr>
          <a:xfrm>
            <a:off x="32067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62" name="Shape 1962"/>
          <p:cNvSpPr/>
          <p:nvPr/>
        </p:nvSpPr>
        <p:spPr>
          <a:xfrm>
            <a:off x="3511550" y="3435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63" name="Shape 1963"/>
          <p:cNvSpPr/>
          <p:nvPr/>
        </p:nvSpPr>
        <p:spPr>
          <a:xfrm>
            <a:off x="38163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64" name="Shape 1964"/>
          <p:cNvSpPr/>
          <p:nvPr/>
        </p:nvSpPr>
        <p:spPr>
          <a:xfrm>
            <a:off x="41211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65" name="Shape 1965"/>
          <p:cNvSpPr/>
          <p:nvPr/>
        </p:nvSpPr>
        <p:spPr>
          <a:xfrm>
            <a:off x="44259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66" name="Shape 1966"/>
          <p:cNvSpPr/>
          <p:nvPr/>
        </p:nvSpPr>
        <p:spPr>
          <a:xfrm>
            <a:off x="47307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67" name="Shape 1967"/>
          <p:cNvSpPr/>
          <p:nvPr/>
        </p:nvSpPr>
        <p:spPr>
          <a:xfrm>
            <a:off x="50355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68" name="Shape 1968"/>
          <p:cNvSpPr/>
          <p:nvPr/>
        </p:nvSpPr>
        <p:spPr>
          <a:xfrm>
            <a:off x="53403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69" name="Shape 1969"/>
          <p:cNvSpPr/>
          <p:nvPr/>
        </p:nvSpPr>
        <p:spPr>
          <a:xfrm>
            <a:off x="56451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70" name="Shape 1970"/>
          <p:cNvSpPr/>
          <p:nvPr/>
        </p:nvSpPr>
        <p:spPr>
          <a:xfrm>
            <a:off x="59499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71" name="Shape 1971"/>
          <p:cNvSpPr/>
          <p:nvPr/>
        </p:nvSpPr>
        <p:spPr>
          <a:xfrm>
            <a:off x="62547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72" name="Shape 1972"/>
          <p:cNvSpPr/>
          <p:nvPr/>
        </p:nvSpPr>
        <p:spPr>
          <a:xfrm>
            <a:off x="65595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73" name="Shape 1973"/>
          <p:cNvSpPr/>
          <p:nvPr/>
        </p:nvSpPr>
        <p:spPr>
          <a:xfrm>
            <a:off x="22923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74" name="Shape 1974"/>
          <p:cNvSpPr/>
          <p:nvPr/>
        </p:nvSpPr>
        <p:spPr>
          <a:xfrm>
            <a:off x="2597150" y="3740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75" name="Shape 1975"/>
          <p:cNvSpPr/>
          <p:nvPr/>
        </p:nvSpPr>
        <p:spPr>
          <a:xfrm>
            <a:off x="2901950" y="3740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76" name="Shape 1976"/>
          <p:cNvSpPr/>
          <p:nvPr/>
        </p:nvSpPr>
        <p:spPr>
          <a:xfrm>
            <a:off x="32067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77" name="Shape 1977"/>
          <p:cNvSpPr/>
          <p:nvPr/>
        </p:nvSpPr>
        <p:spPr>
          <a:xfrm>
            <a:off x="35115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78" name="Shape 1978"/>
          <p:cNvSpPr/>
          <p:nvPr/>
        </p:nvSpPr>
        <p:spPr>
          <a:xfrm>
            <a:off x="38163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79" name="Shape 1979"/>
          <p:cNvSpPr/>
          <p:nvPr/>
        </p:nvSpPr>
        <p:spPr>
          <a:xfrm>
            <a:off x="4121150" y="3740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80" name="Shape 1980"/>
          <p:cNvSpPr/>
          <p:nvPr/>
        </p:nvSpPr>
        <p:spPr>
          <a:xfrm>
            <a:off x="44259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81" name="Shape 1981"/>
          <p:cNvSpPr/>
          <p:nvPr/>
        </p:nvSpPr>
        <p:spPr>
          <a:xfrm>
            <a:off x="47307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82" name="Shape 1982"/>
          <p:cNvSpPr/>
          <p:nvPr/>
        </p:nvSpPr>
        <p:spPr>
          <a:xfrm>
            <a:off x="50355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83" name="Shape 1983"/>
          <p:cNvSpPr/>
          <p:nvPr/>
        </p:nvSpPr>
        <p:spPr>
          <a:xfrm>
            <a:off x="53403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84" name="Shape 1984"/>
          <p:cNvSpPr/>
          <p:nvPr/>
        </p:nvSpPr>
        <p:spPr>
          <a:xfrm>
            <a:off x="56451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85" name="Shape 1985"/>
          <p:cNvSpPr/>
          <p:nvPr/>
        </p:nvSpPr>
        <p:spPr>
          <a:xfrm>
            <a:off x="59499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86" name="Shape 1986"/>
          <p:cNvSpPr/>
          <p:nvPr/>
        </p:nvSpPr>
        <p:spPr>
          <a:xfrm>
            <a:off x="62547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87" name="Shape 1987"/>
          <p:cNvSpPr/>
          <p:nvPr/>
        </p:nvSpPr>
        <p:spPr>
          <a:xfrm>
            <a:off x="65595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88" name="Shape 1988"/>
          <p:cNvSpPr/>
          <p:nvPr/>
        </p:nvSpPr>
        <p:spPr>
          <a:xfrm>
            <a:off x="22923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89" name="Shape 1989"/>
          <p:cNvSpPr/>
          <p:nvPr/>
        </p:nvSpPr>
        <p:spPr>
          <a:xfrm>
            <a:off x="25971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90" name="Shape 1990"/>
          <p:cNvSpPr/>
          <p:nvPr/>
        </p:nvSpPr>
        <p:spPr>
          <a:xfrm>
            <a:off x="29019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91" name="Shape 1991"/>
          <p:cNvSpPr/>
          <p:nvPr/>
        </p:nvSpPr>
        <p:spPr>
          <a:xfrm>
            <a:off x="32067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92" name="Shape 1992"/>
          <p:cNvSpPr/>
          <p:nvPr/>
        </p:nvSpPr>
        <p:spPr>
          <a:xfrm>
            <a:off x="35115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93" name="Shape 1993"/>
          <p:cNvSpPr/>
          <p:nvPr/>
        </p:nvSpPr>
        <p:spPr>
          <a:xfrm>
            <a:off x="38163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94" name="Shape 1994"/>
          <p:cNvSpPr/>
          <p:nvPr/>
        </p:nvSpPr>
        <p:spPr>
          <a:xfrm>
            <a:off x="41211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95" name="Shape 1995"/>
          <p:cNvSpPr/>
          <p:nvPr/>
        </p:nvSpPr>
        <p:spPr>
          <a:xfrm>
            <a:off x="44259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96" name="Shape 1996"/>
          <p:cNvSpPr/>
          <p:nvPr/>
        </p:nvSpPr>
        <p:spPr>
          <a:xfrm>
            <a:off x="47307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97" name="Shape 1997"/>
          <p:cNvSpPr/>
          <p:nvPr/>
        </p:nvSpPr>
        <p:spPr>
          <a:xfrm>
            <a:off x="50355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98" name="Shape 1998"/>
          <p:cNvSpPr/>
          <p:nvPr/>
        </p:nvSpPr>
        <p:spPr>
          <a:xfrm>
            <a:off x="53403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1999" name="Shape 1999"/>
          <p:cNvSpPr/>
          <p:nvPr/>
        </p:nvSpPr>
        <p:spPr>
          <a:xfrm>
            <a:off x="56451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00" name="Shape 2000"/>
          <p:cNvSpPr/>
          <p:nvPr/>
        </p:nvSpPr>
        <p:spPr>
          <a:xfrm>
            <a:off x="59499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01" name="Shape 2001"/>
          <p:cNvSpPr/>
          <p:nvPr/>
        </p:nvSpPr>
        <p:spPr>
          <a:xfrm>
            <a:off x="62547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02" name="Shape 2002"/>
          <p:cNvSpPr/>
          <p:nvPr/>
        </p:nvSpPr>
        <p:spPr>
          <a:xfrm>
            <a:off x="65595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03" name="Shape 2003"/>
          <p:cNvSpPr/>
          <p:nvPr/>
        </p:nvSpPr>
        <p:spPr>
          <a:xfrm>
            <a:off x="22923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04" name="Shape 2004"/>
          <p:cNvSpPr/>
          <p:nvPr/>
        </p:nvSpPr>
        <p:spPr>
          <a:xfrm>
            <a:off x="25971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05" name="Shape 2005"/>
          <p:cNvSpPr/>
          <p:nvPr/>
        </p:nvSpPr>
        <p:spPr>
          <a:xfrm>
            <a:off x="29019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06" name="Shape 2006"/>
          <p:cNvSpPr/>
          <p:nvPr/>
        </p:nvSpPr>
        <p:spPr>
          <a:xfrm>
            <a:off x="32067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07" name="Shape 2007"/>
          <p:cNvSpPr/>
          <p:nvPr/>
        </p:nvSpPr>
        <p:spPr>
          <a:xfrm>
            <a:off x="35115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08" name="Shape 2008"/>
          <p:cNvSpPr/>
          <p:nvPr/>
        </p:nvSpPr>
        <p:spPr>
          <a:xfrm>
            <a:off x="38163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09" name="Shape 2009"/>
          <p:cNvSpPr/>
          <p:nvPr/>
        </p:nvSpPr>
        <p:spPr>
          <a:xfrm>
            <a:off x="41211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10" name="Shape 2010"/>
          <p:cNvSpPr/>
          <p:nvPr/>
        </p:nvSpPr>
        <p:spPr>
          <a:xfrm>
            <a:off x="44259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11" name="Shape 2011"/>
          <p:cNvSpPr/>
          <p:nvPr/>
        </p:nvSpPr>
        <p:spPr>
          <a:xfrm>
            <a:off x="47307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12" name="Shape 2012"/>
          <p:cNvSpPr/>
          <p:nvPr/>
        </p:nvSpPr>
        <p:spPr>
          <a:xfrm>
            <a:off x="50355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13" name="Shape 2013"/>
          <p:cNvSpPr/>
          <p:nvPr/>
        </p:nvSpPr>
        <p:spPr>
          <a:xfrm>
            <a:off x="53403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14" name="Shape 2014"/>
          <p:cNvSpPr/>
          <p:nvPr/>
        </p:nvSpPr>
        <p:spPr>
          <a:xfrm>
            <a:off x="56451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15" name="Shape 2015"/>
          <p:cNvSpPr/>
          <p:nvPr/>
        </p:nvSpPr>
        <p:spPr>
          <a:xfrm>
            <a:off x="59499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16" name="Shape 2016"/>
          <p:cNvSpPr/>
          <p:nvPr/>
        </p:nvSpPr>
        <p:spPr>
          <a:xfrm>
            <a:off x="62547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17" name="Shape 2017"/>
          <p:cNvSpPr/>
          <p:nvPr/>
        </p:nvSpPr>
        <p:spPr>
          <a:xfrm>
            <a:off x="65595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18" name="Shape 2018"/>
          <p:cNvSpPr/>
          <p:nvPr/>
        </p:nvSpPr>
        <p:spPr>
          <a:xfrm>
            <a:off x="22923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19" name="Shape 2019"/>
          <p:cNvSpPr/>
          <p:nvPr/>
        </p:nvSpPr>
        <p:spPr>
          <a:xfrm>
            <a:off x="2597150" y="4654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20" name="Shape 2020"/>
          <p:cNvSpPr/>
          <p:nvPr/>
        </p:nvSpPr>
        <p:spPr>
          <a:xfrm>
            <a:off x="2901950" y="4654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21" name="Shape 2021"/>
          <p:cNvSpPr/>
          <p:nvPr/>
        </p:nvSpPr>
        <p:spPr>
          <a:xfrm>
            <a:off x="32067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22" name="Shape 2022"/>
          <p:cNvSpPr/>
          <p:nvPr/>
        </p:nvSpPr>
        <p:spPr>
          <a:xfrm>
            <a:off x="35115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23" name="Shape 2023"/>
          <p:cNvSpPr/>
          <p:nvPr/>
        </p:nvSpPr>
        <p:spPr>
          <a:xfrm>
            <a:off x="38163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24" name="Shape 2024"/>
          <p:cNvSpPr/>
          <p:nvPr/>
        </p:nvSpPr>
        <p:spPr>
          <a:xfrm>
            <a:off x="41211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25" name="Shape 2025"/>
          <p:cNvSpPr/>
          <p:nvPr/>
        </p:nvSpPr>
        <p:spPr>
          <a:xfrm>
            <a:off x="44259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26" name="Shape 2026"/>
          <p:cNvSpPr/>
          <p:nvPr/>
        </p:nvSpPr>
        <p:spPr>
          <a:xfrm>
            <a:off x="47307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27" name="Shape 2027"/>
          <p:cNvSpPr/>
          <p:nvPr/>
        </p:nvSpPr>
        <p:spPr>
          <a:xfrm>
            <a:off x="50355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28" name="Shape 2028"/>
          <p:cNvSpPr/>
          <p:nvPr/>
        </p:nvSpPr>
        <p:spPr>
          <a:xfrm>
            <a:off x="53403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29" name="Shape 2029"/>
          <p:cNvSpPr/>
          <p:nvPr/>
        </p:nvSpPr>
        <p:spPr>
          <a:xfrm>
            <a:off x="5645150" y="4654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30" name="Shape 2030"/>
          <p:cNvSpPr/>
          <p:nvPr/>
        </p:nvSpPr>
        <p:spPr>
          <a:xfrm>
            <a:off x="59499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31" name="Shape 2031"/>
          <p:cNvSpPr/>
          <p:nvPr/>
        </p:nvSpPr>
        <p:spPr>
          <a:xfrm>
            <a:off x="62547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32" name="Shape 2032"/>
          <p:cNvSpPr/>
          <p:nvPr/>
        </p:nvSpPr>
        <p:spPr>
          <a:xfrm>
            <a:off x="65595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33" name="Shape 2033"/>
          <p:cNvSpPr/>
          <p:nvPr/>
        </p:nvSpPr>
        <p:spPr>
          <a:xfrm>
            <a:off x="22923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34" name="Shape 2034"/>
          <p:cNvSpPr/>
          <p:nvPr/>
        </p:nvSpPr>
        <p:spPr>
          <a:xfrm>
            <a:off x="25971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35" name="Shape 2035"/>
          <p:cNvSpPr/>
          <p:nvPr/>
        </p:nvSpPr>
        <p:spPr>
          <a:xfrm>
            <a:off x="2901950" y="4959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36" name="Shape 2036"/>
          <p:cNvSpPr/>
          <p:nvPr/>
        </p:nvSpPr>
        <p:spPr>
          <a:xfrm>
            <a:off x="32067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37" name="Shape 2037"/>
          <p:cNvSpPr/>
          <p:nvPr/>
        </p:nvSpPr>
        <p:spPr>
          <a:xfrm>
            <a:off x="35115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38" name="Shape 2038"/>
          <p:cNvSpPr/>
          <p:nvPr/>
        </p:nvSpPr>
        <p:spPr>
          <a:xfrm>
            <a:off x="38163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39" name="Shape 2039"/>
          <p:cNvSpPr/>
          <p:nvPr/>
        </p:nvSpPr>
        <p:spPr>
          <a:xfrm>
            <a:off x="41211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40" name="Shape 2040"/>
          <p:cNvSpPr/>
          <p:nvPr/>
        </p:nvSpPr>
        <p:spPr>
          <a:xfrm>
            <a:off x="44259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41" name="Shape 2041"/>
          <p:cNvSpPr/>
          <p:nvPr/>
        </p:nvSpPr>
        <p:spPr>
          <a:xfrm>
            <a:off x="47307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42" name="Shape 2042"/>
          <p:cNvSpPr/>
          <p:nvPr/>
        </p:nvSpPr>
        <p:spPr>
          <a:xfrm>
            <a:off x="50355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43" name="Shape 2043"/>
          <p:cNvSpPr/>
          <p:nvPr/>
        </p:nvSpPr>
        <p:spPr>
          <a:xfrm>
            <a:off x="53403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44" name="Shape 2044"/>
          <p:cNvSpPr/>
          <p:nvPr/>
        </p:nvSpPr>
        <p:spPr>
          <a:xfrm>
            <a:off x="56451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45" name="Shape 2045"/>
          <p:cNvSpPr/>
          <p:nvPr/>
        </p:nvSpPr>
        <p:spPr>
          <a:xfrm>
            <a:off x="5949950" y="4959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46" name="Shape 2046"/>
          <p:cNvSpPr/>
          <p:nvPr/>
        </p:nvSpPr>
        <p:spPr>
          <a:xfrm>
            <a:off x="62547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47" name="Shape 2047"/>
          <p:cNvSpPr/>
          <p:nvPr/>
        </p:nvSpPr>
        <p:spPr>
          <a:xfrm>
            <a:off x="6559550" y="4959350"/>
            <a:ext cx="292101" cy="292101"/>
          </a:xfrm>
          <a:prstGeom prst="rect">
            <a:avLst/>
          </a:prstGeom>
          <a:solidFill>
            <a:srgbClr val="33CC33"/>
          </a:solidFill>
          <a:ln w="12700">
            <a:solidFill>
              <a:srgbClr val="000000"/>
            </a:solidFill>
          </a:ln>
        </p:spPr>
        <p:txBody>
          <a:bodyPr lIns="45719" rIns="45719" anchor="ctr"/>
          <a:lstStyle/>
          <a:p>
            <a:pPr>
              <a:defRPr>
                <a:latin typeface="+mj-lt"/>
                <a:ea typeface="+mj-ea"/>
                <a:cs typeface="+mj-cs"/>
                <a:sym typeface="Times New Roman"/>
              </a:defRPr>
            </a:pPr>
          </a:p>
        </p:txBody>
      </p:sp>
      <p:grpSp>
        <p:nvGrpSpPr>
          <p:cNvPr id="2052" name="Group 2052"/>
          <p:cNvGrpSpPr/>
          <p:nvPr/>
        </p:nvGrpSpPr>
        <p:grpSpPr>
          <a:xfrm>
            <a:off x="7016749" y="4959349"/>
            <a:ext cx="292102" cy="292102"/>
            <a:chOff x="0" y="0"/>
            <a:chExt cx="292100" cy="292100"/>
          </a:xfrm>
        </p:grpSpPr>
        <p:sp>
          <p:nvSpPr>
            <p:cNvPr id="2048" name="Shape 2048"/>
            <p:cNvSpPr/>
            <p:nvPr/>
          </p:nvSpPr>
          <p:spPr>
            <a:xfrm>
              <a:off x="-1" y="-1"/>
              <a:ext cx="292102" cy="292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99" y="0"/>
                  </a:moveTo>
                  <a:lnTo>
                    <a:pt x="0" y="5399"/>
                  </a:lnTo>
                  <a:lnTo>
                    <a:pt x="0" y="21600"/>
                  </a:lnTo>
                  <a:lnTo>
                    <a:pt x="16201" y="21600"/>
                  </a:lnTo>
                  <a:lnTo>
                    <a:pt x="21600" y="16201"/>
                  </a:lnTo>
                  <a:lnTo>
                    <a:pt x="21600" y="0"/>
                  </a:lnTo>
                  <a:close/>
                </a:path>
              </a:pathLst>
            </a:cu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049" name="Shape 2049"/>
            <p:cNvSpPr/>
            <p:nvPr/>
          </p:nvSpPr>
          <p:spPr>
            <a:xfrm>
              <a:off x="-1" y="-1"/>
              <a:ext cx="292102" cy="730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99" y="0"/>
                  </a:moveTo>
                  <a:lnTo>
                    <a:pt x="0" y="21600"/>
                  </a:lnTo>
                  <a:lnTo>
                    <a:pt x="16201" y="21600"/>
                  </a:lnTo>
                  <a:lnTo>
                    <a:pt x="21600" y="0"/>
                  </a:lnTo>
                  <a:close/>
                </a:path>
              </a:pathLst>
            </a:custGeom>
            <a:solidFill>
              <a:srgbClr val="FFFF33"/>
            </a:solidFill>
            <a:ln w="12700" cap="flat">
              <a:noFill/>
              <a:miter lim="400000"/>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050" name="Shape 2050"/>
            <p:cNvSpPr/>
            <p:nvPr/>
          </p:nvSpPr>
          <p:spPr>
            <a:xfrm>
              <a:off x="219088" y="-1"/>
              <a:ext cx="73012" cy="292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399"/>
                  </a:moveTo>
                  <a:lnTo>
                    <a:pt x="0" y="21600"/>
                  </a:lnTo>
                  <a:lnTo>
                    <a:pt x="21600" y="16201"/>
                  </a:lnTo>
                  <a:lnTo>
                    <a:pt x="21600" y="0"/>
                  </a:lnTo>
                  <a:close/>
                </a:path>
              </a:pathLst>
            </a:custGeom>
            <a:solidFill>
              <a:srgbClr val="CCCC00"/>
            </a:solidFill>
            <a:ln w="12700" cap="flat">
              <a:noFill/>
              <a:miter lim="400000"/>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051" name="Shape 2051"/>
            <p:cNvSpPr/>
            <p:nvPr/>
          </p:nvSpPr>
          <p:spPr>
            <a:xfrm>
              <a:off x="-1" y="-1"/>
              <a:ext cx="292102" cy="292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399"/>
                  </a:moveTo>
                  <a:lnTo>
                    <a:pt x="16201" y="5399"/>
                  </a:lnTo>
                  <a:lnTo>
                    <a:pt x="21600" y="0"/>
                  </a:lnTo>
                  <a:moveTo>
                    <a:pt x="16201" y="5399"/>
                  </a:moveTo>
                  <a:lnTo>
                    <a:pt x="16201" y="21600"/>
                  </a:lnTo>
                </a:path>
              </a:pathLst>
            </a:custGeom>
            <a:no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grpSp>
      <p:pic>
        <p:nvPicPr>
          <p:cNvPr id="2053" name="image.png"/>
          <p:cNvPicPr>
            <a:picLocks noChangeAspect="1"/>
          </p:cNvPicPr>
          <p:nvPr/>
        </p:nvPicPr>
        <p:blipFill>
          <a:blip r:embed="rId2">
            <a:extLst/>
          </a:blip>
          <a:stretch>
            <a:fillRect/>
          </a:stretch>
        </p:blipFill>
        <p:spPr>
          <a:xfrm>
            <a:off x="2971800" y="1676400"/>
            <a:ext cx="228600" cy="22860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3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838">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838" grpId="1"/>
    </p:bld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 name="Shape 118"/>
          <p:cNvSpPr/>
          <p:nvPr>
            <p:ph type="title"/>
          </p:nvPr>
        </p:nvSpPr>
        <p:spPr>
          <a:xfrm>
            <a:off x="685800" y="152399"/>
            <a:ext cx="7772400" cy="1143002"/>
          </a:xfrm>
          <a:prstGeom prst="rect">
            <a:avLst/>
          </a:prstGeom>
        </p:spPr>
        <p:txBody>
          <a:bodyPr/>
          <a:lstStyle/>
          <a:p>
            <a:pPr/>
            <a:r>
              <a:t>Stacks</a:t>
            </a:r>
          </a:p>
        </p:txBody>
      </p:sp>
      <p:sp>
        <p:nvSpPr>
          <p:cNvPr id="119" name="Shape 119"/>
          <p:cNvSpPr/>
          <p:nvPr>
            <p:ph type="body" idx="1"/>
          </p:nvPr>
        </p:nvSpPr>
        <p:spPr>
          <a:xfrm>
            <a:off x="381000" y="3200400"/>
            <a:ext cx="8382000" cy="3124200"/>
          </a:xfrm>
          <a:prstGeom prst="rect">
            <a:avLst/>
          </a:prstGeom>
        </p:spPr>
        <p:txBody>
          <a:bodyPr/>
          <a:lstStyle/>
          <a:p>
            <a:pPr/>
            <a:r>
              <a:t>Linear list.</a:t>
            </a:r>
          </a:p>
          <a:p>
            <a:pPr/>
            <a:r>
              <a:t>One end is called </a:t>
            </a:r>
            <a:r>
              <a:rPr>
                <a:solidFill>
                  <a:srgbClr val="FF0033"/>
                </a:solidFill>
              </a:rPr>
              <a:t>top</a:t>
            </a:r>
            <a:r>
              <a:t>.</a:t>
            </a:r>
          </a:p>
          <a:p>
            <a:pPr/>
            <a:r>
              <a:t>Other end is called </a:t>
            </a:r>
            <a:r>
              <a:rPr>
                <a:solidFill>
                  <a:srgbClr val="FF0033"/>
                </a:solidFill>
              </a:rPr>
              <a:t>bottom</a:t>
            </a:r>
            <a:r>
              <a:t>.</a:t>
            </a:r>
          </a:p>
          <a:p>
            <a:pPr/>
            <a:r>
              <a:t>Additions to and removals from the </a:t>
            </a:r>
            <a:r>
              <a:rPr>
                <a:solidFill>
                  <a:srgbClr val="FF0033"/>
                </a:solidFill>
              </a:rPr>
              <a:t>top</a:t>
            </a:r>
            <a:r>
              <a:t> end only. </a:t>
            </a:r>
          </a:p>
        </p:txBody>
      </p:sp>
      <p:pic>
        <p:nvPicPr>
          <p:cNvPr id="120" name="LEFTSPOT.png"/>
          <p:cNvPicPr>
            <a:picLocks noChangeAspect="1"/>
          </p:cNvPicPr>
          <p:nvPr/>
        </p:nvPicPr>
        <p:blipFill>
          <a:blip r:embed="rId2">
            <a:extLst/>
          </a:blip>
          <a:stretch>
            <a:fillRect/>
          </a:stretch>
        </p:blipFill>
        <p:spPr>
          <a:xfrm>
            <a:off x="5715000" y="990600"/>
            <a:ext cx="1189038" cy="1096963"/>
          </a:xfrm>
          <a:prstGeom prst="rect">
            <a:avLst/>
          </a:prstGeom>
          <a:ln w="12700">
            <a:miter lim="400000"/>
          </a:ln>
        </p:spPr>
      </p:pic>
      <p:pic>
        <p:nvPicPr>
          <p:cNvPr id="121" name="SPOTLIGH.png"/>
          <p:cNvPicPr>
            <a:picLocks noChangeAspect="1"/>
          </p:cNvPicPr>
          <p:nvPr/>
        </p:nvPicPr>
        <p:blipFill>
          <a:blip r:embed="rId3">
            <a:extLst/>
          </a:blip>
          <a:stretch>
            <a:fillRect/>
          </a:stretch>
        </p:blipFill>
        <p:spPr>
          <a:xfrm>
            <a:off x="1905000" y="990600"/>
            <a:ext cx="1189038" cy="109696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1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1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1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1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19">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19" grpId="1"/>
    </p:bldLst>
  </p:timing>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5" name="Shape 2055"/>
          <p:cNvSpPr/>
          <p:nvPr/>
        </p:nvSpPr>
        <p:spPr>
          <a:xfrm>
            <a:off x="2292350" y="996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56" name="Shape 2056"/>
          <p:cNvSpPr/>
          <p:nvPr>
            <p:ph type="title"/>
          </p:nvPr>
        </p:nvSpPr>
        <p:spPr>
          <a:xfrm>
            <a:off x="685800" y="152400"/>
            <a:ext cx="7772400" cy="685800"/>
          </a:xfrm>
          <a:prstGeom prst="rect">
            <a:avLst/>
          </a:prstGeom>
        </p:spPr>
        <p:txBody>
          <a:bodyPr/>
          <a:lstStyle>
            <a:lvl1pPr defTabSz="896111">
              <a:defRPr sz="4312"/>
            </a:lvl1pPr>
          </a:lstStyle>
          <a:p>
            <a:pPr/>
            <a:r>
              <a:t>Rat In A Maze</a:t>
            </a:r>
          </a:p>
        </p:txBody>
      </p:sp>
      <p:sp>
        <p:nvSpPr>
          <p:cNvPr id="2057" name="Shape 2057"/>
          <p:cNvSpPr/>
          <p:nvPr>
            <p:ph type="body" sz="quarter" idx="1"/>
          </p:nvPr>
        </p:nvSpPr>
        <p:spPr>
          <a:xfrm>
            <a:off x="0" y="5410200"/>
            <a:ext cx="9067800" cy="914400"/>
          </a:xfrm>
          <a:prstGeom prst="rect">
            <a:avLst/>
          </a:prstGeom>
        </p:spPr>
        <p:txBody>
          <a:bodyPr/>
          <a:lstStyle>
            <a:lvl1pPr marL="315468" indent="-315468" defTabSz="841247">
              <a:defRPr sz="2944"/>
            </a:lvl1pPr>
          </a:lstStyle>
          <a:p>
            <a:pPr/>
            <a:r>
              <a:t>Move backward until we reach a square from which a forward move is possible.</a:t>
            </a:r>
          </a:p>
        </p:txBody>
      </p:sp>
      <p:sp>
        <p:nvSpPr>
          <p:cNvPr id="2058" name="Shape 2058"/>
          <p:cNvSpPr/>
          <p:nvPr/>
        </p:nvSpPr>
        <p:spPr>
          <a:xfrm>
            <a:off x="2597150" y="996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59" name="Shape 2059"/>
          <p:cNvSpPr/>
          <p:nvPr/>
        </p:nvSpPr>
        <p:spPr>
          <a:xfrm>
            <a:off x="2901950" y="996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60" name="Shape 2060"/>
          <p:cNvSpPr/>
          <p:nvPr/>
        </p:nvSpPr>
        <p:spPr>
          <a:xfrm>
            <a:off x="3206750" y="996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61" name="Shape 2061"/>
          <p:cNvSpPr/>
          <p:nvPr/>
        </p:nvSpPr>
        <p:spPr>
          <a:xfrm>
            <a:off x="35115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62" name="Shape 2062"/>
          <p:cNvSpPr/>
          <p:nvPr/>
        </p:nvSpPr>
        <p:spPr>
          <a:xfrm>
            <a:off x="38163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63" name="Shape 2063"/>
          <p:cNvSpPr/>
          <p:nvPr/>
        </p:nvSpPr>
        <p:spPr>
          <a:xfrm>
            <a:off x="41211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64" name="Shape 2064"/>
          <p:cNvSpPr/>
          <p:nvPr/>
        </p:nvSpPr>
        <p:spPr>
          <a:xfrm>
            <a:off x="44259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65" name="Shape 2065"/>
          <p:cNvSpPr/>
          <p:nvPr/>
        </p:nvSpPr>
        <p:spPr>
          <a:xfrm>
            <a:off x="47307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66" name="Shape 2066"/>
          <p:cNvSpPr/>
          <p:nvPr/>
        </p:nvSpPr>
        <p:spPr>
          <a:xfrm>
            <a:off x="50355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67" name="Shape 2067"/>
          <p:cNvSpPr/>
          <p:nvPr/>
        </p:nvSpPr>
        <p:spPr>
          <a:xfrm>
            <a:off x="5340350" y="996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68" name="Shape 2068"/>
          <p:cNvSpPr/>
          <p:nvPr/>
        </p:nvSpPr>
        <p:spPr>
          <a:xfrm>
            <a:off x="56451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69" name="Shape 2069"/>
          <p:cNvSpPr/>
          <p:nvPr/>
        </p:nvSpPr>
        <p:spPr>
          <a:xfrm>
            <a:off x="59499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70" name="Shape 2070"/>
          <p:cNvSpPr/>
          <p:nvPr/>
        </p:nvSpPr>
        <p:spPr>
          <a:xfrm>
            <a:off x="62547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71" name="Shape 2071"/>
          <p:cNvSpPr/>
          <p:nvPr/>
        </p:nvSpPr>
        <p:spPr>
          <a:xfrm>
            <a:off x="65595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72" name="Shape 2072"/>
          <p:cNvSpPr/>
          <p:nvPr/>
        </p:nvSpPr>
        <p:spPr>
          <a:xfrm>
            <a:off x="22923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73" name="Shape 2073"/>
          <p:cNvSpPr/>
          <p:nvPr/>
        </p:nvSpPr>
        <p:spPr>
          <a:xfrm>
            <a:off x="25971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74" name="Shape 2074"/>
          <p:cNvSpPr/>
          <p:nvPr/>
        </p:nvSpPr>
        <p:spPr>
          <a:xfrm>
            <a:off x="2901950" y="13017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75" name="Shape 2075"/>
          <p:cNvSpPr/>
          <p:nvPr/>
        </p:nvSpPr>
        <p:spPr>
          <a:xfrm>
            <a:off x="3206750" y="13017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76" name="Shape 2076"/>
          <p:cNvSpPr/>
          <p:nvPr/>
        </p:nvSpPr>
        <p:spPr>
          <a:xfrm>
            <a:off x="35115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77" name="Shape 2077"/>
          <p:cNvSpPr/>
          <p:nvPr/>
        </p:nvSpPr>
        <p:spPr>
          <a:xfrm>
            <a:off x="38163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78" name="Shape 2078"/>
          <p:cNvSpPr/>
          <p:nvPr/>
        </p:nvSpPr>
        <p:spPr>
          <a:xfrm>
            <a:off x="41211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79" name="Shape 2079"/>
          <p:cNvSpPr/>
          <p:nvPr/>
        </p:nvSpPr>
        <p:spPr>
          <a:xfrm>
            <a:off x="44259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80" name="Shape 2080"/>
          <p:cNvSpPr/>
          <p:nvPr/>
        </p:nvSpPr>
        <p:spPr>
          <a:xfrm>
            <a:off x="47307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81" name="Shape 2081"/>
          <p:cNvSpPr/>
          <p:nvPr/>
        </p:nvSpPr>
        <p:spPr>
          <a:xfrm>
            <a:off x="50355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82" name="Shape 2082"/>
          <p:cNvSpPr/>
          <p:nvPr/>
        </p:nvSpPr>
        <p:spPr>
          <a:xfrm>
            <a:off x="53403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83" name="Shape 2083"/>
          <p:cNvSpPr/>
          <p:nvPr/>
        </p:nvSpPr>
        <p:spPr>
          <a:xfrm>
            <a:off x="56451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84" name="Shape 2084"/>
          <p:cNvSpPr/>
          <p:nvPr/>
        </p:nvSpPr>
        <p:spPr>
          <a:xfrm>
            <a:off x="59499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85" name="Shape 2085"/>
          <p:cNvSpPr/>
          <p:nvPr/>
        </p:nvSpPr>
        <p:spPr>
          <a:xfrm>
            <a:off x="62547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86" name="Shape 2086"/>
          <p:cNvSpPr/>
          <p:nvPr/>
        </p:nvSpPr>
        <p:spPr>
          <a:xfrm>
            <a:off x="65595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87" name="Shape 2087"/>
          <p:cNvSpPr/>
          <p:nvPr/>
        </p:nvSpPr>
        <p:spPr>
          <a:xfrm>
            <a:off x="22923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88" name="Shape 2088"/>
          <p:cNvSpPr/>
          <p:nvPr/>
        </p:nvSpPr>
        <p:spPr>
          <a:xfrm>
            <a:off x="2597150" y="1606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89" name="Shape 2089"/>
          <p:cNvSpPr/>
          <p:nvPr/>
        </p:nvSpPr>
        <p:spPr>
          <a:xfrm>
            <a:off x="2901950" y="16065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90" name="Shape 2090"/>
          <p:cNvSpPr/>
          <p:nvPr/>
        </p:nvSpPr>
        <p:spPr>
          <a:xfrm>
            <a:off x="3206750" y="1606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91" name="Shape 2091"/>
          <p:cNvSpPr/>
          <p:nvPr/>
        </p:nvSpPr>
        <p:spPr>
          <a:xfrm>
            <a:off x="3511550" y="1606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92" name="Shape 2092"/>
          <p:cNvSpPr/>
          <p:nvPr/>
        </p:nvSpPr>
        <p:spPr>
          <a:xfrm>
            <a:off x="38163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93" name="Shape 2093"/>
          <p:cNvSpPr/>
          <p:nvPr/>
        </p:nvSpPr>
        <p:spPr>
          <a:xfrm>
            <a:off x="41211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94" name="Shape 2094"/>
          <p:cNvSpPr/>
          <p:nvPr/>
        </p:nvSpPr>
        <p:spPr>
          <a:xfrm>
            <a:off x="44259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95" name="Shape 2095"/>
          <p:cNvSpPr/>
          <p:nvPr/>
        </p:nvSpPr>
        <p:spPr>
          <a:xfrm>
            <a:off x="47307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96" name="Shape 2096"/>
          <p:cNvSpPr/>
          <p:nvPr/>
        </p:nvSpPr>
        <p:spPr>
          <a:xfrm>
            <a:off x="50355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97" name="Shape 2097"/>
          <p:cNvSpPr/>
          <p:nvPr/>
        </p:nvSpPr>
        <p:spPr>
          <a:xfrm>
            <a:off x="53403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98" name="Shape 2098"/>
          <p:cNvSpPr/>
          <p:nvPr/>
        </p:nvSpPr>
        <p:spPr>
          <a:xfrm>
            <a:off x="56451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099" name="Shape 2099"/>
          <p:cNvSpPr/>
          <p:nvPr/>
        </p:nvSpPr>
        <p:spPr>
          <a:xfrm>
            <a:off x="59499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00" name="Shape 2100"/>
          <p:cNvSpPr/>
          <p:nvPr/>
        </p:nvSpPr>
        <p:spPr>
          <a:xfrm>
            <a:off x="62547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01" name="Shape 2101"/>
          <p:cNvSpPr/>
          <p:nvPr/>
        </p:nvSpPr>
        <p:spPr>
          <a:xfrm>
            <a:off x="65595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02" name="Shape 2102"/>
          <p:cNvSpPr/>
          <p:nvPr/>
        </p:nvSpPr>
        <p:spPr>
          <a:xfrm>
            <a:off x="22923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03" name="Shape 2103"/>
          <p:cNvSpPr/>
          <p:nvPr/>
        </p:nvSpPr>
        <p:spPr>
          <a:xfrm>
            <a:off x="2597150" y="1911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04" name="Shape 2104"/>
          <p:cNvSpPr/>
          <p:nvPr/>
        </p:nvSpPr>
        <p:spPr>
          <a:xfrm>
            <a:off x="2901950" y="1911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05" name="Shape 2105"/>
          <p:cNvSpPr/>
          <p:nvPr/>
        </p:nvSpPr>
        <p:spPr>
          <a:xfrm>
            <a:off x="3206750" y="1911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06" name="Shape 2106"/>
          <p:cNvSpPr/>
          <p:nvPr/>
        </p:nvSpPr>
        <p:spPr>
          <a:xfrm>
            <a:off x="35115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07" name="Shape 2107"/>
          <p:cNvSpPr/>
          <p:nvPr/>
        </p:nvSpPr>
        <p:spPr>
          <a:xfrm>
            <a:off x="38163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08" name="Shape 2108"/>
          <p:cNvSpPr/>
          <p:nvPr/>
        </p:nvSpPr>
        <p:spPr>
          <a:xfrm>
            <a:off x="41211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09" name="Shape 2109"/>
          <p:cNvSpPr/>
          <p:nvPr/>
        </p:nvSpPr>
        <p:spPr>
          <a:xfrm>
            <a:off x="44259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10" name="Shape 2110"/>
          <p:cNvSpPr/>
          <p:nvPr/>
        </p:nvSpPr>
        <p:spPr>
          <a:xfrm>
            <a:off x="47307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11" name="Shape 2111"/>
          <p:cNvSpPr/>
          <p:nvPr/>
        </p:nvSpPr>
        <p:spPr>
          <a:xfrm>
            <a:off x="50355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12" name="Shape 2112"/>
          <p:cNvSpPr/>
          <p:nvPr/>
        </p:nvSpPr>
        <p:spPr>
          <a:xfrm>
            <a:off x="53403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13" name="Shape 2113"/>
          <p:cNvSpPr/>
          <p:nvPr/>
        </p:nvSpPr>
        <p:spPr>
          <a:xfrm>
            <a:off x="56451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14" name="Shape 2114"/>
          <p:cNvSpPr/>
          <p:nvPr/>
        </p:nvSpPr>
        <p:spPr>
          <a:xfrm>
            <a:off x="59499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15" name="Shape 2115"/>
          <p:cNvSpPr/>
          <p:nvPr/>
        </p:nvSpPr>
        <p:spPr>
          <a:xfrm>
            <a:off x="62547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16" name="Shape 2116"/>
          <p:cNvSpPr/>
          <p:nvPr/>
        </p:nvSpPr>
        <p:spPr>
          <a:xfrm>
            <a:off x="65595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17" name="Shape 2117"/>
          <p:cNvSpPr/>
          <p:nvPr/>
        </p:nvSpPr>
        <p:spPr>
          <a:xfrm>
            <a:off x="22923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18" name="Shape 2118"/>
          <p:cNvSpPr/>
          <p:nvPr/>
        </p:nvSpPr>
        <p:spPr>
          <a:xfrm>
            <a:off x="25971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19" name="Shape 2119"/>
          <p:cNvSpPr/>
          <p:nvPr/>
        </p:nvSpPr>
        <p:spPr>
          <a:xfrm>
            <a:off x="29019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20" name="Shape 2120"/>
          <p:cNvSpPr/>
          <p:nvPr/>
        </p:nvSpPr>
        <p:spPr>
          <a:xfrm>
            <a:off x="32067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21" name="Shape 2121"/>
          <p:cNvSpPr/>
          <p:nvPr/>
        </p:nvSpPr>
        <p:spPr>
          <a:xfrm>
            <a:off x="35115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22" name="Shape 2122"/>
          <p:cNvSpPr/>
          <p:nvPr/>
        </p:nvSpPr>
        <p:spPr>
          <a:xfrm>
            <a:off x="38163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23" name="Shape 2123"/>
          <p:cNvSpPr/>
          <p:nvPr/>
        </p:nvSpPr>
        <p:spPr>
          <a:xfrm>
            <a:off x="41211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24" name="Shape 2124"/>
          <p:cNvSpPr/>
          <p:nvPr/>
        </p:nvSpPr>
        <p:spPr>
          <a:xfrm>
            <a:off x="44259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25" name="Shape 2125"/>
          <p:cNvSpPr/>
          <p:nvPr/>
        </p:nvSpPr>
        <p:spPr>
          <a:xfrm>
            <a:off x="47307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26" name="Shape 2126"/>
          <p:cNvSpPr/>
          <p:nvPr/>
        </p:nvSpPr>
        <p:spPr>
          <a:xfrm>
            <a:off x="50355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27" name="Shape 2127"/>
          <p:cNvSpPr/>
          <p:nvPr/>
        </p:nvSpPr>
        <p:spPr>
          <a:xfrm>
            <a:off x="53403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28" name="Shape 2128"/>
          <p:cNvSpPr/>
          <p:nvPr/>
        </p:nvSpPr>
        <p:spPr>
          <a:xfrm>
            <a:off x="56451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29" name="Shape 2129"/>
          <p:cNvSpPr/>
          <p:nvPr/>
        </p:nvSpPr>
        <p:spPr>
          <a:xfrm>
            <a:off x="59499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30" name="Shape 2130"/>
          <p:cNvSpPr/>
          <p:nvPr/>
        </p:nvSpPr>
        <p:spPr>
          <a:xfrm>
            <a:off x="62547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31" name="Shape 2131"/>
          <p:cNvSpPr/>
          <p:nvPr/>
        </p:nvSpPr>
        <p:spPr>
          <a:xfrm>
            <a:off x="65595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32" name="Shape 2132"/>
          <p:cNvSpPr/>
          <p:nvPr/>
        </p:nvSpPr>
        <p:spPr>
          <a:xfrm>
            <a:off x="22923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33" name="Shape 2133"/>
          <p:cNvSpPr/>
          <p:nvPr/>
        </p:nvSpPr>
        <p:spPr>
          <a:xfrm>
            <a:off x="2597150" y="2520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34" name="Shape 2134"/>
          <p:cNvSpPr/>
          <p:nvPr/>
        </p:nvSpPr>
        <p:spPr>
          <a:xfrm>
            <a:off x="2901950" y="2520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35" name="Shape 2135"/>
          <p:cNvSpPr/>
          <p:nvPr/>
        </p:nvSpPr>
        <p:spPr>
          <a:xfrm>
            <a:off x="3206750" y="2520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36" name="Shape 2136"/>
          <p:cNvSpPr/>
          <p:nvPr/>
        </p:nvSpPr>
        <p:spPr>
          <a:xfrm>
            <a:off x="35115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37" name="Shape 2137"/>
          <p:cNvSpPr/>
          <p:nvPr/>
        </p:nvSpPr>
        <p:spPr>
          <a:xfrm>
            <a:off x="38163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38" name="Shape 2138"/>
          <p:cNvSpPr/>
          <p:nvPr/>
        </p:nvSpPr>
        <p:spPr>
          <a:xfrm>
            <a:off x="41211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39" name="Shape 2139"/>
          <p:cNvSpPr/>
          <p:nvPr/>
        </p:nvSpPr>
        <p:spPr>
          <a:xfrm>
            <a:off x="44259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40" name="Shape 2140"/>
          <p:cNvSpPr/>
          <p:nvPr/>
        </p:nvSpPr>
        <p:spPr>
          <a:xfrm>
            <a:off x="47307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41" name="Shape 2141"/>
          <p:cNvSpPr/>
          <p:nvPr/>
        </p:nvSpPr>
        <p:spPr>
          <a:xfrm>
            <a:off x="50355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42" name="Shape 2142"/>
          <p:cNvSpPr/>
          <p:nvPr/>
        </p:nvSpPr>
        <p:spPr>
          <a:xfrm>
            <a:off x="53403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43" name="Shape 2143"/>
          <p:cNvSpPr/>
          <p:nvPr/>
        </p:nvSpPr>
        <p:spPr>
          <a:xfrm>
            <a:off x="56451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44" name="Shape 2144"/>
          <p:cNvSpPr/>
          <p:nvPr/>
        </p:nvSpPr>
        <p:spPr>
          <a:xfrm>
            <a:off x="5949950" y="2520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45" name="Shape 2145"/>
          <p:cNvSpPr/>
          <p:nvPr/>
        </p:nvSpPr>
        <p:spPr>
          <a:xfrm>
            <a:off x="62547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46" name="Shape 2146"/>
          <p:cNvSpPr/>
          <p:nvPr/>
        </p:nvSpPr>
        <p:spPr>
          <a:xfrm>
            <a:off x="65595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47" name="Shape 2147"/>
          <p:cNvSpPr/>
          <p:nvPr/>
        </p:nvSpPr>
        <p:spPr>
          <a:xfrm>
            <a:off x="22923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48" name="Shape 2148"/>
          <p:cNvSpPr/>
          <p:nvPr/>
        </p:nvSpPr>
        <p:spPr>
          <a:xfrm>
            <a:off x="2597150" y="2825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49" name="Shape 2149"/>
          <p:cNvSpPr/>
          <p:nvPr/>
        </p:nvSpPr>
        <p:spPr>
          <a:xfrm>
            <a:off x="2901950" y="2825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50" name="Shape 2150"/>
          <p:cNvSpPr/>
          <p:nvPr/>
        </p:nvSpPr>
        <p:spPr>
          <a:xfrm>
            <a:off x="32067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51" name="Shape 2151"/>
          <p:cNvSpPr/>
          <p:nvPr/>
        </p:nvSpPr>
        <p:spPr>
          <a:xfrm>
            <a:off x="35115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52" name="Shape 2152"/>
          <p:cNvSpPr/>
          <p:nvPr/>
        </p:nvSpPr>
        <p:spPr>
          <a:xfrm>
            <a:off x="38163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53" name="Shape 2153"/>
          <p:cNvSpPr/>
          <p:nvPr/>
        </p:nvSpPr>
        <p:spPr>
          <a:xfrm>
            <a:off x="41211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54" name="Shape 2154"/>
          <p:cNvSpPr/>
          <p:nvPr/>
        </p:nvSpPr>
        <p:spPr>
          <a:xfrm>
            <a:off x="44259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55" name="Shape 2155"/>
          <p:cNvSpPr/>
          <p:nvPr/>
        </p:nvSpPr>
        <p:spPr>
          <a:xfrm>
            <a:off x="47307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56" name="Shape 2156"/>
          <p:cNvSpPr/>
          <p:nvPr/>
        </p:nvSpPr>
        <p:spPr>
          <a:xfrm>
            <a:off x="50355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57" name="Shape 2157"/>
          <p:cNvSpPr/>
          <p:nvPr/>
        </p:nvSpPr>
        <p:spPr>
          <a:xfrm>
            <a:off x="53403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58" name="Shape 2158"/>
          <p:cNvSpPr/>
          <p:nvPr/>
        </p:nvSpPr>
        <p:spPr>
          <a:xfrm>
            <a:off x="56451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59" name="Shape 2159"/>
          <p:cNvSpPr/>
          <p:nvPr/>
        </p:nvSpPr>
        <p:spPr>
          <a:xfrm>
            <a:off x="59499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60" name="Shape 2160"/>
          <p:cNvSpPr/>
          <p:nvPr/>
        </p:nvSpPr>
        <p:spPr>
          <a:xfrm>
            <a:off x="62547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61" name="Shape 2161"/>
          <p:cNvSpPr/>
          <p:nvPr/>
        </p:nvSpPr>
        <p:spPr>
          <a:xfrm>
            <a:off x="65595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62" name="Shape 2162"/>
          <p:cNvSpPr/>
          <p:nvPr/>
        </p:nvSpPr>
        <p:spPr>
          <a:xfrm>
            <a:off x="22923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63" name="Shape 2163"/>
          <p:cNvSpPr/>
          <p:nvPr/>
        </p:nvSpPr>
        <p:spPr>
          <a:xfrm>
            <a:off x="25971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64" name="Shape 2164"/>
          <p:cNvSpPr/>
          <p:nvPr/>
        </p:nvSpPr>
        <p:spPr>
          <a:xfrm>
            <a:off x="29019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65" name="Shape 2165"/>
          <p:cNvSpPr/>
          <p:nvPr/>
        </p:nvSpPr>
        <p:spPr>
          <a:xfrm>
            <a:off x="32067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66" name="Shape 2166"/>
          <p:cNvSpPr/>
          <p:nvPr/>
        </p:nvSpPr>
        <p:spPr>
          <a:xfrm>
            <a:off x="35115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67" name="Shape 2167"/>
          <p:cNvSpPr/>
          <p:nvPr/>
        </p:nvSpPr>
        <p:spPr>
          <a:xfrm>
            <a:off x="38163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68" name="Shape 2168"/>
          <p:cNvSpPr/>
          <p:nvPr/>
        </p:nvSpPr>
        <p:spPr>
          <a:xfrm>
            <a:off x="41211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69" name="Shape 2169"/>
          <p:cNvSpPr/>
          <p:nvPr/>
        </p:nvSpPr>
        <p:spPr>
          <a:xfrm>
            <a:off x="44259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70" name="Shape 2170"/>
          <p:cNvSpPr/>
          <p:nvPr/>
        </p:nvSpPr>
        <p:spPr>
          <a:xfrm>
            <a:off x="47307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71" name="Shape 2171"/>
          <p:cNvSpPr/>
          <p:nvPr/>
        </p:nvSpPr>
        <p:spPr>
          <a:xfrm>
            <a:off x="50355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72" name="Shape 2172"/>
          <p:cNvSpPr/>
          <p:nvPr/>
        </p:nvSpPr>
        <p:spPr>
          <a:xfrm>
            <a:off x="53403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73" name="Shape 2173"/>
          <p:cNvSpPr/>
          <p:nvPr/>
        </p:nvSpPr>
        <p:spPr>
          <a:xfrm>
            <a:off x="56451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74" name="Shape 2174"/>
          <p:cNvSpPr/>
          <p:nvPr/>
        </p:nvSpPr>
        <p:spPr>
          <a:xfrm>
            <a:off x="59499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75" name="Shape 2175"/>
          <p:cNvSpPr/>
          <p:nvPr/>
        </p:nvSpPr>
        <p:spPr>
          <a:xfrm>
            <a:off x="62547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76" name="Shape 2176"/>
          <p:cNvSpPr/>
          <p:nvPr/>
        </p:nvSpPr>
        <p:spPr>
          <a:xfrm>
            <a:off x="65595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77" name="Shape 2177"/>
          <p:cNvSpPr/>
          <p:nvPr/>
        </p:nvSpPr>
        <p:spPr>
          <a:xfrm>
            <a:off x="22923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78" name="Shape 2178"/>
          <p:cNvSpPr/>
          <p:nvPr/>
        </p:nvSpPr>
        <p:spPr>
          <a:xfrm>
            <a:off x="25971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79" name="Shape 2179"/>
          <p:cNvSpPr/>
          <p:nvPr/>
        </p:nvSpPr>
        <p:spPr>
          <a:xfrm>
            <a:off x="29019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80" name="Shape 2180"/>
          <p:cNvSpPr/>
          <p:nvPr/>
        </p:nvSpPr>
        <p:spPr>
          <a:xfrm>
            <a:off x="32067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81" name="Shape 2181"/>
          <p:cNvSpPr/>
          <p:nvPr/>
        </p:nvSpPr>
        <p:spPr>
          <a:xfrm>
            <a:off x="3511550" y="3435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82" name="Shape 2182"/>
          <p:cNvSpPr/>
          <p:nvPr/>
        </p:nvSpPr>
        <p:spPr>
          <a:xfrm>
            <a:off x="38163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83" name="Shape 2183"/>
          <p:cNvSpPr/>
          <p:nvPr/>
        </p:nvSpPr>
        <p:spPr>
          <a:xfrm>
            <a:off x="41211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84" name="Shape 2184"/>
          <p:cNvSpPr/>
          <p:nvPr/>
        </p:nvSpPr>
        <p:spPr>
          <a:xfrm>
            <a:off x="44259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85" name="Shape 2185"/>
          <p:cNvSpPr/>
          <p:nvPr/>
        </p:nvSpPr>
        <p:spPr>
          <a:xfrm>
            <a:off x="47307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86" name="Shape 2186"/>
          <p:cNvSpPr/>
          <p:nvPr/>
        </p:nvSpPr>
        <p:spPr>
          <a:xfrm>
            <a:off x="50355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87" name="Shape 2187"/>
          <p:cNvSpPr/>
          <p:nvPr/>
        </p:nvSpPr>
        <p:spPr>
          <a:xfrm>
            <a:off x="53403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88" name="Shape 2188"/>
          <p:cNvSpPr/>
          <p:nvPr/>
        </p:nvSpPr>
        <p:spPr>
          <a:xfrm>
            <a:off x="56451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89" name="Shape 2189"/>
          <p:cNvSpPr/>
          <p:nvPr/>
        </p:nvSpPr>
        <p:spPr>
          <a:xfrm>
            <a:off x="59499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90" name="Shape 2190"/>
          <p:cNvSpPr/>
          <p:nvPr/>
        </p:nvSpPr>
        <p:spPr>
          <a:xfrm>
            <a:off x="62547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91" name="Shape 2191"/>
          <p:cNvSpPr/>
          <p:nvPr/>
        </p:nvSpPr>
        <p:spPr>
          <a:xfrm>
            <a:off x="65595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92" name="Shape 2192"/>
          <p:cNvSpPr/>
          <p:nvPr/>
        </p:nvSpPr>
        <p:spPr>
          <a:xfrm>
            <a:off x="22923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93" name="Shape 2193"/>
          <p:cNvSpPr/>
          <p:nvPr/>
        </p:nvSpPr>
        <p:spPr>
          <a:xfrm>
            <a:off x="2597150" y="3740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94" name="Shape 2194"/>
          <p:cNvSpPr/>
          <p:nvPr/>
        </p:nvSpPr>
        <p:spPr>
          <a:xfrm>
            <a:off x="2901950" y="3740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95" name="Shape 2195"/>
          <p:cNvSpPr/>
          <p:nvPr/>
        </p:nvSpPr>
        <p:spPr>
          <a:xfrm>
            <a:off x="32067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96" name="Shape 2196"/>
          <p:cNvSpPr/>
          <p:nvPr/>
        </p:nvSpPr>
        <p:spPr>
          <a:xfrm>
            <a:off x="35115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97" name="Shape 2197"/>
          <p:cNvSpPr/>
          <p:nvPr/>
        </p:nvSpPr>
        <p:spPr>
          <a:xfrm>
            <a:off x="38163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98" name="Shape 2198"/>
          <p:cNvSpPr/>
          <p:nvPr/>
        </p:nvSpPr>
        <p:spPr>
          <a:xfrm>
            <a:off x="4121150" y="3740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199" name="Shape 2199"/>
          <p:cNvSpPr/>
          <p:nvPr/>
        </p:nvSpPr>
        <p:spPr>
          <a:xfrm>
            <a:off x="44259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00" name="Shape 2200"/>
          <p:cNvSpPr/>
          <p:nvPr/>
        </p:nvSpPr>
        <p:spPr>
          <a:xfrm>
            <a:off x="47307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01" name="Shape 2201"/>
          <p:cNvSpPr/>
          <p:nvPr/>
        </p:nvSpPr>
        <p:spPr>
          <a:xfrm>
            <a:off x="50355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02" name="Shape 2202"/>
          <p:cNvSpPr/>
          <p:nvPr/>
        </p:nvSpPr>
        <p:spPr>
          <a:xfrm>
            <a:off x="53403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03" name="Shape 2203"/>
          <p:cNvSpPr/>
          <p:nvPr/>
        </p:nvSpPr>
        <p:spPr>
          <a:xfrm>
            <a:off x="56451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04" name="Shape 2204"/>
          <p:cNvSpPr/>
          <p:nvPr/>
        </p:nvSpPr>
        <p:spPr>
          <a:xfrm>
            <a:off x="59499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05" name="Shape 2205"/>
          <p:cNvSpPr/>
          <p:nvPr/>
        </p:nvSpPr>
        <p:spPr>
          <a:xfrm>
            <a:off x="62547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06" name="Shape 2206"/>
          <p:cNvSpPr/>
          <p:nvPr/>
        </p:nvSpPr>
        <p:spPr>
          <a:xfrm>
            <a:off x="65595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07" name="Shape 2207"/>
          <p:cNvSpPr/>
          <p:nvPr/>
        </p:nvSpPr>
        <p:spPr>
          <a:xfrm>
            <a:off x="22923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08" name="Shape 2208"/>
          <p:cNvSpPr/>
          <p:nvPr/>
        </p:nvSpPr>
        <p:spPr>
          <a:xfrm>
            <a:off x="25971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09" name="Shape 2209"/>
          <p:cNvSpPr/>
          <p:nvPr/>
        </p:nvSpPr>
        <p:spPr>
          <a:xfrm>
            <a:off x="29019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10" name="Shape 2210"/>
          <p:cNvSpPr/>
          <p:nvPr/>
        </p:nvSpPr>
        <p:spPr>
          <a:xfrm>
            <a:off x="32067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11" name="Shape 2211"/>
          <p:cNvSpPr/>
          <p:nvPr/>
        </p:nvSpPr>
        <p:spPr>
          <a:xfrm>
            <a:off x="35115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12" name="Shape 2212"/>
          <p:cNvSpPr/>
          <p:nvPr/>
        </p:nvSpPr>
        <p:spPr>
          <a:xfrm>
            <a:off x="38163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13" name="Shape 2213"/>
          <p:cNvSpPr/>
          <p:nvPr/>
        </p:nvSpPr>
        <p:spPr>
          <a:xfrm>
            <a:off x="41211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14" name="Shape 2214"/>
          <p:cNvSpPr/>
          <p:nvPr/>
        </p:nvSpPr>
        <p:spPr>
          <a:xfrm>
            <a:off x="44259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15" name="Shape 2215"/>
          <p:cNvSpPr/>
          <p:nvPr/>
        </p:nvSpPr>
        <p:spPr>
          <a:xfrm>
            <a:off x="47307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16" name="Shape 2216"/>
          <p:cNvSpPr/>
          <p:nvPr/>
        </p:nvSpPr>
        <p:spPr>
          <a:xfrm>
            <a:off x="50355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17" name="Shape 2217"/>
          <p:cNvSpPr/>
          <p:nvPr/>
        </p:nvSpPr>
        <p:spPr>
          <a:xfrm>
            <a:off x="53403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18" name="Shape 2218"/>
          <p:cNvSpPr/>
          <p:nvPr/>
        </p:nvSpPr>
        <p:spPr>
          <a:xfrm>
            <a:off x="56451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19" name="Shape 2219"/>
          <p:cNvSpPr/>
          <p:nvPr/>
        </p:nvSpPr>
        <p:spPr>
          <a:xfrm>
            <a:off x="59499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20" name="Shape 2220"/>
          <p:cNvSpPr/>
          <p:nvPr/>
        </p:nvSpPr>
        <p:spPr>
          <a:xfrm>
            <a:off x="62547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21" name="Shape 2221"/>
          <p:cNvSpPr/>
          <p:nvPr/>
        </p:nvSpPr>
        <p:spPr>
          <a:xfrm>
            <a:off x="65595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22" name="Shape 2222"/>
          <p:cNvSpPr/>
          <p:nvPr/>
        </p:nvSpPr>
        <p:spPr>
          <a:xfrm>
            <a:off x="22923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23" name="Shape 2223"/>
          <p:cNvSpPr/>
          <p:nvPr/>
        </p:nvSpPr>
        <p:spPr>
          <a:xfrm>
            <a:off x="25971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24" name="Shape 2224"/>
          <p:cNvSpPr/>
          <p:nvPr/>
        </p:nvSpPr>
        <p:spPr>
          <a:xfrm>
            <a:off x="29019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25" name="Shape 2225"/>
          <p:cNvSpPr/>
          <p:nvPr/>
        </p:nvSpPr>
        <p:spPr>
          <a:xfrm>
            <a:off x="32067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26" name="Shape 2226"/>
          <p:cNvSpPr/>
          <p:nvPr/>
        </p:nvSpPr>
        <p:spPr>
          <a:xfrm>
            <a:off x="35115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27" name="Shape 2227"/>
          <p:cNvSpPr/>
          <p:nvPr/>
        </p:nvSpPr>
        <p:spPr>
          <a:xfrm>
            <a:off x="38163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28" name="Shape 2228"/>
          <p:cNvSpPr/>
          <p:nvPr/>
        </p:nvSpPr>
        <p:spPr>
          <a:xfrm>
            <a:off x="41211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29" name="Shape 2229"/>
          <p:cNvSpPr/>
          <p:nvPr/>
        </p:nvSpPr>
        <p:spPr>
          <a:xfrm>
            <a:off x="44259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30" name="Shape 2230"/>
          <p:cNvSpPr/>
          <p:nvPr/>
        </p:nvSpPr>
        <p:spPr>
          <a:xfrm>
            <a:off x="47307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31" name="Shape 2231"/>
          <p:cNvSpPr/>
          <p:nvPr/>
        </p:nvSpPr>
        <p:spPr>
          <a:xfrm>
            <a:off x="50355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32" name="Shape 2232"/>
          <p:cNvSpPr/>
          <p:nvPr/>
        </p:nvSpPr>
        <p:spPr>
          <a:xfrm>
            <a:off x="53403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33" name="Shape 2233"/>
          <p:cNvSpPr/>
          <p:nvPr/>
        </p:nvSpPr>
        <p:spPr>
          <a:xfrm>
            <a:off x="56451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34" name="Shape 2234"/>
          <p:cNvSpPr/>
          <p:nvPr/>
        </p:nvSpPr>
        <p:spPr>
          <a:xfrm>
            <a:off x="59499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35" name="Shape 2235"/>
          <p:cNvSpPr/>
          <p:nvPr/>
        </p:nvSpPr>
        <p:spPr>
          <a:xfrm>
            <a:off x="62547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36" name="Shape 2236"/>
          <p:cNvSpPr/>
          <p:nvPr/>
        </p:nvSpPr>
        <p:spPr>
          <a:xfrm>
            <a:off x="65595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37" name="Shape 2237"/>
          <p:cNvSpPr/>
          <p:nvPr/>
        </p:nvSpPr>
        <p:spPr>
          <a:xfrm>
            <a:off x="22923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38" name="Shape 2238"/>
          <p:cNvSpPr/>
          <p:nvPr/>
        </p:nvSpPr>
        <p:spPr>
          <a:xfrm>
            <a:off x="2597150" y="4654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39" name="Shape 2239"/>
          <p:cNvSpPr/>
          <p:nvPr/>
        </p:nvSpPr>
        <p:spPr>
          <a:xfrm>
            <a:off x="2901950" y="4654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40" name="Shape 2240"/>
          <p:cNvSpPr/>
          <p:nvPr/>
        </p:nvSpPr>
        <p:spPr>
          <a:xfrm>
            <a:off x="32067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41" name="Shape 2241"/>
          <p:cNvSpPr/>
          <p:nvPr/>
        </p:nvSpPr>
        <p:spPr>
          <a:xfrm>
            <a:off x="35115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42" name="Shape 2242"/>
          <p:cNvSpPr/>
          <p:nvPr/>
        </p:nvSpPr>
        <p:spPr>
          <a:xfrm>
            <a:off x="38163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43" name="Shape 2243"/>
          <p:cNvSpPr/>
          <p:nvPr/>
        </p:nvSpPr>
        <p:spPr>
          <a:xfrm>
            <a:off x="41211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44" name="Shape 2244"/>
          <p:cNvSpPr/>
          <p:nvPr/>
        </p:nvSpPr>
        <p:spPr>
          <a:xfrm>
            <a:off x="44259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45" name="Shape 2245"/>
          <p:cNvSpPr/>
          <p:nvPr/>
        </p:nvSpPr>
        <p:spPr>
          <a:xfrm>
            <a:off x="47307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46" name="Shape 2246"/>
          <p:cNvSpPr/>
          <p:nvPr/>
        </p:nvSpPr>
        <p:spPr>
          <a:xfrm>
            <a:off x="50355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47" name="Shape 2247"/>
          <p:cNvSpPr/>
          <p:nvPr/>
        </p:nvSpPr>
        <p:spPr>
          <a:xfrm>
            <a:off x="53403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48" name="Shape 2248"/>
          <p:cNvSpPr/>
          <p:nvPr/>
        </p:nvSpPr>
        <p:spPr>
          <a:xfrm>
            <a:off x="5645150" y="4654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49" name="Shape 2249"/>
          <p:cNvSpPr/>
          <p:nvPr/>
        </p:nvSpPr>
        <p:spPr>
          <a:xfrm>
            <a:off x="59499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50" name="Shape 2250"/>
          <p:cNvSpPr/>
          <p:nvPr/>
        </p:nvSpPr>
        <p:spPr>
          <a:xfrm>
            <a:off x="62547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51" name="Shape 2251"/>
          <p:cNvSpPr/>
          <p:nvPr/>
        </p:nvSpPr>
        <p:spPr>
          <a:xfrm>
            <a:off x="65595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52" name="Shape 2252"/>
          <p:cNvSpPr/>
          <p:nvPr/>
        </p:nvSpPr>
        <p:spPr>
          <a:xfrm>
            <a:off x="22923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53" name="Shape 2253"/>
          <p:cNvSpPr/>
          <p:nvPr/>
        </p:nvSpPr>
        <p:spPr>
          <a:xfrm>
            <a:off x="25971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54" name="Shape 2254"/>
          <p:cNvSpPr/>
          <p:nvPr/>
        </p:nvSpPr>
        <p:spPr>
          <a:xfrm>
            <a:off x="2901950" y="4959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55" name="Shape 2255"/>
          <p:cNvSpPr/>
          <p:nvPr/>
        </p:nvSpPr>
        <p:spPr>
          <a:xfrm>
            <a:off x="32067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56" name="Shape 2256"/>
          <p:cNvSpPr/>
          <p:nvPr/>
        </p:nvSpPr>
        <p:spPr>
          <a:xfrm>
            <a:off x="35115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57" name="Shape 2257"/>
          <p:cNvSpPr/>
          <p:nvPr/>
        </p:nvSpPr>
        <p:spPr>
          <a:xfrm>
            <a:off x="38163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58" name="Shape 2258"/>
          <p:cNvSpPr/>
          <p:nvPr/>
        </p:nvSpPr>
        <p:spPr>
          <a:xfrm>
            <a:off x="41211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59" name="Shape 2259"/>
          <p:cNvSpPr/>
          <p:nvPr/>
        </p:nvSpPr>
        <p:spPr>
          <a:xfrm>
            <a:off x="44259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60" name="Shape 2260"/>
          <p:cNvSpPr/>
          <p:nvPr/>
        </p:nvSpPr>
        <p:spPr>
          <a:xfrm>
            <a:off x="47307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61" name="Shape 2261"/>
          <p:cNvSpPr/>
          <p:nvPr/>
        </p:nvSpPr>
        <p:spPr>
          <a:xfrm>
            <a:off x="50355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62" name="Shape 2262"/>
          <p:cNvSpPr/>
          <p:nvPr/>
        </p:nvSpPr>
        <p:spPr>
          <a:xfrm>
            <a:off x="53403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63" name="Shape 2263"/>
          <p:cNvSpPr/>
          <p:nvPr/>
        </p:nvSpPr>
        <p:spPr>
          <a:xfrm>
            <a:off x="56451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64" name="Shape 2264"/>
          <p:cNvSpPr/>
          <p:nvPr/>
        </p:nvSpPr>
        <p:spPr>
          <a:xfrm>
            <a:off x="5949950" y="4959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65" name="Shape 2265"/>
          <p:cNvSpPr/>
          <p:nvPr/>
        </p:nvSpPr>
        <p:spPr>
          <a:xfrm>
            <a:off x="62547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266" name="Shape 2266"/>
          <p:cNvSpPr/>
          <p:nvPr/>
        </p:nvSpPr>
        <p:spPr>
          <a:xfrm>
            <a:off x="6559550" y="4959350"/>
            <a:ext cx="292101" cy="292101"/>
          </a:xfrm>
          <a:prstGeom prst="rect">
            <a:avLst/>
          </a:prstGeom>
          <a:solidFill>
            <a:srgbClr val="33CC33"/>
          </a:solidFill>
          <a:ln w="12700">
            <a:solidFill>
              <a:srgbClr val="000000"/>
            </a:solidFill>
          </a:ln>
        </p:spPr>
        <p:txBody>
          <a:bodyPr lIns="45719" rIns="45719" anchor="ctr"/>
          <a:lstStyle/>
          <a:p>
            <a:pPr>
              <a:defRPr>
                <a:latin typeface="+mj-lt"/>
                <a:ea typeface="+mj-ea"/>
                <a:cs typeface="+mj-cs"/>
                <a:sym typeface="Times New Roman"/>
              </a:defRPr>
            </a:pPr>
          </a:p>
        </p:txBody>
      </p:sp>
      <p:grpSp>
        <p:nvGrpSpPr>
          <p:cNvPr id="2271" name="Group 2271"/>
          <p:cNvGrpSpPr/>
          <p:nvPr/>
        </p:nvGrpSpPr>
        <p:grpSpPr>
          <a:xfrm>
            <a:off x="7016749" y="4959349"/>
            <a:ext cx="292102" cy="292102"/>
            <a:chOff x="0" y="0"/>
            <a:chExt cx="292100" cy="292100"/>
          </a:xfrm>
        </p:grpSpPr>
        <p:sp>
          <p:nvSpPr>
            <p:cNvPr id="2267" name="Shape 2267"/>
            <p:cNvSpPr/>
            <p:nvPr/>
          </p:nvSpPr>
          <p:spPr>
            <a:xfrm>
              <a:off x="-1" y="-1"/>
              <a:ext cx="292102" cy="292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99" y="0"/>
                  </a:moveTo>
                  <a:lnTo>
                    <a:pt x="0" y="5399"/>
                  </a:lnTo>
                  <a:lnTo>
                    <a:pt x="0" y="21600"/>
                  </a:lnTo>
                  <a:lnTo>
                    <a:pt x="16201" y="21600"/>
                  </a:lnTo>
                  <a:lnTo>
                    <a:pt x="21600" y="16201"/>
                  </a:lnTo>
                  <a:lnTo>
                    <a:pt x="21600" y="0"/>
                  </a:lnTo>
                  <a:close/>
                </a:path>
              </a:pathLst>
            </a:cu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268" name="Shape 2268"/>
            <p:cNvSpPr/>
            <p:nvPr/>
          </p:nvSpPr>
          <p:spPr>
            <a:xfrm>
              <a:off x="-1" y="-1"/>
              <a:ext cx="292102" cy="730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99" y="0"/>
                  </a:moveTo>
                  <a:lnTo>
                    <a:pt x="0" y="21600"/>
                  </a:lnTo>
                  <a:lnTo>
                    <a:pt x="16201" y="21600"/>
                  </a:lnTo>
                  <a:lnTo>
                    <a:pt x="21600" y="0"/>
                  </a:lnTo>
                  <a:close/>
                </a:path>
              </a:pathLst>
            </a:custGeom>
            <a:solidFill>
              <a:srgbClr val="FFFF33"/>
            </a:solidFill>
            <a:ln w="12700" cap="flat">
              <a:noFill/>
              <a:miter lim="400000"/>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269" name="Shape 2269"/>
            <p:cNvSpPr/>
            <p:nvPr/>
          </p:nvSpPr>
          <p:spPr>
            <a:xfrm>
              <a:off x="219088" y="-1"/>
              <a:ext cx="73012" cy="292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399"/>
                  </a:moveTo>
                  <a:lnTo>
                    <a:pt x="0" y="21600"/>
                  </a:lnTo>
                  <a:lnTo>
                    <a:pt x="21600" y="16201"/>
                  </a:lnTo>
                  <a:lnTo>
                    <a:pt x="21600" y="0"/>
                  </a:lnTo>
                  <a:close/>
                </a:path>
              </a:pathLst>
            </a:custGeom>
            <a:solidFill>
              <a:srgbClr val="CCCC00"/>
            </a:solidFill>
            <a:ln w="12700" cap="flat">
              <a:noFill/>
              <a:miter lim="400000"/>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270" name="Shape 2270"/>
            <p:cNvSpPr/>
            <p:nvPr/>
          </p:nvSpPr>
          <p:spPr>
            <a:xfrm>
              <a:off x="-1" y="-1"/>
              <a:ext cx="292102" cy="292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399"/>
                  </a:moveTo>
                  <a:lnTo>
                    <a:pt x="16201" y="5399"/>
                  </a:lnTo>
                  <a:lnTo>
                    <a:pt x="21600" y="0"/>
                  </a:lnTo>
                  <a:moveTo>
                    <a:pt x="16201" y="5399"/>
                  </a:moveTo>
                  <a:lnTo>
                    <a:pt x="16201" y="21600"/>
                  </a:lnTo>
                </a:path>
              </a:pathLst>
            </a:custGeom>
            <a:no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grpSp>
      <p:pic>
        <p:nvPicPr>
          <p:cNvPr id="2272" name="image.png"/>
          <p:cNvPicPr>
            <a:picLocks noChangeAspect="1"/>
          </p:cNvPicPr>
          <p:nvPr/>
        </p:nvPicPr>
        <p:blipFill>
          <a:blip r:embed="rId2">
            <a:extLst/>
          </a:blip>
          <a:stretch>
            <a:fillRect/>
          </a:stretch>
        </p:blipFill>
        <p:spPr>
          <a:xfrm>
            <a:off x="2971800" y="1371600"/>
            <a:ext cx="228600" cy="228600"/>
          </a:xfrm>
          <a:prstGeom prst="rect">
            <a:avLst/>
          </a:prstGeom>
          <a:ln w="12700">
            <a:miter lim="400000"/>
          </a:ln>
        </p:spPr>
      </p:pic>
      <p:grpSp>
        <p:nvGrpSpPr>
          <p:cNvPr id="2276" name="Group 2276"/>
          <p:cNvGrpSpPr/>
          <p:nvPr/>
        </p:nvGrpSpPr>
        <p:grpSpPr>
          <a:xfrm>
            <a:off x="2901949" y="1301749"/>
            <a:ext cx="603251" cy="298451"/>
            <a:chOff x="0" y="0"/>
            <a:chExt cx="603250" cy="298450"/>
          </a:xfrm>
        </p:grpSpPr>
        <p:sp>
          <p:nvSpPr>
            <p:cNvPr id="2273" name="Shape 2273"/>
            <p:cNvSpPr/>
            <p:nvPr/>
          </p:nvSpPr>
          <p:spPr>
            <a:xfrm>
              <a:off x="-1" y="-1"/>
              <a:ext cx="292102" cy="292102"/>
            </a:xfrm>
            <a:prstGeom prst="rect">
              <a:avLst/>
            </a:prstGeom>
            <a:solidFill>
              <a:srgbClr val="FF0033"/>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274" name="Shape 2274"/>
            <p:cNvSpPr/>
            <p:nvPr/>
          </p:nvSpPr>
          <p:spPr>
            <a:xfrm>
              <a:off x="304800" y="-1"/>
              <a:ext cx="292101" cy="292102"/>
            </a:xfrm>
            <a:prstGeom prst="rect">
              <a:avLst/>
            </a:pr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pic>
          <p:nvPicPr>
            <p:cNvPr id="2275" name="image.png"/>
            <p:cNvPicPr>
              <a:picLocks noChangeAspect="1"/>
            </p:cNvPicPr>
            <p:nvPr/>
          </p:nvPicPr>
          <p:blipFill>
            <a:blip r:embed="rId2">
              <a:extLst/>
            </a:blip>
            <a:stretch>
              <a:fillRect/>
            </a:stretch>
          </p:blipFill>
          <p:spPr>
            <a:xfrm>
              <a:off x="374650" y="69850"/>
              <a:ext cx="228600" cy="228600"/>
            </a:xfrm>
            <a:prstGeom prst="rect">
              <a:avLst/>
            </a:prstGeom>
            <a:ln w="12700" cap="flat">
              <a:noFill/>
              <a:miter lim="400000"/>
            </a:ln>
            <a:effectLst/>
          </p:spPr>
        </p:pic>
      </p:grpSp>
      <p:grpSp>
        <p:nvGrpSpPr>
          <p:cNvPr id="2280" name="Group 2280"/>
          <p:cNvGrpSpPr/>
          <p:nvPr/>
        </p:nvGrpSpPr>
        <p:grpSpPr>
          <a:xfrm>
            <a:off x="3206749" y="996949"/>
            <a:ext cx="298451" cy="596902"/>
            <a:chOff x="0" y="0"/>
            <a:chExt cx="298450" cy="596900"/>
          </a:xfrm>
        </p:grpSpPr>
        <p:sp>
          <p:nvSpPr>
            <p:cNvPr id="2277" name="Shape 2277"/>
            <p:cNvSpPr/>
            <p:nvPr/>
          </p:nvSpPr>
          <p:spPr>
            <a:xfrm>
              <a:off x="-1" y="304800"/>
              <a:ext cx="292102" cy="292101"/>
            </a:xfrm>
            <a:prstGeom prst="rect">
              <a:avLst/>
            </a:prstGeom>
            <a:solidFill>
              <a:srgbClr val="FF0033"/>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278" name="Shape 2278"/>
            <p:cNvSpPr/>
            <p:nvPr/>
          </p:nvSpPr>
          <p:spPr>
            <a:xfrm>
              <a:off x="-1" y="-1"/>
              <a:ext cx="292102" cy="292102"/>
            </a:xfrm>
            <a:prstGeom prst="rect">
              <a:avLst/>
            </a:pr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pic>
          <p:nvPicPr>
            <p:cNvPr id="2279" name="image.png"/>
            <p:cNvPicPr>
              <a:picLocks noChangeAspect="1"/>
            </p:cNvPicPr>
            <p:nvPr/>
          </p:nvPicPr>
          <p:blipFill>
            <a:blip r:embed="rId2">
              <a:extLst/>
            </a:blip>
            <a:stretch>
              <a:fillRect/>
            </a:stretch>
          </p:blipFill>
          <p:spPr>
            <a:xfrm>
              <a:off x="69850" y="69850"/>
              <a:ext cx="228600" cy="228600"/>
            </a:xfrm>
            <a:prstGeom prst="rect">
              <a:avLst/>
            </a:prstGeom>
            <a:ln w="12700" cap="flat">
              <a:noFill/>
              <a:miter lim="400000"/>
            </a:ln>
            <a:effectLst/>
          </p:spPr>
        </p:pic>
      </p:grpSp>
      <p:grpSp>
        <p:nvGrpSpPr>
          <p:cNvPr id="2284" name="Group 2284"/>
          <p:cNvGrpSpPr/>
          <p:nvPr/>
        </p:nvGrpSpPr>
        <p:grpSpPr>
          <a:xfrm>
            <a:off x="2901949" y="996949"/>
            <a:ext cx="596902" cy="298451"/>
            <a:chOff x="0" y="0"/>
            <a:chExt cx="596900" cy="298450"/>
          </a:xfrm>
        </p:grpSpPr>
        <p:sp>
          <p:nvSpPr>
            <p:cNvPr id="2281" name="Shape 2281"/>
            <p:cNvSpPr/>
            <p:nvPr/>
          </p:nvSpPr>
          <p:spPr>
            <a:xfrm>
              <a:off x="304800" y="-1"/>
              <a:ext cx="292101" cy="292102"/>
            </a:xfrm>
            <a:prstGeom prst="rect">
              <a:avLst/>
            </a:prstGeom>
            <a:solidFill>
              <a:srgbClr val="FF0033"/>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282" name="Shape 2282"/>
            <p:cNvSpPr/>
            <p:nvPr/>
          </p:nvSpPr>
          <p:spPr>
            <a:xfrm>
              <a:off x="-1" y="-1"/>
              <a:ext cx="292102" cy="292102"/>
            </a:xfrm>
            <a:prstGeom prst="rect">
              <a:avLst/>
            </a:pr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pic>
          <p:nvPicPr>
            <p:cNvPr id="2283" name="image.png"/>
            <p:cNvPicPr>
              <a:picLocks noChangeAspect="1"/>
            </p:cNvPicPr>
            <p:nvPr/>
          </p:nvPicPr>
          <p:blipFill>
            <a:blip r:embed="rId2">
              <a:extLst/>
            </a:blip>
            <a:stretch>
              <a:fillRect/>
            </a:stretch>
          </p:blipFill>
          <p:spPr>
            <a:xfrm>
              <a:off x="69850" y="69850"/>
              <a:ext cx="228600" cy="228600"/>
            </a:xfrm>
            <a:prstGeom prst="rect">
              <a:avLst/>
            </a:prstGeom>
            <a:ln w="12700" cap="flat">
              <a:noFill/>
              <a:miter lim="400000"/>
            </a:ln>
            <a:effectLst/>
          </p:spPr>
        </p:pic>
      </p:grpSp>
      <p:grpSp>
        <p:nvGrpSpPr>
          <p:cNvPr id="2288" name="Group 2288"/>
          <p:cNvGrpSpPr/>
          <p:nvPr/>
        </p:nvGrpSpPr>
        <p:grpSpPr>
          <a:xfrm>
            <a:off x="2597149" y="996949"/>
            <a:ext cx="596902" cy="298451"/>
            <a:chOff x="0" y="0"/>
            <a:chExt cx="596900" cy="298450"/>
          </a:xfrm>
        </p:grpSpPr>
        <p:sp>
          <p:nvSpPr>
            <p:cNvPr id="2285" name="Shape 2285"/>
            <p:cNvSpPr/>
            <p:nvPr/>
          </p:nvSpPr>
          <p:spPr>
            <a:xfrm>
              <a:off x="304800" y="-1"/>
              <a:ext cx="292101" cy="292102"/>
            </a:xfrm>
            <a:prstGeom prst="rect">
              <a:avLst/>
            </a:prstGeom>
            <a:solidFill>
              <a:srgbClr val="FF0033"/>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286" name="Shape 2286"/>
            <p:cNvSpPr/>
            <p:nvPr/>
          </p:nvSpPr>
          <p:spPr>
            <a:xfrm>
              <a:off x="-1" y="-1"/>
              <a:ext cx="292102" cy="292102"/>
            </a:xfrm>
            <a:prstGeom prst="rect">
              <a:avLst/>
            </a:pr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pic>
          <p:nvPicPr>
            <p:cNvPr id="2287" name="image.png"/>
            <p:cNvPicPr>
              <a:picLocks noChangeAspect="1"/>
            </p:cNvPicPr>
            <p:nvPr/>
          </p:nvPicPr>
          <p:blipFill>
            <a:blip r:embed="rId2">
              <a:extLst/>
            </a:blip>
            <a:stretch>
              <a:fillRect/>
            </a:stretch>
          </p:blipFill>
          <p:spPr>
            <a:xfrm>
              <a:off x="69850" y="69850"/>
              <a:ext cx="228600" cy="228600"/>
            </a:xfrm>
            <a:prstGeom prst="rect">
              <a:avLst/>
            </a:prstGeom>
            <a:ln w="12700" cap="flat">
              <a:noFill/>
              <a:miter lim="400000"/>
            </a:ln>
            <a:effectLst/>
          </p:spPr>
        </p:pic>
      </p:grpSp>
      <p:grpSp>
        <p:nvGrpSpPr>
          <p:cNvPr id="2292" name="Group 2292"/>
          <p:cNvGrpSpPr/>
          <p:nvPr/>
        </p:nvGrpSpPr>
        <p:grpSpPr>
          <a:xfrm>
            <a:off x="2292349" y="996949"/>
            <a:ext cx="596902" cy="298451"/>
            <a:chOff x="0" y="0"/>
            <a:chExt cx="596900" cy="298450"/>
          </a:xfrm>
        </p:grpSpPr>
        <p:sp>
          <p:nvSpPr>
            <p:cNvPr id="2289" name="Shape 2289"/>
            <p:cNvSpPr/>
            <p:nvPr/>
          </p:nvSpPr>
          <p:spPr>
            <a:xfrm>
              <a:off x="304800" y="-1"/>
              <a:ext cx="292101" cy="292102"/>
            </a:xfrm>
            <a:prstGeom prst="rect">
              <a:avLst/>
            </a:prstGeom>
            <a:solidFill>
              <a:srgbClr val="FF0033"/>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290" name="Shape 2290"/>
            <p:cNvSpPr/>
            <p:nvPr/>
          </p:nvSpPr>
          <p:spPr>
            <a:xfrm>
              <a:off x="-1" y="-1"/>
              <a:ext cx="292102" cy="292102"/>
            </a:xfrm>
            <a:prstGeom prst="rect">
              <a:avLst/>
            </a:pr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pic>
          <p:nvPicPr>
            <p:cNvPr id="2291" name="image.png"/>
            <p:cNvPicPr>
              <a:picLocks noChangeAspect="1"/>
            </p:cNvPicPr>
            <p:nvPr/>
          </p:nvPicPr>
          <p:blipFill>
            <a:blip r:embed="rId2">
              <a:extLst/>
            </a:blip>
            <a:stretch>
              <a:fillRect/>
            </a:stretch>
          </p:blipFill>
          <p:spPr>
            <a:xfrm>
              <a:off x="69850" y="69850"/>
              <a:ext cx="228600" cy="228600"/>
            </a:xfrm>
            <a:prstGeom prst="rect">
              <a:avLst/>
            </a:prstGeom>
            <a:ln w="12700" cap="flat">
              <a:noFill/>
              <a:miter lim="400000"/>
            </a:ln>
            <a:effectLst/>
          </p:spPr>
        </p:pic>
      </p:grpSp>
      <p:sp>
        <p:nvSpPr>
          <p:cNvPr id="2293" name="Shape 2293"/>
          <p:cNvSpPr/>
          <p:nvPr/>
        </p:nvSpPr>
        <p:spPr>
          <a:xfrm>
            <a:off x="1587" y="6323012"/>
            <a:ext cx="9067801" cy="544713"/>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lvl1pPr marL="342900" indent="-342900">
              <a:spcBef>
                <a:spcPts val="700"/>
              </a:spcBef>
              <a:buClr>
                <a:srgbClr val="000099"/>
              </a:buClr>
              <a:buSzPct val="100000"/>
              <a:buChar char="•"/>
              <a:defRPr sz="3200">
                <a:latin typeface="+mj-lt"/>
                <a:ea typeface="+mj-ea"/>
                <a:cs typeface="+mj-cs"/>
                <a:sym typeface="Times New Roman"/>
              </a:defRPr>
            </a:lvl1pPr>
          </a:lstStyle>
          <a:p>
            <a:pPr/>
            <a:r>
              <a:t>Move downward.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2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2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228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22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2293">
                                            <p:bg/>
                                          </p:spTgt>
                                        </p:tgtEl>
                                        <p:attrNameLst>
                                          <p:attrName>style.visibility</p:attrName>
                                        </p:attrNameLst>
                                      </p:cBhvr>
                                      <p:to>
                                        <p:strVal val="visible"/>
                                      </p:to>
                                    </p:set>
                                  </p:childTnLst>
                                </p:cTn>
                              </p:par>
                              <p:par>
                                <p:cTn id="27" presetClass="entr" nodeType="withEffect" presetSubtype="0" presetID="1" grpId="6" fill="hold">
                                  <p:stCondLst>
                                    <p:cond delay="0"/>
                                  </p:stCondLst>
                                  <p:iterate type="el" backwards="0">
                                    <p:tmAbs val="0"/>
                                  </p:iterate>
                                  <p:childTnLst>
                                    <p:set>
                                      <p:cBhvr>
                                        <p:cTn id="28" fill="hold"/>
                                        <p:tgtEl>
                                          <p:spTgt spid="2293">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88" grpId="4"/>
      <p:bldP build="whole" bldLvl="1" animBg="1" rev="0" advAuto="0" spid="2284" grpId="3"/>
      <p:bldP build="whole" bldLvl="1" animBg="1" rev="0" advAuto="0" spid="2292" grpId="5"/>
      <p:bldP build="p" bldLvl="5" animBg="1" rev="0" advAuto="0" spid="2293" grpId="6"/>
      <p:bldP build="whole" bldLvl="1" animBg="1" rev="0" advAuto="0" spid="2276" grpId="1"/>
      <p:bldP build="whole" bldLvl="1" animBg="1" rev="0" advAuto="0" spid="2280" grpId="2"/>
    </p:bldLst>
  </p:timing>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5" name="Shape 2295"/>
          <p:cNvSpPr/>
          <p:nvPr>
            <p:ph type="title"/>
          </p:nvPr>
        </p:nvSpPr>
        <p:spPr>
          <a:xfrm>
            <a:off x="685800" y="152400"/>
            <a:ext cx="7772400" cy="685800"/>
          </a:xfrm>
          <a:prstGeom prst="rect">
            <a:avLst/>
          </a:prstGeom>
        </p:spPr>
        <p:txBody>
          <a:bodyPr/>
          <a:lstStyle>
            <a:lvl1pPr defTabSz="896111">
              <a:defRPr sz="4312"/>
            </a:lvl1pPr>
          </a:lstStyle>
          <a:p>
            <a:pPr/>
            <a:r>
              <a:t>Rat In A Maze</a:t>
            </a:r>
          </a:p>
        </p:txBody>
      </p:sp>
      <p:sp>
        <p:nvSpPr>
          <p:cNvPr id="2296" name="Shape 2296"/>
          <p:cNvSpPr/>
          <p:nvPr>
            <p:ph type="body" sz="quarter" idx="1"/>
          </p:nvPr>
        </p:nvSpPr>
        <p:spPr>
          <a:xfrm>
            <a:off x="0" y="5715000"/>
            <a:ext cx="9067800" cy="685800"/>
          </a:xfrm>
          <a:prstGeom prst="rect">
            <a:avLst/>
          </a:prstGeom>
        </p:spPr>
        <p:txBody>
          <a:bodyPr/>
          <a:lstStyle/>
          <a:p>
            <a:pPr/>
            <a:r>
              <a:t>Move right.</a:t>
            </a:r>
          </a:p>
        </p:txBody>
      </p:sp>
      <p:grpSp>
        <p:nvGrpSpPr>
          <p:cNvPr id="2535" name="Group 2535"/>
          <p:cNvGrpSpPr/>
          <p:nvPr/>
        </p:nvGrpSpPr>
        <p:grpSpPr>
          <a:xfrm>
            <a:off x="2285999" y="996949"/>
            <a:ext cx="5022852" cy="4254502"/>
            <a:chOff x="0" y="0"/>
            <a:chExt cx="5022850" cy="4254500"/>
          </a:xfrm>
        </p:grpSpPr>
        <p:sp>
          <p:nvSpPr>
            <p:cNvPr id="2297" name="Shape 2297"/>
            <p:cNvSpPr/>
            <p:nvPr/>
          </p:nvSpPr>
          <p:spPr>
            <a:xfrm>
              <a:off x="6349" y="3962400"/>
              <a:ext cx="292102"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298" name="Shape 2298"/>
            <p:cNvSpPr/>
            <p:nvPr/>
          </p:nvSpPr>
          <p:spPr>
            <a:xfrm>
              <a:off x="6349" y="-1"/>
              <a:ext cx="292102" cy="292102"/>
            </a:xfrm>
            <a:prstGeom prst="rect">
              <a:avLst/>
            </a:pr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299" name="Shape 2299"/>
            <p:cNvSpPr/>
            <p:nvPr/>
          </p:nvSpPr>
          <p:spPr>
            <a:xfrm>
              <a:off x="311150" y="-1"/>
              <a:ext cx="292101" cy="292102"/>
            </a:xfrm>
            <a:prstGeom prst="rect">
              <a:avLst/>
            </a:pr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00" name="Shape 2300"/>
            <p:cNvSpPr/>
            <p:nvPr/>
          </p:nvSpPr>
          <p:spPr>
            <a:xfrm>
              <a:off x="615950" y="-1"/>
              <a:ext cx="292101" cy="292102"/>
            </a:xfrm>
            <a:prstGeom prst="rect">
              <a:avLst/>
            </a:pr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01" name="Shape 2301"/>
            <p:cNvSpPr/>
            <p:nvPr/>
          </p:nvSpPr>
          <p:spPr>
            <a:xfrm>
              <a:off x="920750" y="-1"/>
              <a:ext cx="292101" cy="292102"/>
            </a:xfrm>
            <a:prstGeom prst="rect">
              <a:avLst/>
            </a:pr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02" name="Shape 2302"/>
            <p:cNvSpPr/>
            <p:nvPr/>
          </p:nvSpPr>
          <p:spPr>
            <a:xfrm>
              <a:off x="1225550" y="-1"/>
              <a:ext cx="292101" cy="292102"/>
            </a:xfrm>
            <a:prstGeom prst="rect">
              <a:avLst/>
            </a:prstGeom>
            <a:solidFill>
              <a:srgbClr val="FF0033"/>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03" name="Shape 2303"/>
            <p:cNvSpPr/>
            <p:nvPr/>
          </p:nvSpPr>
          <p:spPr>
            <a:xfrm>
              <a:off x="1530350" y="-1"/>
              <a:ext cx="292101" cy="292102"/>
            </a:xfrm>
            <a:prstGeom prst="rect">
              <a:avLst/>
            </a:prstGeom>
            <a:solidFill>
              <a:srgbClr val="FF0033"/>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04" name="Shape 2304"/>
            <p:cNvSpPr/>
            <p:nvPr/>
          </p:nvSpPr>
          <p:spPr>
            <a:xfrm>
              <a:off x="1835150" y="-1"/>
              <a:ext cx="292101" cy="292102"/>
            </a:xfrm>
            <a:prstGeom prst="rect">
              <a:avLst/>
            </a:prstGeom>
            <a:solidFill>
              <a:srgbClr val="FF0033"/>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05" name="Shape 2305"/>
            <p:cNvSpPr/>
            <p:nvPr/>
          </p:nvSpPr>
          <p:spPr>
            <a:xfrm>
              <a:off x="2139950" y="-1"/>
              <a:ext cx="292101" cy="292102"/>
            </a:xfrm>
            <a:prstGeom prst="rect">
              <a:avLst/>
            </a:prstGeom>
            <a:solidFill>
              <a:srgbClr val="FF0033"/>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06" name="Shape 2306"/>
            <p:cNvSpPr/>
            <p:nvPr/>
          </p:nvSpPr>
          <p:spPr>
            <a:xfrm>
              <a:off x="2444750" y="-1"/>
              <a:ext cx="292101" cy="292102"/>
            </a:xfrm>
            <a:prstGeom prst="rect">
              <a:avLst/>
            </a:prstGeom>
            <a:solidFill>
              <a:srgbClr val="FF0033"/>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07" name="Shape 2307"/>
            <p:cNvSpPr/>
            <p:nvPr/>
          </p:nvSpPr>
          <p:spPr>
            <a:xfrm>
              <a:off x="2749550" y="-1"/>
              <a:ext cx="292101" cy="292102"/>
            </a:xfrm>
            <a:prstGeom prst="rect">
              <a:avLst/>
            </a:prstGeom>
            <a:solidFill>
              <a:srgbClr val="FF0033"/>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08" name="Shape 2308"/>
            <p:cNvSpPr/>
            <p:nvPr/>
          </p:nvSpPr>
          <p:spPr>
            <a:xfrm>
              <a:off x="3054350" y="-1"/>
              <a:ext cx="292101" cy="292102"/>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09" name="Shape 2309"/>
            <p:cNvSpPr/>
            <p:nvPr/>
          </p:nvSpPr>
          <p:spPr>
            <a:xfrm>
              <a:off x="3359150" y="-1"/>
              <a:ext cx="292101" cy="292102"/>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10" name="Shape 2310"/>
            <p:cNvSpPr/>
            <p:nvPr/>
          </p:nvSpPr>
          <p:spPr>
            <a:xfrm>
              <a:off x="3663950" y="-1"/>
              <a:ext cx="292101" cy="292102"/>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11" name="Shape 2311"/>
            <p:cNvSpPr/>
            <p:nvPr/>
          </p:nvSpPr>
          <p:spPr>
            <a:xfrm>
              <a:off x="3968750" y="-1"/>
              <a:ext cx="292101" cy="292102"/>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12" name="Shape 2312"/>
            <p:cNvSpPr/>
            <p:nvPr/>
          </p:nvSpPr>
          <p:spPr>
            <a:xfrm>
              <a:off x="4273550" y="-1"/>
              <a:ext cx="292101" cy="292102"/>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13" name="Shape 2313"/>
            <p:cNvSpPr/>
            <p:nvPr/>
          </p:nvSpPr>
          <p:spPr>
            <a:xfrm>
              <a:off x="6349" y="304800"/>
              <a:ext cx="292102"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14" name="Shape 2314"/>
            <p:cNvSpPr/>
            <p:nvPr/>
          </p:nvSpPr>
          <p:spPr>
            <a:xfrm>
              <a:off x="311150" y="3048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15" name="Shape 2315"/>
            <p:cNvSpPr/>
            <p:nvPr/>
          </p:nvSpPr>
          <p:spPr>
            <a:xfrm>
              <a:off x="615950" y="304800"/>
              <a:ext cx="292101" cy="292101"/>
            </a:xfrm>
            <a:prstGeom prst="rect">
              <a:avLst/>
            </a:pr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16" name="Shape 2316"/>
            <p:cNvSpPr/>
            <p:nvPr/>
          </p:nvSpPr>
          <p:spPr>
            <a:xfrm>
              <a:off x="920750" y="304800"/>
              <a:ext cx="292101" cy="292101"/>
            </a:xfrm>
            <a:prstGeom prst="rect">
              <a:avLst/>
            </a:pr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17" name="Shape 2317"/>
            <p:cNvSpPr/>
            <p:nvPr/>
          </p:nvSpPr>
          <p:spPr>
            <a:xfrm>
              <a:off x="1225550" y="3048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18" name="Shape 2318"/>
            <p:cNvSpPr/>
            <p:nvPr/>
          </p:nvSpPr>
          <p:spPr>
            <a:xfrm>
              <a:off x="1530350" y="3048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19" name="Shape 2319"/>
            <p:cNvSpPr/>
            <p:nvPr/>
          </p:nvSpPr>
          <p:spPr>
            <a:xfrm>
              <a:off x="1835150" y="3048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20" name="Shape 2320"/>
            <p:cNvSpPr/>
            <p:nvPr/>
          </p:nvSpPr>
          <p:spPr>
            <a:xfrm>
              <a:off x="2139950" y="3048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21" name="Shape 2321"/>
            <p:cNvSpPr/>
            <p:nvPr/>
          </p:nvSpPr>
          <p:spPr>
            <a:xfrm>
              <a:off x="2444750" y="3048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22" name="Shape 2322"/>
            <p:cNvSpPr/>
            <p:nvPr/>
          </p:nvSpPr>
          <p:spPr>
            <a:xfrm>
              <a:off x="2749550" y="3048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23" name="Shape 2323"/>
            <p:cNvSpPr/>
            <p:nvPr/>
          </p:nvSpPr>
          <p:spPr>
            <a:xfrm>
              <a:off x="3054350" y="3048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24" name="Shape 2324"/>
            <p:cNvSpPr/>
            <p:nvPr/>
          </p:nvSpPr>
          <p:spPr>
            <a:xfrm>
              <a:off x="3359150" y="3048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25" name="Shape 2325"/>
            <p:cNvSpPr/>
            <p:nvPr/>
          </p:nvSpPr>
          <p:spPr>
            <a:xfrm>
              <a:off x="3663950" y="3048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26" name="Shape 2326"/>
            <p:cNvSpPr/>
            <p:nvPr/>
          </p:nvSpPr>
          <p:spPr>
            <a:xfrm>
              <a:off x="3968750" y="3048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27" name="Shape 2327"/>
            <p:cNvSpPr/>
            <p:nvPr/>
          </p:nvSpPr>
          <p:spPr>
            <a:xfrm>
              <a:off x="4273550" y="3048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28" name="Shape 2328"/>
            <p:cNvSpPr/>
            <p:nvPr/>
          </p:nvSpPr>
          <p:spPr>
            <a:xfrm>
              <a:off x="6349" y="609600"/>
              <a:ext cx="292102"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29" name="Shape 2329"/>
            <p:cNvSpPr/>
            <p:nvPr/>
          </p:nvSpPr>
          <p:spPr>
            <a:xfrm>
              <a:off x="311150" y="6096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30" name="Shape 2330"/>
            <p:cNvSpPr/>
            <p:nvPr/>
          </p:nvSpPr>
          <p:spPr>
            <a:xfrm>
              <a:off x="615950" y="609600"/>
              <a:ext cx="292101" cy="292101"/>
            </a:xfrm>
            <a:prstGeom prst="rect">
              <a:avLst/>
            </a:prstGeom>
            <a:solidFill>
              <a:srgbClr val="FF0033"/>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31" name="Shape 2331"/>
            <p:cNvSpPr/>
            <p:nvPr/>
          </p:nvSpPr>
          <p:spPr>
            <a:xfrm>
              <a:off x="920750" y="6096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32" name="Shape 2332"/>
            <p:cNvSpPr/>
            <p:nvPr/>
          </p:nvSpPr>
          <p:spPr>
            <a:xfrm>
              <a:off x="1225550" y="6096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33" name="Shape 2333"/>
            <p:cNvSpPr/>
            <p:nvPr/>
          </p:nvSpPr>
          <p:spPr>
            <a:xfrm>
              <a:off x="1530350" y="609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34" name="Shape 2334"/>
            <p:cNvSpPr/>
            <p:nvPr/>
          </p:nvSpPr>
          <p:spPr>
            <a:xfrm>
              <a:off x="1835150" y="609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35" name="Shape 2335"/>
            <p:cNvSpPr/>
            <p:nvPr/>
          </p:nvSpPr>
          <p:spPr>
            <a:xfrm>
              <a:off x="2139950" y="609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36" name="Shape 2336"/>
            <p:cNvSpPr/>
            <p:nvPr/>
          </p:nvSpPr>
          <p:spPr>
            <a:xfrm>
              <a:off x="2444750" y="609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37" name="Shape 2337"/>
            <p:cNvSpPr/>
            <p:nvPr/>
          </p:nvSpPr>
          <p:spPr>
            <a:xfrm>
              <a:off x="2749550" y="609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38" name="Shape 2338"/>
            <p:cNvSpPr/>
            <p:nvPr/>
          </p:nvSpPr>
          <p:spPr>
            <a:xfrm>
              <a:off x="3054350" y="609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39" name="Shape 2339"/>
            <p:cNvSpPr/>
            <p:nvPr/>
          </p:nvSpPr>
          <p:spPr>
            <a:xfrm>
              <a:off x="3359150" y="609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40" name="Shape 2340"/>
            <p:cNvSpPr/>
            <p:nvPr/>
          </p:nvSpPr>
          <p:spPr>
            <a:xfrm>
              <a:off x="3663950" y="609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41" name="Shape 2341"/>
            <p:cNvSpPr/>
            <p:nvPr/>
          </p:nvSpPr>
          <p:spPr>
            <a:xfrm>
              <a:off x="3968750" y="609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42" name="Shape 2342"/>
            <p:cNvSpPr/>
            <p:nvPr/>
          </p:nvSpPr>
          <p:spPr>
            <a:xfrm>
              <a:off x="4273550" y="609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43" name="Shape 2343"/>
            <p:cNvSpPr/>
            <p:nvPr/>
          </p:nvSpPr>
          <p:spPr>
            <a:xfrm>
              <a:off x="6349" y="914400"/>
              <a:ext cx="292102"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44" name="Shape 2344"/>
            <p:cNvSpPr/>
            <p:nvPr/>
          </p:nvSpPr>
          <p:spPr>
            <a:xfrm>
              <a:off x="311150" y="9144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45" name="Shape 2345"/>
            <p:cNvSpPr/>
            <p:nvPr/>
          </p:nvSpPr>
          <p:spPr>
            <a:xfrm>
              <a:off x="615950" y="9144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46" name="Shape 2346"/>
            <p:cNvSpPr/>
            <p:nvPr/>
          </p:nvSpPr>
          <p:spPr>
            <a:xfrm>
              <a:off x="920750" y="9144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47" name="Shape 2347"/>
            <p:cNvSpPr/>
            <p:nvPr/>
          </p:nvSpPr>
          <p:spPr>
            <a:xfrm>
              <a:off x="1225550" y="914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48" name="Shape 2348"/>
            <p:cNvSpPr/>
            <p:nvPr/>
          </p:nvSpPr>
          <p:spPr>
            <a:xfrm>
              <a:off x="1530350" y="914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49" name="Shape 2349"/>
            <p:cNvSpPr/>
            <p:nvPr/>
          </p:nvSpPr>
          <p:spPr>
            <a:xfrm>
              <a:off x="1835150" y="914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50" name="Shape 2350"/>
            <p:cNvSpPr/>
            <p:nvPr/>
          </p:nvSpPr>
          <p:spPr>
            <a:xfrm>
              <a:off x="2139950" y="914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51" name="Shape 2351"/>
            <p:cNvSpPr/>
            <p:nvPr/>
          </p:nvSpPr>
          <p:spPr>
            <a:xfrm>
              <a:off x="2444750" y="914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52" name="Shape 2352"/>
            <p:cNvSpPr/>
            <p:nvPr/>
          </p:nvSpPr>
          <p:spPr>
            <a:xfrm>
              <a:off x="2749550" y="914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53" name="Shape 2353"/>
            <p:cNvSpPr/>
            <p:nvPr/>
          </p:nvSpPr>
          <p:spPr>
            <a:xfrm>
              <a:off x="3054350" y="914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54" name="Shape 2354"/>
            <p:cNvSpPr/>
            <p:nvPr/>
          </p:nvSpPr>
          <p:spPr>
            <a:xfrm>
              <a:off x="3359150" y="914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55" name="Shape 2355"/>
            <p:cNvSpPr/>
            <p:nvPr/>
          </p:nvSpPr>
          <p:spPr>
            <a:xfrm>
              <a:off x="3663950" y="914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56" name="Shape 2356"/>
            <p:cNvSpPr/>
            <p:nvPr/>
          </p:nvSpPr>
          <p:spPr>
            <a:xfrm>
              <a:off x="3968750" y="914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57" name="Shape 2357"/>
            <p:cNvSpPr/>
            <p:nvPr/>
          </p:nvSpPr>
          <p:spPr>
            <a:xfrm>
              <a:off x="4273550" y="914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58" name="Shape 2358"/>
            <p:cNvSpPr/>
            <p:nvPr/>
          </p:nvSpPr>
          <p:spPr>
            <a:xfrm>
              <a:off x="6349" y="1219200"/>
              <a:ext cx="292102"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59" name="Shape 2359"/>
            <p:cNvSpPr/>
            <p:nvPr/>
          </p:nvSpPr>
          <p:spPr>
            <a:xfrm>
              <a:off x="311150" y="12192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60" name="Shape 2360"/>
            <p:cNvSpPr/>
            <p:nvPr/>
          </p:nvSpPr>
          <p:spPr>
            <a:xfrm>
              <a:off x="615950" y="12192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61" name="Shape 2361"/>
            <p:cNvSpPr/>
            <p:nvPr/>
          </p:nvSpPr>
          <p:spPr>
            <a:xfrm>
              <a:off x="920750" y="12192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62" name="Shape 2362"/>
            <p:cNvSpPr/>
            <p:nvPr/>
          </p:nvSpPr>
          <p:spPr>
            <a:xfrm>
              <a:off x="1225550" y="12192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63" name="Shape 2363"/>
            <p:cNvSpPr/>
            <p:nvPr/>
          </p:nvSpPr>
          <p:spPr>
            <a:xfrm>
              <a:off x="1530350" y="12192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64" name="Shape 2364"/>
            <p:cNvSpPr/>
            <p:nvPr/>
          </p:nvSpPr>
          <p:spPr>
            <a:xfrm>
              <a:off x="1835150" y="12192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65" name="Shape 2365"/>
            <p:cNvSpPr/>
            <p:nvPr/>
          </p:nvSpPr>
          <p:spPr>
            <a:xfrm>
              <a:off x="2139950" y="12192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66" name="Shape 2366"/>
            <p:cNvSpPr/>
            <p:nvPr/>
          </p:nvSpPr>
          <p:spPr>
            <a:xfrm>
              <a:off x="2444750" y="12192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67" name="Shape 2367"/>
            <p:cNvSpPr/>
            <p:nvPr/>
          </p:nvSpPr>
          <p:spPr>
            <a:xfrm>
              <a:off x="2749550" y="12192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68" name="Shape 2368"/>
            <p:cNvSpPr/>
            <p:nvPr/>
          </p:nvSpPr>
          <p:spPr>
            <a:xfrm>
              <a:off x="3054350" y="12192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69" name="Shape 2369"/>
            <p:cNvSpPr/>
            <p:nvPr/>
          </p:nvSpPr>
          <p:spPr>
            <a:xfrm>
              <a:off x="3359150" y="12192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70" name="Shape 2370"/>
            <p:cNvSpPr/>
            <p:nvPr/>
          </p:nvSpPr>
          <p:spPr>
            <a:xfrm>
              <a:off x="3663950" y="12192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71" name="Shape 2371"/>
            <p:cNvSpPr/>
            <p:nvPr/>
          </p:nvSpPr>
          <p:spPr>
            <a:xfrm>
              <a:off x="3968750" y="12192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72" name="Shape 2372"/>
            <p:cNvSpPr/>
            <p:nvPr/>
          </p:nvSpPr>
          <p:spPr>
            <a:xfrm>
              <a:off x="4273550" y="12192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73" name="Shape 2373"/>
            <p:cNvSpPr/>
            <p:nvPr/>
          </p:nvSpPr>
          <p:spPr>
            <a:xfrm>
              <a:off x="6349" y="1524000"/>
              <a:ext cx="292102"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74" name="Shape 2374"/>
            <p:cNvSpPr/>
            <p:nvPr/>
          </p:nvSpPr>
          <p:spPr>
            <a:xfrm>
              <a:off x="311150" y="15240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75" name="Shape 2375"/>
            <p:cNvSpPr/>
            <p:nvPr/>
          </p:nvSpPr>
          <p:spPr>
            <a:xfrm>
              <a:off x="615950" y="15240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76" name="Shape 2376"/>
            <p:cNvSpPr/>
            <p:nvPr/>
          </p:nvSpPr>
          <p:spPr>
            <a:xfrm>
              <a:off x="920750" y="15240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77" name="Shape 2377"/>
            <p:cNvSpPr/>
            <p:nvPr/>
          </p:nvSpPr>
          <p:spPr>
            <a:xfrm>
              <a:off x="1225550" y="15240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78" name="Shape 2378"/>
            <p:cNvSpPr/>
            <p:nvPr/>
          </p:nvSpPr>
          <p:spPr>
            <a:xfrm>
              <a:off x="1530350" y="15240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79" name="Shape 2379"/>
            <p:cNvSpPr/>
            <p:nvPr/>
          </p:nvSpPr>
          <p:spPr>
            <a:xfrm>
              <a:off x="1835150" y="15240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80" name="Shape 2380"/>
            <p:cNvSpPr/>
            <p:nvPr/>
          </p:nvSpPr>
          <p:spPr>
            <a:xfrm>
              <a:off x="2139950" y="15240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81" name="Shape 2381"/>
            <p:cNvSpPr/>
            <p:nvPr/>
          </p:nvSpPr>
          <p:spPr>
            <a:xfrm>
              <a:off x="2444750" y="15240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82" name="Shape 2382"/>
            <p:cNvSpPr/>
            <p:nvPr/>
          </p:nvSpPr>
          <p:spPr>
            <a:xfrm>
              <a:off x="2749550" y="15240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83" name="Shape 2383"/>
            <p:cNvSpPr/>
            <p:nvPr/>
          </p:nvSpPr>
          <p:spPr>
            <a:xfrm>
              <a:off x="3054350" y="15240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84" name="Shape 2384"/>
            <p:cNvSpPr/>
            <p:nvPr/>
          </p:nvSpPr>
          <p:spPr>
            <a:xfrm>
              <a:off x="3359150" y="15240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85" name="Shape 2385"/>
            <p:cNvSpPr/>
            <p:nvPr/>
          </p:nvSpPr>
          <p:spPr>
            <a:xfrm>
              <a:off x="3663950" y="15240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86" name="Shape 2386"/>
            <p:cNvSpPr/>
            <p:nvPr/>
          </p:nvSpPr>
          <p:spPr>
            <a:xfrm>
              <a:off x="3968750" y="15240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87" name="Shape 2387"/>
            <p:cNvSpPr/>
            <p:nvPr/>
          </p:nvSpPr>
          <p:spPr>
            <a:xfrm>
              <a:off x="4273550" y="15240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88" name="Shape 2388"/>
            <p:cNvSpPr/>
            <p:nvPr/>
          </p:nvSpPr>
          <p:spPr>
            <a:xfrm>
              <a:off x="6349" y="1828800"/>
              <a:ext cx="292102"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89" name="Shape 2389"/>
            <p:cNvSpPr/>
            <p:nvPr/>
          </p:nvSpPr>
          <p:spPr>
            <a:xfrm>
              <a:off x="311150" y="18288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90" name="Shape 2390"/>
            <p:cNvSpPr/>
            <p:nvPr/>
          </p:nvSpPr>
          <p:spPr>
            <a:xfrm>
              <a:off x="615950" y="18288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91" name="Shape 2391"/>
            <p:cNvSpPr/>
            <p:nvPr/>
          </p:nvSpPr>
          <p:spPr>
            <a:xfrm>
              <a:off x="920750" y="18288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92" name="Shape 2392"/>
            <p:cNvSpPr/>
            <p:nvPr/>
          </p:nvSpPr>
          <p:spPr>
            <a:xfrm>
              <a:off x="1225550" y="18288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93" name="Shape 2393"/>
            <p:cNvSpPr/>
            <p:nvPr/>
          </p:nvSpPr>
          <p:spPr>
            <a:xfrm>
              <a:off x="1530350" y="18288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94" name="Shape 2394"/>
            <p:cNvSpPr/>
            <p:nvPr/>
          </p:nvSpPr>
          <p:spPr>
            <a:xfrm>
              <a:off x="1835150" y="18288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95" name="Shape 2395"/>
            <p:cNvSpPr/>
            <p:nvPr/>
          </p:nvSpPr>
          <p:spPr>
            <a:xfrm>
              <a:off x="2139950" y="18288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96" name="Shape 2396"/>
            <p:cNvSpPr/>
            <p:nvPr/>
          </p:nvSpPr>
          <p:spPr>
            <a:xfrm>
              <a:off x="2444750" y="18288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97" name="Shape 2397"/>
            <p:cNvSpPr/>
            <p:nvPr/>
          </p:nvSpPr>
          <p:spPr>
            <a:xfrm>
              <a:off x="2749550" y="18288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98" name="Shape 2398"/>
            <p:cNvSpPr/>
            <p:nvPr/>
          </p:nvSpPr>
          <p:spPr>
            <a:xfrm>
              <a:off x="3054350" y="18288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399" name="Shape 2399"/>
            <p:cNvSpPr/>
            <p:nvPr/>
          </p:nvSpPr>
          <p:spPr>
            <a:xfrm>
              <a:off x="3359150" y="18288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00" name="Shape 2400"/>
            <p:cNvSpPr/>
            <p:nvPr/>
          </p:nvSpPr>
          <p:spPr>
            <a:xfrm>
              <a:off x="3663950" y="18288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01" name="Shape 2401"/>
            <p:cNvSpPr/>
            <p:nvPr/>
          </p:nvSpPr>
          <p:spPr>
            <a:xfrm>
              <a:off x="3968750" y="18288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02" name="Shape 2402"/>
            <p:cNvSpPr/>
            <p:nvPr/>
          </p:nvSpPr>
          <p:spPr>
            <a:xfrm>
              <a:off x="4273550" y="18288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03" name="Shape 2403"/>
            <p:cNvSpPr/>
            <p:nvPr/>
          </p:nvSpPr>
          <p:spPr>
            <a:xfrm>
              <a:off x="6349" y="2133600"/>
              <a:ext cx="292102"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04" name="Shape 2404"/>
            <p:cNvSpPr/>
            <p:nvPr/>
          </p:nvSpPr>
          <p:spPr>
            <a:xfrm>
              <a:off x="311150" y="21336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05" name="Shape 2405"/>
            <p:cNvSpPr/>
            <p:nvPr/>
          </p:nvSpPr>
          <p:spPr>
            <a:xfrm>
              <a:off x="615950" y="21336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06" name="Shape 2406"/>
            <p:cNvSpPr/>
            <p:nvPr/>
          </p:nvSpPr>
          <p:spPr>
            <a:xfrm>
              <a:off x="920750" y="2133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07" name="Shape 2407"/>
            <p:cNvSpPr/>
            <p:nvPr/>
          </p:nvSpPr>
          <p:spPr>
            <a:xfrm>
              <a:off x="1225550" y="2133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08" name="Shape 2408"/>
            <p:cNvSpPr/>
            <p:nvPr/>
          </p:nvSpPr>
          <p:spPr>
            <a:xfrm>
              <a:off x="1530350" y="2133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09" name="Shape 2409"/>
            <p:cNvSpPr/>
            <p:nvPr/>
          </p:nvSpPr>
          <p:spPr>
            <a:xfrm>
              <a:off x="1835150" y="2133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10" name="Shape 2410"/>
            <p:cNvSpPr/>
            <p:nvPr/>
          </p:nvSpPr>
          <p:spPr>
            <a:xfrm>
              <a:off x="2139950" y="21336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11" name="Shape 2411"/>
            <p:cNvSpPr/>
            <p:nvPr/>
          </p:nvSpPr>
          <p:spPr>
            <a:xfrm>
              <a:off x="2444750" y="2133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12" name="Shape 2412"/>
            <p:cNvSpPr/>
            <p:nvPr/>
          </p:nvSpPr>
          <p:spPr>
            <a:xfrm>
              <a:off x="2749550" y="21336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13" name="Shape 2413"/>
            <p:cNvSpPr/>
            <p:nvPr/>
          </p:nvSpPr>
          <p:spPr>
            <a:xfrm>
              <a:off x="3054350" y="2133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14" name="Shape 2414"/>
            <p:cNvSpPr/>
            <p:nvPr/>
          </p:nvSpPr>
          <p:spPr>
            <a:xfrm>
              <a:off x="3359150" y="21336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15" name="Shape 2415"/>
            <p:cNvSpPr/>
            <p:nvPr/>
          </p:nvSpPr>
          <p:spPr>
            <a:xfrm>
              <a:off x="3663950" y="2133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16" name="Shape 2416"/>
            <p:cNvSpPr/>
            <p:nvPr/>
          </p:nvSpPr>
          <p:spPr>
            <a:xfrm>
              <a:off x="3968750" y="21336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17" name="Shape 2417"/>
            <p:cNvSpPr/>
            <p:nvPr/>
          </p:nvSpPr>
          <p:spPr>
            <a:xfrm>
              <a:off x="4273550" y="21336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18" name="Shape 2418"/>
            <p:cNvSpPr/>
            <p:nvPr/>
          </p:nvSpPr>
          <p:spPr>
            <a:xfrm>
              <a:off x="6349" y="2438400"/>
              <a:ext cx="292102"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19" name="Shape 2419"/>
            <p:cNvSpPr/>
            <p:nvPr/>
          </p:nvSpPr>
          <p:spPr>
            <a:xfrm>
              <a:off x="311150" y="2438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20" name="Shape 2420"/>
            <p:cNvSpPr/>
            <p:nvPr/>
          </p:nvSpPr>
          <p:spPr>
            <a:xfrm>
              <a:off x="615950" y="2438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21" name="Shape 2421"/>
            <p:cNvSpPr/>
            <p:nvPr/>
          </p:nvSpPr>
          <p:spPr>
            <a:xfrm>
              <a:off x="920750" y="2438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22" name="Shape 2422"/>
            <p:cNvSpPr/>
            <p:nvPr/>
          </p:nvSpPr>
          <p:spPr>
            <a:xfrm>
              <a:off x="1225550" y="24384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23" name="Shape 2423"/>
            <p:cNvSpPr/>
            <p:nvPr/>
          </p:nvSpPr>
          <p:spPr>
            <a:xfrm>
              <a:off x="1530350" y="2438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24" name="Shape 2424"/>
            <p:cNvSpPr/>
            <p:nvPr/>
          </p:nvSpPr>
          <p:spPr>
            <a:xfrm>
              <a:off x="1835150" y="2438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25" name="Shape 2425"/>
            <p:cNvSpPr/>
            <p:nvPr/>
          </p:nvSpPr>
          <p:spPr>
            <a:xfrm>
              <a:off x="2139950" y="2438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26" name="Shape 2426"/>
            <p:cNvSpPr/>
            <p:nvPr/>
          </p:nvSpPr>
          <p:spPr>
            <a:xfrm>
              <a:off x="2444750" y="2438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27" name="Shape 2427"/>
            <p:cNvSpPr/>
            <p:nvPr/>
          </p:nvSpPr>
          <p:spPr>
            <a:xfrm>
              <a:off x="2749550" y="2438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28" name="Shape 2428"/>
            <p:cNvSpPr/>
            <p:nvPr/>
          </p:nvSpPr>
          <p:spPr>
            <a:xfrm>
              <a:off x="3054350" y="2438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29" name="Shape 2429"/>
            <p:cNvSpPr/>
            <p:nvPr/>
          </p:nvSpPr>
          <p:spPr>
            <a:xfrm>
              <a:off x="3359150" y="2438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30" name="Shape 2430"/>
            <p:cNvSpPr/>
            <p:nvPr/>
          </p:nvSpPr>
          <p:spPr>
            <a:xfrm>
              <a:off x="3663950" y="2438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31" name="Shape 2431"/>
            <p:cNvSpPr/>
            <p:nvPr/>
          </p:nvSpPr>
          <p:spPr>
            <a:xfrm>
              <a:off x="3968750" y="2438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32" name="Shape 2432"/>
            <p:cNvSpPr/>
            <p:nvPr/>
          </p:nvSpPr>
          <p:spPr>
            <a:xfrm>
              <a:off x="4273550" y="2438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33" name="Shape 2433"/>
            <p:cNvSpPr/>
            <p:nvPr/>
          </p:nvSpPr>
          <p:spPr>
            <a:xfrm>
              <a:off x="6349" y="2743200"/>
              <a:ext cx="292102"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34" name="Shape 2434"/>
            <p:cNvSpPr/>
            <p:nvPr/>
          </p:nvSpPr>
          <p:spPr>
            <a:xfrm>
              <a:off x="311150" y="27432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35" name="Shape 2435"/>
            <p:cNvSpPr/>
            <p:nvPr/>
          </p:nvSpPr>
          <p:spPr>
            <a:xfrm>
              <a:off x="615950" y="27432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36" name="Shape 2436"/>
            <p:cNvSpPr/>
            <p:nvPr/>
          </p:nvSpPr>
          <p:spPr>
            <a:xfrm>
              <a:off x="920750" y="27432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37" name="Shape 2437"/>
            <p:cNvSpPr/>
            <p:nvPr/>
          </p:nvSpPr>
          <p:spPr>
            <a:xfrm>
              <a:off x="1225550" y="27432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38" name="Shape 2438"/>
            <p:cNvSpPr/>
            <p:nvPr/>
          </p:nvSpPr>
          <p:spPr>
            <a:xfrm>
              <a:off x="1530350" y="27432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39" name="Shape 2439"/>
            <p:cNvSpPr/>
            <p:nvPr/>
          </p:nvSpPr>
          <p:spPr>
            <a:xfrm>
              <a:off x="1835150" y="27432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40" name="Shape 2440"/>
            <p:cNvSpPr/>
            <p:nvPr/>
          </p:nvSpPr>
          <p:spPr>
            <a:xfrm>
              <a:off x="2139950" y="27432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41" name="Shape 2441"/>
            <p:cNvSpPr/>
            <p:nvPr/>
          </p:nvSpPr>
          <p:spPr>
            <a:xfrm>
              <a:off x="2444750" y="27432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42" name="Shape 2442"/>
            <p:cNvSpPr/>
            <p:nvPr/>
          </p:nvSpPr>
          <p:spPr>
            <a:xfrm>
              <a:off x="2749550" y="27432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43" name="Shape 2443"/>
            <p:cNvSpPr/>
            <p:nvPr/>
          </p:nvSpPr>
          <p:spPr>
            <a:xfrm>
              <a:off x="3054350" y="27432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44" name="Shape 2444"/>
            <p:cNvSpPr/>
            <p:nvPr/>
          </p:nvSpPr>
          <p:spPr>
            <a:xfrm>
              <a:off x="3359150" y="27432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45" name="Shape 2445"/>
            <p:cNvSpPr/>
            <p:nvPr/>
          </p:nvSpPr>
          <p:spPr>
            <a:xfrm>
              <a:off x="3663950" y="27432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46" name="Shape 2446"/>
            <p:cNvSpPr/>
            <p:nvPr/>
          </p:nvSpPr>
          <p:spPr>
            <a:xfrm>
              <a:off x="3968750" y="27432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47" name="Shape 2447"/>
            <p:cNvSpPr/>
            <p:nvPr/>
          </p:nvSpPr>
          <p:spPr>
            <a:xfrm>
              <a:off x="4273550" y="27432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48" name="Shape 2448"/>
            <p:cNvSpPr/>
            <p:nvPr/>
          </p:nvSpPr>
          <p:spPr>
            <a:xfrm>
              <a:off x="6349" y="3048000"/>
              <a:ext cx="292102"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49" name="Shape 2449"/>
            <p:cNvSpPr/>
            <p:nvPr/>
          </p:nvSpPr>
          <p:spPr>
            <a:xfrm>
              <a:off x="311150" y="30480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50" name="Shape 2450"/>
            <p:cNvSpPr/>
            <p:nvPr/>
          </p:nvSpPr>
          <p:spPr>
            <a:xfrm>
              <a:off x="615950" y="30480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51" name="Shape 2451"/>
            <p:cNvSpPr/>
            <p:nvPr/>
          </p:nvSpPr>
          <p:spPr>
            <a:xfrm>
              <a:off x="920750" y="30480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52" name="Shape 2452"/>
            <p:cNvSpPr/>
            <p:nvPr/>
          </p:nvSpPr>
          <p:spPr>
            <a:xfrm>
              <a:off x="1225550" y="30480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53" name="Shape 2453"/>
            <p:cNvSpPr/>
            <p:nvPr/>
          </p:nvSpPr>
          <p:spPr>
            <a:xfrm>
              <a:off x="1530350" y="30480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54" name="Shape 2454"/>
            <p:cNvSpPr/>
            <p:nvPr/>
          </p:nvSpPr>
          <p:spPr>
            <a:xfrm>
              <a:off x="1835150" y="30480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55" name="Shape 2455"/>
            <p:cNvSpPr/>
            <p:nvPr/>
          </p:nvSpPr>
          <p:spPr>
            <a:xfrm>
              <a:off x="2139950" y="30480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56" name="Shape 2456"/>
            <p:cNvSpPr/>
            <p:nvPr/>
          </p:nvSpPr>
          <p:spPr>
            <a:xfrm>
              <a:off x="2444750" y="30480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57" name="Shape 2457"/>
            <p:cNvSpPr/>
            <p:nvPr/>
          </p:nvSpPr>
          <p:spPr>
            <a:xfrm>
              <a:off x="2749550" y="30480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58" name="Shape 2458"/>
            <p:cNvSpPr/>
            <p:nvPr/>
          </p:nvSpPr>
          <p:spPr>
            <a:xfrm>
              <a:off x="3054350" y="30480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59" name="Shape 2459"/>
            <p:cNvSpPr/>
            <p:nvPr/>
          </p:nvSpPr>
          <p:spPr>
            <a:xfrm>
              <a:off x="3359150" y="30480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60" name="Shape 2460"/>
            <p:cNvSpPr/>
            <p:nvPr/>
          </p:nvSpPr>
          <p:spPr>
            <a:xfrm>
              <a:off x="3663950" y="30480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61" name="Shape 2461"/>
            <p:cNvSpPr/>
            <p:nvPr/>
          </p:nvSpPr>
          <p:spPr>
            <a:xfrm>
              <a:off x="3968750" y="30480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62" name="Shape 2462"/>
            <p:cNvSpPr/>
            <p:nvPr/>
          </p:nvSpPr>
          <p:spPr>
            <a:xfrm>
              <a:off x="4273550" y="30480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63" name="Shape 2463"/>
            <p:cNvSpPr/>
            <p:nvPr/>
          </p:nvSpPr>
          <p:spPr>
            <a:xfrm>
              <a:off x="6349" y="3352800"/>
              <a:ext cx="292102"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64" name="Shape 2464"/>
            <p:cNvSpPr/>
            <p:nvPr/>
          </p:nvSpPr>
          <p:spPr>
            <a:xfrm>
              <a:off x="311150" y="33528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65" name="Shape 2465"/>
            <p:cNvSpPr/>
            <p:nvPr/>
          </p:nvSpPr>
          <p:spPr>
            <a:xfrm>
              <a:off x="615950" y="33528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66" name="Shape 2466"/>
            <p:cNvSpPr/>
            <p:nvPr/>
          </p:nvSpPr>
          <p:spPr>
            <a:xfrm>
              <a:off x="920750" y="33528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67" name="Shape 2467"/>
            <p:cNvSpPr/>
            <p:nvPr/>
          </p:nvSpPr>
          <p:spPr>
            <a:xfrm>
              <a:off x="1225550" y="33528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68" name="Shape 2468"/>
            <p:cNvSpPr/>
            <p:nvPr/>
          </p:nvSpPr>
          <p:spPr>
            <a:xfrm>
              <a:off x="1530350" y="33528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69" name="Shape 2469"/>
            <p:cNvSpPr/>
            <p:nvPr/>
          </p:nvSpPr>
          <p:spPr>
            <a:xfrm>
              <a:off x="1835150" y="33528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70" name="Shape 2470"/>
            <p:cNvSpPr/>
            <p:nvPr/>
          </p:nvSpPr>
          <p:spPr>
            <a:xfrm>
              <a:off x="2139950" y="33528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71" name="Shape 2471"/>
            <p:cNvSpPr/>
            <p:nvPr/>
          </p:nvSpPr>
          <p:spPr>
            <a:xfrm>
              <a:off x="2444750" y="33528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72" name="Shape 2472"/>
            <p:cNvSpPr/>
            <p:nvPr/>
          </p:nvSpPr>
          <p:spPr>
            <a:xfrm>
              <a:off x="2749550" y="33528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73" name="Shape 2473"/>
            <p:cNvSpPr/>
            <p:nvPr/>
          </p:nvSpPr>
          <p:spPr>
            <a:xfrm>
              <a:off x="3054350" y="33528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74" name="Shape 2474"/>
            <p:cNvSpPr/>
            <p:nvPr/>
          </p:nvSpPr>
          <p:spPr>
            <a:xfrm>
              <a:off x="3359150" y="33528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75" name="Shape 2475"/>
            <p:cNvSpPr/>
            <p:nvPr/>
          </p:nvSpPr>
          <p:spPr>
            <a:xfrm>
              <a:off x="3663950" y="33528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76" name="Shape 2476"/>
            <p:cNvSpPr/>
            <p:nvPr/>
          </p:nvSpPr>
          <p:spPr>
            <a:xfrm>
              <a:off x="3968750" y="33528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77" name="Shape 2477"/>
            <p:cNvSpPr/>
            <p:nvPr/>
          </p:nvSpPr>
          <p:spPr>
            <a:xfrm>
              <a:off x="4273550" y="33528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78" name="Shape 2478"/>
            <p:cNvSpPr/>
            <p:nvPr/>
          </p:nvSpPr>
          <p:spPr>
            <a:xfrm>
              <a:off x="6349" y="3657600"/>
              <a:ext cx="292102"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79" name="Shape 2479"/>
            <p:cNvSpPr/>
            <p:nvPr/>
          </p:nvSpPr>
          <p:spPr>
            <a:xfrm>
              <a:off x="311150" y="36576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80" name="Shape 2480"/>
            <p:cNvSpPr/>
            <p:nvPr/>
          </p:nvSpPr>
          <p:spPr>
            <a:xfrm>
              <a:off x="615950" y="36576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81" name="Shape 2481"/>
            <p:cNvSpPr/>
            <p:nvPr/>
          </p:nvSpPr>
          <p:spPr>
            <a:xfrm>
              <a:off x="920750" y="3657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82" name="Shape 2482"/>
            <p:cNvSpPr/>
            <p:nvPr/>
          </p:nvSpPr>
          <p:spPr>
            <a:xfrm>
              <a:off x="1225550" y="3657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83" name="Shape 2483"/>
            <p:cNvSpPr/>
            <p:nvPr/>
          </p:nvSpPr>
          <p:spPr>
            <a:xfrm>
              <a:off x="1530350" y="3657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84" name="Shape 2484"/>
            <p:cNvSpPr/>
            <p:nvPr/>
          </p:nvSpPr>
          <p:spPr>
            <a:xfrm>
              <a:off x="1835150" y="3657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85" name="Shape 2485"/>
            <p:cNvSpPr/>
            <p:nvPr/>
          </p:nvSpPr>
          <p:spPr>
            <a:xfrm>
              <a:off x="2139950" y="3657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86" name="Shape 2486"/>
            <p:cNvSpPr/>
            <p:nvPr/>
          </p:nvSpPr>
          <p:spPr>
            <a:xfrm>
              <a:off x="2444750" y="3657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87" name="Shape 2487"/>
            <p:cNvSpPr/>
            <p:nvPr/>
          </p:nvSpPr>
          <p:spPr>
            <a:xfrm>
              <a:off x="2749550" y="3657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88" name="Shape 2488"/>
            <p:cNvSpPr/>
            <p:nvPr/>
          </p:nvSpPr>
          <p:spPr>
            <a:xfrm>
              <a:off x="3054350" y="3657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89" name="Shape 2489"/>
            <p:cNvSpPr/>
            <p:nvPr/>
          </p:nvSpPr>
          <p:spPr>
            <a:xfrm>
              <a:off x="3359150" y="36576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90" name="Shape 2490"/>
            <p:cNvSpPr/>
            <p:nvPr/>
          </p:nvSpPr>
          <p:spPr>
            <a:xfrm>
              <a:off x="3663950" y="3657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91" name="Shape 2491"/>
            <p:cNvSpPr/>
            <p:nvPr/>
          </p:nvSpPr>
          <p:spPr>
            <a:xfrm>
              <a:off x="3968750" y="3657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92" name="Shape 2492"/>
            <p:cNvSpPr/>
            <p:nvPr/>
          </p:nvSpPr>
          <p:spPr>
            <a:xfrm>
              <a:off x="4273550" y="36576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93" name="Shape 2493"/>
            <p:cNvSpPr/>
            <p:nvPr/>
          </p:nvSpPr>
          <p:spPr>
            <a:xfrm>
              <a:off x="-1" y="1212850"/>
              <a:ext cx="292102" cy="292101"/>
            </a:xfrm>
            <a:prstGeom prst="rect">
              <a:avLst/>
            </a:pr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94" name="Shape 2494"/>
            <p:cNvSpPr/>
            <p:nvPr/>
          </p:nvSpPr>
          <p:spPr>
            <a:xfrm>
              <a:off x="311150" y="3962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95" name="Shape 2495"/>
            <p:cNvSpPr/>
            <p:nvPr/>
          </p:nvSpPr>
          <p:spPr>
            <a:xfrm>
              <a:off x="615950" y="39624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96" name="Shape 2496"/>
            <p:cNvSpPr/>
            <p:nvPr/>
          </p:nvSpPr>
          <p:spPr>
            <a:xfrm>
              <a:off x="920750" y="3962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97" name="Shape 2497"/>
            <p:cNvSpPr/>
            <p:nvPr/>
          </p:nvSpPr>
          <p:spPr>
            <a:xfrm>
              <a:off x="1225550" y="3962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98" name="Shape 2498"/>
            <p:cNvSpPr/>
            <p:nvPr/>
          </p:nvSpPr>
          <p:spPr>
            <a:xfrm>
              <a:off x="1530350" y="3962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499" name="Shape 2499"/>
            <p:cNvSpPr/>
            <p:nvPr/>
          </p:nvSpPr>
          <p:spPr>
            <a:xfrm>
              <a:off x="1835150" y="3962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500" name="Shape 2500"/>
            <p:cNvSpPr/>
            <p:nvPr/>
          </p:nvSpPr>
          <p:spPr>
            <a:xfrm>
              <a:off x="2139950" y="3962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501" name="Shape 2501"/>
            <p:cNvSpPr/>
            <p:nvPr/>
          </p:nvSpPr>
          <p:spPr>
            <a:xfrm>
              <a:off x="2444750" y="3962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502" name="Shape 2502"/>
            <p:cNvSpPr/>
            <p:nvPr/>
          </p:nvSpPr>
          <p:spPr>
            <a:xfrm>
              <a:off x="2749550" y="3962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503" name="Shape 2503"/>
            <p:cNvSpPr/>
            <p:nvPr/>
          </p:nvSpPr>
          <p:spPr>
            <a:xfrm>
              <a:off x="3054350" y="3962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504" name="Shape 2504"/>
            <p:cNvSpPr/>
            <p:nvPr/>
          </p:nvSpPr>
          <p:spPr>
            <a:xfrm>
              <a:off x="3359150" y="3962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505" name="Shape 2505"/>
            <p:cNvSpPr/>
            <p:nvPr/>
          </p:nvSpPr>
          <p:spPr>
            <a:xfrm>
              <a:off x="3663950" y="3962400"/>
              <a:ext cx="292101" cy="292101"/>
            </a:xfrm>
            <a:prstGeom prst="rect">
              <a:avLst/>
            </a:prstGeom>
            <a:solidFill>
              <a:srgbClr val="0000FF"/>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506" name="Shape 2506"/>
            <p:cNvSpPr/>
            <p:nvPr/>
          </p:nvSpPr>
          <p:spPr>
            <a:xfrm>
              <a:off x="3968750" y="3962400"/>
              <a:ext cx="292101" cy="292101"/>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507" name="Shape 2507"/>
            <p:cNvSpPr/>
            <p:nvPr/>
          </p:nvSpPr>
          <p:spPr>
            <a:xfrm>
              <a:off x="4273550" y="3962400"/>
              <a:ext cx="292101" cy="292101"/>
            </a:xfrm>
            <a:prstGeom prst="rect">
              <a:avLst/>
            </a:prstGeom>
            <a:solidFill>
              <a:srgbClr val="33CC33"/>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grpSp>
          <p:nvGrpSpPr>
            <p:cNvPr id="2512" name="Group 2512"/>
            <p:cNvGrpSpPr/>
            <p:nvPr/>
          </p:nvGrpSpPr>
          <p:grpSpPr>
            <a:xfrm>
              <a:off x="4730749" y="3962399"/>
              <a:ext cx="292102" cy="292102"/>
              <a:chOff x="0" y="0"/>
              <a:chExt cx="292100" cy="292100"/>
            </a:xfrm>
          </p:grpSpPr>
          <p:sp>
            <p:nvSpPr>
              <p:cNvPr id="2508" name="Shape 2508"/>
              <p:cNvSpPr/>
              <p:nvPr/>
            </p:nvSpPr>
            <p:spPr>
              <a:xfrm>
                <a:off x="-1" y="-1"/>
                <a:ext cx="292102" cy="292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99" y="0"/>
                    </a:moveTo>
                    <a:lnTo>
                      <a:pt x="0" y="5399"/>
                    </a:lnTo>
                    <a:lnTo>
                      <a:pt x="0" y="21600"/>
                    </a:lnTo>
                    <a:lnTo>
                      <a:pt x="16201" y="21600"/>
                    </a:lnTo>
                    <a:lnTo>
                      <a:pt x="21600" y="16201"/>
                    </a:lnTo>
                    <a:lnTo>
                      <a:pt x="21600" y="0"/>
                    </a:lnTo>
                    <a:close/>
                  </a:path>
                </a:pathLst>
              </a:cu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509" name="Shape 2509"/>
              <p:cNvSpPr/>
              <p:nvPr/>
            </p:nvSpPr>
            <p:spPr>
              <a:xfrm>
                <a:off x="-1" y="-1"/>
                <a:ext cx="292102" cy="730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99" y="0"/>
                    </a:moveTo>
                    <a:lnTo>
                      <a:pt x="0" y="21600"/>
                    </a:lnTo>
                    <a:lnTo>
                      <a:pt x="16201" y="21600"/>
                    </a:lnTo>
                    <a:lnTo>
                      <a:pt x="21600" y="0"/>
                    </a:lnTo>
                    <a:close/>
                  </a:path>
                </a:pathLst>
              </a:custGeom>
              <a:solidFill>
                <a:srgbClr val="FFFF33"/>
              </a:solidFill>
              <a:ln w="12700" cap="flat">
                <a:noFill/>
                <a:miter lim="400000"/>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510" name="Shape 2510"/>
              <p:cNvSpPr/>
              <p:nvPr/>
            </p:nvSpPr>
            <p:spPr>
              <a:xfrm>
                <a:off x="219088" y="-1"/>
                <a:ext cx="73012" cy="292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399"/>
                    </a:moveTo>
                    <a:lnTo>
                      <a:pt x="0" y="21600"/>
                    </a:lnTo>
                    <a:lnTo>
                      <a:pt x="21600" y="16201"/>
                    </a:lnTo>
                    <a:lnTo>
                      <a:pt x="21600" y="0"/>
                    </a:lnTo>
                    <a:close/>
                  </a:path>
                </a:pathLst>
              </a:custGeom>
              <a:solidFill>
                <a:srgbClr val="CCCC00"/>
              </a:solidFill>
              <a:ln w="12700" cap="flat">
                <a:noFill/>
                <a:miter lim="400000"/>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511" name="Shape 2511"/>
              <p:cNvSpPr/>
              <p:nvPr/>
            </p:nvSpPr>
            <p:spPr>
              <a:xfrm>
                <a:off x="-1" y="-1"/>
                <a:ext cx="292102" cy="292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399"/>
                    </a:moveTo>
                    <a:lnTo>
                      <a:pt x="16201" y="5399"/>
                    </a:lnTo>
                    <a:lnTo>
                      <a:pt x="21600" y="0"/>
                    </a:lnTo>
                    <a:moveTo>
                      <a:pt x="16201" y="5399"/>
                    </a:moveTo>
                    <a:lnTo>
                      <a:pt x="16201" y="21600"/>
                    </a:lnTo>
                  </a:path>
                </a:pathLst>
              </a:custGeom>
              <a:no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grpSp>
        <p:pic>
          <p:nvPicPr>
            <p:cNvPr id="2513" name="image.png"/>
            <p:cNvPicPr>
              <a:picLocks noChangeAspect="1"/>
            </p:cNvPicPr>
            <p:nvPr/>
          </p:nvPicPr>
          <p:blipFill>
            <a:blip r:embed="rId2">
              <a:extLst/>
            </a:blip>
            <a:stretch>
              <a:fillRect/>
            </a:stretch>
          </p:blipFill>
          <p:spPr>
            <a:xfrm>
              <a:off x="685800" y="374650"/>
              <a:ext cx="228600" cy="228600"/>
            </a:xfrm>
            <a:prstGeom prst="rect">
              <a:avLst/>
            </a:prstGeom>
            <a:ln w="12700" cap="flat">
              <a:noFill/>
              <a:miter lim="400000"/>
            </a:ln>
            <a:effectLst/>
          </p:spPr>
        </p:pic>
        <p:grpSp>
          <p:nvGrpSpPr>
            <p:cNvPr id="2517" name="Group 2517"/>
            <p:cNvGrpSpPr/>
            <p:nvPr/>
          </p:nvGrpSpPr>
          <p:grpSpPr>
            <a:xfrm>
              <a:off x="615949" y="304799"/>
              <a:ext cx="603251" cy="298451"/>
              <a:chOff x="0" y="0"/>
              <a:chExt cx="603250" cy="298450"/>
            </a:xfrm>
          </p:grpSpPr>
          <p:sp>
            <p:nvSpPr>
              <p:cNvPr id="2514" name="Shape 2514"/>
              <p:cNvSpPr/>
              <p:nvPr/>
            </p:nvSpPr>
            <p:spPr>
              <a:xfrm>
                <a:off x="-1" y="-1"/>
                <a:ext cx="292102" cy="292102"/>
              </a:xfrm>
              <a:prstGeom prst="rect">
                <a:avLst/>
              </a:prstGeom>
              <a:solidFill>
                <a:srgbClr val="FF0033"/>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515" name="Shape 2515"/>
              <p:cNvSpPr/>
              <p:nvPr/>
            </p:nvSpPr>
            <p:spPr>
              <a:xfrm>
                <a:off x="304800" y="-1"/>
                <a:ext cx="292101" cy="292102"/>
              </a:xfrm>
              <a:prstGeom prst="rect">
                <a:avLst/>
              </a:pr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pic>
            <p:nvPicPr>
              <p:cNvPr id="2516" name="image.png"/>
              <p:cNvPicPr>
                <a:picLocks noChangeAspect="1"/>
              </p:cNvPicPr>
              <p:nvPr/>
            </p:nvPicPr>
            <p:blipFill>
              <a:blip r:embed="rId2">
                <a:extLst/>
              </a:blip>
              <a:stretch>
                <a:fillRect/>
              </a:stretch>
            </p:blipFill>
            <p:spPr>
              <a:xfrm>
                <a:off x="374650" y="69850"/>
                <a:ext cx="228600" cy="228600"/>
              </a:xfrm>
              <a:prstGeom prst="rect">
                <a:avLst/>
              </a:prstGeom>
              <a:ln w="12700" cap="flat">
                <a:noFill/>
                <a:miter lim="400000"/>
              </a:ln>
              <a:effectLst/>
            </p:spPr>
          </p:pic>
        </p:grpSp>
        <p:grpSp>
          <p:nvGrpSpPr>
            <p:cNvPr id="2521" name="Group 2521"/>
            <p:cNvGrpSpPr/>
            <p:nvPr/>
          </p:nvGrpSpPr>
          <p:grpSpPr>
            <a:xfrm>
              <a:off x="920749" y="-1"/>
              <a:ext cx="298451" cy="596902"/>
              <a:chOff x="0" y="0"/>
              <a:chExt cx="298450" cy="596900"/>
            </a:xfrm>
          </p:grpSpPr>
          <p:sp>
            <p:nvSpPr>
              <p:cNvPr id="2518" name="Shape 2518"/>
              <p:cNvSpPr/>
              <p:nvPr/>
            </p:nvSpPr>
            <p:spPr>
              <a:xfrm>
                <a:off x="-1" y="304800"/>
                <a:ext cx="292102" cy="292101"/>
              </a:xfrm>
              <a:prstGeom prst="rect">
                <a:avLst/>
              </a:prstGeom>
              <a:solidFill>
                <a:srgbClr val="FF0033"/>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519" name="Shape 2519"/>
              <p:cNvSpPr/>
              <p:nvPr/>
            </p:nvSpPr>
            <p:spPr>
              <a:xfrm>
                <a:off x="-1" y="-1"/>
                <a:ext cx="292102" cy="292102"/>
              </a:xfrm>
              <a:prstGeom prst="rect">
                <a:avLst/>
              </a:pr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pic>
            <p:nvPicPr>
              <p:cNvPr id="2520" name="image.png"/>
              <p:cNvPicPr>
                <a:picLocks noChangeAspect="1"/>
              </p:cNvPicPr>
              <p:nvPr/>
            </p:nvPicPr>
            <p:blipFill>
              <a:blip r:embed="rId2">
                <a:extLst/>
              </a:blip>
              <a:stretch>
                <a:fillRect/>
              </a:stretch>
            </p:blipFill>
            <p:spPr>
              <a:xfrm>
                <a:off x="69850" y="69850"/>
                <a:ext cx="228600" cy="228600"/>
              </a:xfrm>
              <a:prstGeom prst="rect">
                <a:avLst/>
              </a:prstGeom>
              <a:ln w="12700" cap="flat">
                <a:noFill/>
                <a:miter lim="400000"/>
              </a:ln>
              <a:effectLst/>
            </p:spPr>
          </p:pic>
        </p:grpSp>
        <p:grpSp>
          <p:nvGrpSpPr>
            <p:cNvPr id="2525" name="Group 2525"/>
            <p:cNvGrpSpPr/>
            <p:nvPr/>
          </p:nvGrpSpPr>
          <p:grpSpPr>
            <a:xfrm>
              <a:off x="615949" y="-1"/>
              <a:ext cx="596902" cy="298451"/>
              <a:chOff x="0" y="0"/>
              <a:chExt cx="596900" cy="298450"/>
            </a:xfrm>
          </p:grpSpPr>
          <p:sp>
            <p:nvSpPr>
              <p:cNvPr id="2522" name="Shape 2522"/>
              <p:cNvSpPr/>
              <p:nvPr/>
            </p:nvSpPr>
            <p:spPr>
              <a:xfrm>
                <a:off x="304800" y="-1"/>
                <a:ext cx="292101" cy="292102"/>
              </a:xfrm>
              <a:prstGeom prst="rect">
                <a:avLst/>
              </a:prstGeom>
              <a:solidFill>
                <a:srgbClr val="FF0033"/>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523" name="Shape 2523"/>
              <p:cNvSpPr/>
              <p:nvPr/>
            </p:nvSpPr>
            <p:spPr>
              <a:xfrm>
                <a:off x="-1" y="-1"/>
                <a:ext cx="292102" cy="292102"/>
              </a:xfrm>
              <a:prstGeom prst="rect">
                <a:avLst/>
              </a:pr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pic>
            <p:nvPicPr>
              <p:cNvPr id="2524" name="image.png"/>
              <p:cNvPicPr>
                <a:picLocks noChangeAspect="1"/>
              </p:cNvPicPr>
              <p:nvPr/>
            </p:nvPicPr>
            <p:blipFill>
              <a:blip r:embed="rId2">
                <a:extLst/>
              </a:blip>
              <a:stretch>
                <a:fillRect/>
              </a:stretch>
            </p:blipFill>
            <p:spPr>
              <a:xfrm>
                <a:off x="69850" y="69850"/>
                <a:ext cx="228600" cy="228600"/>
              </a:xfrm>
              <a:prstGeom prst="rect">
                <a:avLst/>
              </a:prstGeom>
              <a:ln w="12700" cap="flat">
                <a:noFill/>
                <a:miter lim="400000"/>
              </a:ln>
              <a:effectLst/>
            </p:spPr>
          </p:pic>
        </p:grpSp>
        <p:grpSp>
          <p:nvGrpSpPr>
            <p:cNvPr id="2529" name="Group 2529"/>
            <p:cNvGrpSpPr/>
            <p:nvPr/>
          </p:nvGrpSpPr>
          <p:grpSpPr>
            <a:xfrm>
              <a:off x="311149" y="-1"/>
              <a:ext cx="596902" cy="298451"/>
              <a:chOff x="0" y="0"/>
              <a:chExt cx="596900" cy="298450"/>
            </a:xfrm>
          </p:grpSpPr>
          <p:sp>
            <p:nvSpPr>
              <p:cNvPr id="2526" name="Shape 2526"/>
              <p:cNvSpPr/>
              <p:nvPr/>
            </p:nvSpPr>
            <p:spPr>
              <a:xfrm>
                <a:off x="304800" y="-1"/>
                <a:ext cx="292101" cy="292102"/>
              </a:xfrm>
              <a:prstGeom prst="rect">
                <a:avLst/>
              </a:prstGeom>
              <a:solidFill>
                <a:srgbClr val="FF0033"/>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527" name="Shape 2527"/>
              <p:cNvSpPr/>
              <p:nvPr/>
            </p:nvSpPr>
            <p:spPr>
              <a:xfrm>
                <a:off x="-1" y="-1"/>
                <a:ext cx="292102" cy="292102"/>
              </a:xfrm>
              <a:prstGeom prst="rect">
                <a:avLst/>
              </a:pr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pic>
            <p:nvPicPr>
              <p:cNvPr id="2528" name="image.png"/>
              <p:cNvPicPr>
                <a:picLocks noChangeAspect="1"/>
              </p:cNvPicPr>
              <p:nvPr/>
            </p:nvPicPr>
            <p:blipFill>
              <a:blip r:embed="rId2">
                <a:extLst/>
              </a:blip>
              <a:stretch>
                <a:fillRect/>
              </a:stretch>
            </p:blipFill>
            <p:spPr>
              <a:xfrm>
                <a:off x="69850" y="69850"/>
                <a:ext cx="228600" cy="228600"/>
              </a:xfrm>
              <a:prstGeom prst="rect">
                <a:avLst/>
              </a:prstGeom>
              <a:ln w="12700" cap="flat">
                <a:noFill/>
                <a:miter lim="400000"/>
              </a:ln>
              <a:effectLst/>
            </p:spPr>
          </p:pic>
        </p:grpSp>
        <p:sp>
          <p:nvSpPr>
            <p:cNvPr id="2530" name="Shape 2530"/>
            <p:cNvSpPr/>
            <p:nvPr/>
          </p:nvSpPr>
          <p:spPr>
            <a:xfrm>
              <a:off x="311150" y="-1"/>
              <a:ext cx="292101" cy="292102"/>
            </a:xfrm>
            <a:prstGeom prst="rect">
              <a:avLst/>
            </a:prstGeom>
            <a:solidFill>
              <a:srgbClr val="FF0033"/>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531" name="Shape 2531"/>
            <p:cNvSpPr/>
            <p:nvPr/>
          </p:nvSpPr>
          <p:spPr>
            <a:xfrm>
              <a:off x="6349" y="304800"/>
              <a:ext cx="292102" cy="292101"/>
            </a:xfrm>
            <a:prstGeom prst="rect">
              <a:avLst/>
            </a:pr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pic>
          <p:nvPicPr>
            <p:cNvPr id="2532" name="image.png"/>
            <p:cNvPicPr>
              <a:picLocks noChangeAspect="1"/>
            </p:cNvPicPr>
            <p:nvPr/>
          </p:nvPicPr>
          <p:blipFill>
            <a:blip r:embed="rId2">
              <a:extLst/>
            </a:blip>
            <a:stretch>
              <a:fillRect/>
            </a:stretch>
          </p:blipFill>
          <p:spPr>
            <a:xfrm>
              <a:off x="0" y="1289050"/>
              <a:ext cx="228600" cy="228600"/>
            </a:xfrm>
            <a:prstGeom prst="rect">
              <a:avLst/>
            </a:prstGeom>
            <a:ln w="12700" cap="flat">
              <a:noFill/>
              <a:miter lim="400000"/>
            </a:ln>
            <a:effectLst/>
          </p:spPr>
        </p:pic>
        <p:sp>
          <p:nvSpPr>
            <p:cNvPr id="2533" name="Shape 2533"/>
            <p:cNvSpPr/>
            <p:nvPr/>
          </p:nvSpPr>
          <p:spPr>
            <a:xfrm>
              <a:off x="6349" y="609600"/>
              <a:ext cx="292102" cy="292101"/>
            </a:xfrm>
            <a:prstGeom prst="rect">
              <a:avLst/>
            </a:pr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534" name="Shape 2534"/>
            <p:cNvSpPr/>
            <p:nvPr/>
          </p:nvSpPr>
          <p:spPr>
            <a:xfrm>
              <a:off x="6349" y="914400"/>
              <a:ext cx="292102" cy="292101"/>
            </a:xfrm>
            <a:prstGeom prst="rect">
              <a:avLst/>
            </a:pr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grpSp>
      <p:sp>
        <p:nvSpPr>
          <p:cNvPr id="2536" name="Shape 2536"/>
          <p:cNvSpPr/>
          <p:nvPr/>
        </p:nvSpPr>
        <p:spPr>
          <a:xfrm>
            <a:off x="3175" y="6248400"/>
            <a:ext cx="9067800" cy="544712"/>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lvl1pPr marL="342900" indent="-342900">
              <a:spcBef>
                <a:spcPts val="700"/>
              </a:spcBef>
              <a:buClr>
                <a:srgbClr val="000099"/>
              </a:buClr>
              <a:buSzPct val="100000"/>
              <a:buChar char="•"/>
              <a:defRPr sz="3200">
                <a:latin typeface="+mj-lt"/>
                <a:ea typeface="+mj-ea"/>
                <a:cs typeface="+mj-cs"/>
                <a:sym typeface="Times New Roman"/>
              </a:defRPr>
            </a:lvl1pPr>
          </a:lstStyle>
          <a:p>
            <a:pPr/>
            <a:r>
              <a:t>Backtrack.</a:t>
            </a:r>
          </a:p>
        </p:txBody>
      </p:sp>
      <p:grpSp>
        <p:nvGrpSpPr>
          <p:cNvPr id="2543" name="Group 2543"/>
          <p:cNvGrpSpPr/>
          <p:nvPr/>
        </p:nvGrpSpPr>
        <p:grpSpPr>
          <a:xfrm>
            <a:off x="2311399" y="2209799"/>
            <a:ext cx="1193802" cy="304801"/>
            <a:chOff x="0" y="0"/>
            <a:chExt cx="1193800" cy="304800"/>
          </a:xfrm>
        </p:grpSpPr>
        <p:grpSp>
          <p:nvGrpSpPr>
            <p:cNvPr id="2541" name="Group 2541"/>
            <p:cNvGrpSpPr/>
            <p:nvPr/>
          </p:nvGrpSpPr>
          <p:grpSpPr>
            <a:xfrm>
              <a:off x="304799" y="-1"/>
              <a:ext cx="889002" cy="304801"/>
              <a:chOff x="0" y="0"/>
              <a:chExt cx="889000" cy="304800"/>
            </a:xfrm>
          </p:grpSpPr>
          <p:sp>
            <p:nvSpPr>
              <p:cNvPr id="2537" name="Shape 2537"/>
              <p:cNvSpPr/>
              <p:nvPr/>
            </p:nvSpPr>
            <p:spPr>
              <a:xfrm>
                <a:off x="596900" y="-1"/>
                <a:ext cx="292101" cy="292102"/>
              </a:xfrm>
              <a:prstGeom prst="rect">
                <a:avLst/>
              </a:pr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pic>
            <p:nvPicPr>
              <p:cNvPr id="2538" name="image.png"/>
              <p:cNvPicPr>
                <a:picLocks noChangeAspect="1"/>
              </p:cNvPicPr>
              <p:nvPr/>
            </p:nvPicPr>
            <p:blipFill>
              <a:blip r:embed="rId2">
                <a:extLst/>
              </a:blip>
              <a:stretch>
                <a:fillRect/>
              </a:stretch>
            </p:blipFill>
            <p:spPr>
              <a:xfrm>
                <a:off x="596900" y="76200"/>
                <a:ext cx="228600" cy="228600"/>
              </a:xfrm>
              <a:prstGeom prst="rect">
                <a:avLst/>
              </a:prstGeom>
              <a:ln w="12700" cap="flat">
                <a:noFill/>
                <a:miter lim="400000"/>
              </a:ln>
              <a:effectLst/>
            </p:spPr>
          </p:pic>
          <p:sp>
            <p:nvSpPr>
              <p:cNvPr id="2539" name="Shape 2539"/>
              <p:cNvSpPr/>
              <p:nvPr/>
            </p:nvSpPr>
            <p:spPr>
              <a:xfrm>
                <a:off x="292100" y="-1"/>
                <a:ext cx="292101" cy="292102"/>
              </a:xfrm>
              <a:prstGeom prst="rect">
                <a:avLst/>
              </a:pr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540" name="Shape 2540"/>
              <p:cNvSpPr/>
              <p:nvPr/>
            </p:nvSpPr>
            <p:spPr>
              <a:xfrm>
                <a:off x="-1" y="-1"/>
                <a:ext cx="292102" cy="292102"/>
              </a:xfrm>
              <a:prstGeom prst="rect">
                <a:avLst/>
              </a:pr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grpSp>
        <p:sp>
          <p:nvSpPr>
            <p:cNvPr id="2542" name="Shape 2542"/>
            <p:cNvSpPr/>
            <p:nvPr/>
          </p:nvSpPr>
          <p:spPr>
            <a:xfrm>
              <a:off x="-1" y="-1"/>
              <a:ext cx="292102" cy="292102"/>
            </a:xfrm>
            <a:prstGeom prst="rect">
              <a:avLst/>
            </a:pr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9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29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2" fill="hold">
                                  <p:stCondLst>
                                    <p:cond delay="0"/>
                                  </p:stCondLst>
                                  <p:iterate type="el" backwards="0">
                                    <p:tmAbs val="0"/>
                                  </p:iterate>
                                  <p:childTnLst>
                                    <p:set>
                                      <p:cBhvr>
                                        <p:cTn id="12" fill="hold"/>
                                        <p:tgtEl>
                                          <p:spTgt spid="25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3" fill="hold">
                                  <p:stCondLst>
                                    <p:cond delay="0"/>
                                  </p:stCondLst>
                                  <p:iterate type="el" backwards="0">
                                    <p:tmAbs val="0"/>
                                  </p:iterate>
                                  <p:childTnLst>
                                    <p:set>
                                      <p:cBhvr>
                                        <p:cTn id="16" fill="hold"/>
                                        <p:tgtEl>
                                          <p:spTgt spid="2536">
                                            <p:bg/>
                                          </p:spTgt>
                                        </p:tgtEl>
                                        <p:attrNameLst>
                                          <p:attrName>style.visibility</p:attrName>
                                        </p:attrNameLst>
                                      </p:cBhvr>
                                      <p:to>
                                        <p:strVal val="visible"/>
                                      </p:to>
                                    </p:set>
                                  </p:childTnLst>
                                </p:cTn>
                              </p:par>
                              <p:par>
                                <p:cTn id="17" presetClass="entr" nodeType="withEffect" presetSubtype="0" presetID="1" grpId="3" fill="hold">
                                  <p:stCondLst>
                                    <p:cond delay="0"/>
                                  </p:stCondLst>
                                  <p:iterate type="el" backwards="0">
                                    <p:tmAbs val="0"/>
                                  </p:iterate>
                                  <p:childTnLst>
                                    <p:set>
                                      <p:cBhvr>
                                        <p:cTn id="18" fill="hold"/>
                                        <p:tgtEl>
                                          <p:spTgt spid="2536">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43" grpId="2"/>
      <p:bldP build="p" bldLvl="5" animBg="1" rev="0" advAuto="0" spid="2536" grpId="3"/>
      <p:bldP build="p" bldLvl="1" animBg="1" rev="0" advAuto="0" spid="2296" grpId="1"/>
    </p:bldLst>
  </p:timing>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5" name="Shape 2545"/>
          <p:cNvSpPr/>
          <p:nvPr/>
        </p:nvSpPr>
        <p:spPr>
          <a:xfrm>
            <a:off x="22923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546" name="Shape 2546"/>
          <p:cNvSpPr/>
          <p:nvPr/>
        </p:nvSpPr>
        <p:spPr>
          <a:xfrm>
            <a:off x="2292350" y="996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547" name="Shape 2547"/>
          <p:cNvSpPr/>
          <p:nvPr>
            <p:ph type="title"/>
          </p:nvPr>
        </p:nvSpPr>
        <p:spPr>
          <a:xfrm>
            <a:off x="685800" y="152400"/>
            <a:ext cx="7772400" cy="685800"/>
          </a:xfrm>
          <a:prstGeom prst="rect">
            <a:avLst/>
          </a:prstGeom>
        </p:spPr>
        <p:txBody>
          <a:bodyPr/>
          <a:lstStyle>
            <a:lvl1pPr defTabSz="896111">
              <a:defRPr sz="4312"/>
            </a:lvl1pPr>
          </a:lstStyle>
          <a:p>
            <a:pPr/>
            <a:r>
              <a:t>Rat In A Maze</a:t>
            </a:r>
          </a:p>
        </p:txBody>
      </p:sp>
      <p:sp>
        <p:nvSpPr>
          <p:cNvPr id="2548" name="Shape 2548"/>
          <p:cNvSpPr/>
          <p:nvPr>
            <p:ph type="body" sz="quarter" idx="1"/>
          </p:nvPr>
        </p:nvSpPr>
        <p:spPr>
          <a:xfrm>
            <a:off x="0" y="5715000"/>
            <a:ext cx="9067800" cy="685800"/>
          </a:xfrm>
          <a:prstGeom prst="rect">
            <a:avLst/>
          </a:prstGeom>
        </p:spPr>
        <p:txBody>
          <a:bodyPr/>
          <a:lstStyle/>
          <a:p>
            <a:pPr/>
            <a:r>
              <a:t>Move downward.</a:t>
            </a:r>
          </a:p>
        </p:txBody>
      </p:sp>
      <p:sp>
        <p:nvSpPr>
          <p:cNvPr id="2549" name="Shape 2549"/>
          <p:cNvSpPr/>
          <p:nvPr/>
        </p:nvSpPr>
        <p:spPr>
          <a:xfrm>
            <a:off x="2597150" y="996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550" name="Shape 2550"/>
          <p:cNvSpPr/>
          <p:nvPr/>
        </p:nvSpPr>
        <p:spPr>
          <a:xfrm>
            <a:off x="2901950" y="996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551" name="Shape 2551"/>
          <p:cNvSpPr/>
          <p:nvPr/>
        </p:nvSpPr>
        <p:spPr>
          <a:xfrm>
            <a:off x="3206750" y="996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552" name="Shape 2552"/>
          <p:cNvSpPr/>
          <p:nvPr/>
        </p:nvSpPr>
        <p:spPr>
          <a:xfrm>
            <a:off x="35115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2553" name="Shape 2553"/>
          <p:cNvSpPr/>
          <p:nvPr/>
        </p:nvSpPr>
        <p:spPr>
          <a:xfrm>
            <a:off x="38163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2554" name="Shape 2554"/>
          <p:cNvSpPr/>
          <p:nvPr/>
        </p:nvSpPr>
        <p:spPr>
          <a:xfrm>
            <a:off x="41211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2555" name="Shape 2555"/>
          <p:cNvSpPr/>
          <p:nvPr/>
        </p:nvSpPr>
        <p:spPr>
          <a:xfrm>
            <a:off x="44259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2556" name="Shape 2556"/>
          <p:cNvSpPr/>
          <p:nvPr/>
        </p:nvSpPr>
        <p:spPr>
          <a:xfrm>
            <a:off x="47307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2557" name="Shape 2557"/>
          <p:cNvSpPr/>
          <p:nvPr/>
        </p:nvSpPr>
        <p:spPr>
          <a:xfrm>
            <a:off x="50355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2558" name="Shape 2558"/>
          <p:cNvSpPr/>
          <p:nvPr/>
        </p:nvSpPr>
        <p:spPr>
          <a:xfrm>
            <a:off x="5340350" y="996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559" name="Shape 2559"/>
          <p:cNvSpPr/>
          <p:nvPr/>
        </p:nvSpPr>
        <p:spPr>
          <a:xfrm>
            <a:off x="56451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560" name="Shape 2560"/>
          <p:cNvSpPr/>
          <p:nvPr/>
        </p:nvSpPr>
        <p:spPr>
          <a:xfrm>
            <a:off x="59499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561" name="Shape 2561"/>
          <p:cNvSpPr/>
          <p:nvPr/>
        </p:nvSpPr>
        <p:spPr>
          <a:xfrm>
            <a:off x="62547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562" name="Shape 2562"/>
          <p:cNvSpPr/>
          <p:nvPr/>
        </p:nvSpPr>
        <p:spPr>
          <a:xfrm>
            <a:off x="65595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563" name="Shape 2563"/>
          <p:cNvSpPr/>
          <p:nvPr/>
        </p:nvSpPr>
        <p:spPr>
          <a:xfrm>
            <a:off x="22923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564" name="Shape 2564"/>
          <p:cNvSpPr/>
          <p:nvPr/>
        </p:nvSpPr>
        <p:spPr>
          <a:xfrm>
            <a:off x="25971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565" name="Shape 2565"/>
          <p:cNvSpPr/>
          <p:nvPr/>
        </p:nvSpPr>
        <p:spPr>
          <a:xfrm>
            <a:off x="2901950" y="13017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566" name="Shape 2566"/>
          <p:cNvSpPr/>
          <p:nvPr/>
        </p:nvSpPr>
        <p:spPr>
          <a:xfrm>
            <a:off x="3206750" y="13017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567" name="Shape 2567"/>
          <p:cNvSpPr/>
          <p:nvPr/>
        </p:nvSpPr>
        <p:spPr>
          <a:xfrm>
            <a:off x="35115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568" name="Shape 2568"/>
          <p:cNvSpPr/>
          <p:nvPr/>
        </p:nvSpPr>
        <p:spPr>
          <a:xfrm>
            <a:off x="38163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569" name="Shape 2569"/>
          <p:cNvSpPr/>
          <p:nvPr/>
        </p:nvSpPr>
        <p:spPr>
          <a:xfrm>
            <a:off x="41211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570" name="Shape 2570"/>
          <p:cNvSpPr/>
          <p:nvPr/>
        </p:nvSpPr>
        <p:spPr>
          <a:xfrm>
            <a:off x="44259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571" name="Shape 2571"/>
          <p:cNvSpPr/>
          <p:nvPr/>
        </p:nvSpPr>
        <p:spPr>
          <a:xfrm>
            <a:off x="47307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572" name="Shape 2572"/>
          <p:cNvSpPr/>
          <p:nvPr/>
        </p:nvSpPr>
        <p:spPr>
          <a:xfrm>
            <a:off x="50355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573" name="Shape 2573"/>
          <p:cNvSpPr/>
          <p:nvPr/>
        </p:nvSpPr>
        <p:spPr>
          <a:xfrm>
            <a:off x="53403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574" name="Shape 2574"/>
          <p:cNvSpPr/>
          <p:nvPr/>
        </p:nvSpPr>
        <p:spPr>
          <a:xfrm>
            <a:off x="56451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575" name="Shape 2575"/>
          <p:cNvSpPr/>
          <p:nvPr/>
        </p:nvSpPr>
        <p:spPr>
          <a:xfrm>
            <a:off x="59499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576" name="Shape 2576"/>
          <p:cNvSpPr/>
          <p:nvPr/>
        </p:nvSpPr>
        <p:spPr>
          <a:xfrm>
            <a:off x="62547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577" name="Shape 2577"/>
          <p:cNvSpPr/>
          <p:nvPr/>
        </p:nvSpPr>
        <p:spPr>
          <a:xfrm>
            <a:off x="65595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578" name="Shape 2578"/>
          <p:cNvSpPr/>
          <p:nvPr/>
        </p:nvSpPr>
        <p:spPr>
          <a:xfrm>
            <a:off x="22923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579" name="Shape 2579"/>
          <p:cNvSpPr/>
          <p:nvPr/>
        </p:nvSpPr>
        <p:spPr>
          <a:xfrm>
            <a:off x="2597150" y="1606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580" name="Shape 2580"/>
          <p:cNvSpPr/>
          <p:nvPr/>
        </p:nvSpPr>
        <p:spPr>
          <a:xfrm>
            <a:off x="2901950" y="16065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2581" name="Shape 2581"/>
          <p:cNvSpPr/>
          <p:nvPr/>
        </p:nvSpPr>
        <p:spPr>
          <a:xfrm>
            <a:off x="3206750" y="1606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582" name="Shape 2582"/>
          <p:cNvSpPr/>
          <p:nvPr/>
        </p:nvSpPr>
        <p:spPr>
          <a:xfrm>
            <a:off x="3511550" y="1606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583" name="Shape 2583"/>
          <p:cNvSpPr/>
          <p:nvPr/>
        </p:nvSpPr>
        <p:spPr>
          <a:xfrm>
            <a:off x="38163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584" name="Shape 2584"/>
          <p:cNvSpPr/>
          <p:nvPr/>
        </p:nvSpPr>
        <p:spPr>
          <a:xfrm>
            <a:off x="41211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585" name="Shape 2585"/>
          <p:cNvSpPr/>
          <p:nvPr/>
        </p:nvSpPr>
        <p:spPr>
          <a:xfrm>
            <a:off x="44259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586" name="Shape 2586"/>
          <p:cNvSpPr/>
          <p:nvPr/>
        </p:nvSpPr>
        <p:spPr>
          <a:xfrm>
            <a:off x="47307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587" name="Shape 2587"/>
          <p:cNvSpPr/>
          <p:nvPr/>
        </p:nvSpPr>
        <p:spPr>
          <a:xfrm>
            <a:off x="50355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588" name="Shape 2588"/>
          <p:cNvSpPr/>
          <p:nvPr/>
        </p:nvSpPr>
        <p:spPr>
          <a:xfrm>
            <a:off x="53403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589" name="Shape 2589"/>
          <p:cNvSpPr/>
          <p:nvPr/>
        </p:nvSpPr>
        <p:spPr>
          <a:xfrm>
            <a:off x="56451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590" name="Shape 2590"/>
          <p:cNvSpPr/>
          <p:nvPr/>
        </p:nvSpPr>
        <p:spPr>
          <a:xfrm>
            <a:off x="59499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591" name="Shape 2591"/>
          <p:cNvSpPr/>
          <p:nvPr/>
        </p:nvSpPr>
        <p:spPr>
          <a:xfrm>
            <a:off x="62547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592" name="Shape 2592"/>
          <p:cNvSpPr/>
          <p:nvPr/>
        </p:nvSpPr>
        <p:spPr>
          <a:xfrm>
            <a:off x="65595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593" name="Shape 2593"/>
          <p:cNvSpPr/>
          <p:nvPr/>
        </p:nvSpPr>
        <p:spPr>
          <a:xfrm>
            <a:off x="22923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594" name="Shape 2594"/>
          <p:cNvSpPr/>
          <p:nvPr/>
        </p:nvSpPr>
        <p:spPr>
          <a:xfrm>
            <a:off x="2597150" y="1911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595" name="Shape 2595"/>
          <p:cNvSpPr/>
          <p:nvPr/>
        </p:nvSpPr>
        <p:spPr>
          <a:xfrm>
            <a:off x="2901950" y="1911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596" name="Shape 2596"/>
          <p:cNvSpPr/>
          <p:nvPr/>
        </p:nvSpPr>
        <p:spPr>
          <a:xfrm>
            <a:off x="3206750" y="1911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597" name="Shape 2597"/>
          <p:cNvSpPr/>
          <p:nvPr/>
        </p:nvSpPr>
        <p:spPr>
          <a:xfrm>
            <a:off x="35115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598" name="Shape 2598"/>
          <p:cNvSpPr/>
          <p:nvPr/>
        </p:nvSpPr>
        <p:spPr>
          <a:xfrm>
            <a:off x="38163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599" name="Shape 2599"/>
          <p:cNvSpPr/>
          <p:nvPr/>
        </p:nvSpPr>
        <p:spPr>
          <a:xfrm>
            <a:off x="41211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00" name="Shape 2600"/>
          <p:cNvSpPr/>
          <p:nvPr/>
        </p:nvSpPr>
        <p:spPr>
          <a:xfrm>
            <a:off x="44259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01" name="Shape 2601"/>
          <p:cNvSpPr/>
          <p:nvPr/>
        </p:nvSpPr>
        <p:spPr>
          <a:xfrm>
            <a:off x="47307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02" name="Shape 2602"/>
          <p:cNvSpPr/>
          <p:nvPr/>
        </p:nvSpPr>
        <p:spPr>
          <a:xfrm>
            <a:off x="50355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03" name="Shape 2603"/>
          <p:cNvSpPr/>
          <p:nvPr/>
        </p:nvSpPr>
        <p:spPr>
          <a:xfrm>
            <a:off x="53403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04" name="Shape 2604"/>
          <p:cNvSpPr/>
          <p:nvPr/>
        </p:nvSpPr>
        <p:spPr>
          <a:xfrm>
            <a:off x="56451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05" name="Shape 2605"/>
          <p:cNvSpPr/>
          <p:nvPr/>
        </p:nvSpPr>
        <p:spPr>
          <a:xfrm>
            <a:off x="59499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06" name="Shape 2606"/>
          <p:cNvSpPr/>
          <p:nvPr/>
        </p:nvSpPr>
        <p:spPr>
          <a:xfrm>
            <a:off x="62547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07" name="Shape 2607"/>
          <p:cNvSpPr/>
          <p:nvPr/>
        </p:nvSpPr>
        <p:spPr>
          <a:xfrm>
            <a:off x="65595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08" name="Shape 2608"/>
          <p:cNvSpPr/>
          <p:nvPr/>
        </p:nvSpPr>
        <p:spPr>
          <a:xfrm>
            <a:off x="22923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09" name="Shape 2609"/>
          <p:cNvSpPr/>
          <p:nvPr/>
        </p:nvSpPr>
        <p:spPr>
          <a:xfrm>
            <a:off x="25971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10" name="Shape 2610"/>
          <p:cNvSpPr/>
          <p:nvPr/>
        </p:nvSpPr>
        <p:spPr>
          <a:xfrm>
            <a:off x="29019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11" name="Shape 2611"/>
          <p:cNvSpPr/>
          <p:nvPr/>
        </p:nvSpPr>
        <p:spPr>
          <a:xfrm>
            <a:off x="32067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12" name="Shape 2612"/>
          <p:cNvSpPr/>
          <p:nvPr/>
        </p:nvSpPr>
        <p:spPr>
          <a:xfrm>
            <a:off x="35115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13" name="Shape 2613"/>
          <p:cNvSpPr/>
          <p:nvPr/>
        </p:nvSpPr>
        <p:spPr>
          <a:xfrm>
            <a:off x="38163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14" name="Shape 2614"/>
          <p:cNvSpPr/>
          <p:nvPr/>
        </p:nvSpPr>
        <p:spPr>
          <a:xfrm>
            <a:off x="41211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15" name="Shape 2615"/>
          <p:cNvSpPr/>
          <p:nvPr/>
        </p:nvSpPr>
        <p:spPr>
          <a:xfrm>
            <a:off x="44259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16" name="Shape 2616"/>
          <p:cNvSpPr/>
          <p:nvPr/>
        </p:nvSpPr>
        <p:spPr>
          <a:xfrm>
            <a:off x="47307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17" name="Shape 2617"/>
          <p:cNvSpPr/>
          <p:nvPr/>
        </p:nvSpPr>
        <p:spPr>
          <a:xfrm>
            <a:off x="50355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18" name="Shape 2618"/>
          <p:cNvSpPr/>
          <p:nvPr/>
        </p:nvSpPr>
        <p:spPr>
          <a:xfrm>
            <a:off x="53403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19" name="Shape 2619"/>
          <p:cNvSpPr/>
          <p:nvPr/>
        </p:nvSpPr>
        <p:spPr>
          <a:xfrm>
            <a:off x="56451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20" name="Shape 2620"/>
          <p:cNvSpPr/>
          <p:nvPr/>
        </p:nvSpPr>
        <p:spPr>
          <a:xfrm>
            <a:off x="59499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21" name="Shape 2621"/>
          <p:cNvSpPr/>
          <p:nvPr/>
        </p:nvSpPr>
        <p:spPr>
          <a:xfrm>
            <a:off x="62547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22" name="Shape 2622"/>
          <p:cNvSpPr/>
          <p:nvPr/>
        </p:nvSpPr>
        <p:spPr>
          <a:xfrm>
            <a:off x="65595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23" name="Shape 2623"/>
          <p:cNvSpPr/>
          <p:nvPr/>
        </p:nvSpPr>
        <p:spPr>
          <a:xfrm>
            <a:off x="22923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24" name="Shape 2624"/>
          <p:cNvSpPr/>
          <p:nvPr/>
        </p:nvSpPr>
        <p:spPr>
          <a:xfrm>
            <a:off x="2597150" y="2520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25" name="Shape 2625"/>
          <p:cNvSpPr/>
          <p:nvPr/>
        </p:nvSpPr>
        <p:spPr>
          <a:xfrm>
            <a:off x="2901950" y="2520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26" name="Shape 2626"/>
          <p:cNvSpPr/>
          <p:nvPr/>
        </p:nvSpPr>
        <p:spPr>
          <a:xfrm>
            <a:off x="3206750" y="2520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27" name="Shape 2627"/>
          <p:cNvSpPr/>
          <p:nvPr/>
        </p:nvSpPr>
        <p:spPr>
          <a:xfrm>
            <a:off x="35115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28" name="Shape 2628"/>
          <p:cNvSpPr/>
          <p:nvPr/>
        </p:nvSpPr>
        <p:spPr>
          <a:xfrm>
            <a:off x="38163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29" name="Shape 2629"/>
          <p:cNvSpPr/>
          <p:nvPr/>
        </p:nvSpPr>
        <p:spPr>
          <a:xfrm>
            <a:off x="41211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30" name="Shape 2630"/>
          <p:cNvSpPr/>
          <p:nvPr/>
        </p:nvSpPr>
        <p:spPr>
          <a:xfrm>
            <a:off x="44259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31" name="Shape 2631"/>
          <p:cNvSpPr/>
          <p:nvPr/>
        </p:nvSpPr>
        <p:spPr>
          <a:xfrm>
            <a:off x="47307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32" name="Shape 2632"/>
          <p:cNvSpPr/>
          <p:nvPr/>
        </p:nvSpPr>
        <p:spPr>
          <a:xfrm>
            <a:off x="50355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33" name="Shape 2633"/>
          <p:cNvSpPr/>
          <p:nvPr/>
        </p:nvSpPr>
        <p:spPr>
          <a:xfrm>
            <a:off x="53403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34" name="Shape 2634"/>
          <p:cNvSpPr/>
          <p:nvPr/>
        </p:nvSpPr>
        <p:spPr>
          <a:xfrm>
            <a:off x="56451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35" name="Shape 2635"/>
          <p:cNvSpPr/>
          <p:nvPr/>
        </p:nvSpPr>
        <p:spPr>
          <a:xfrm>
            <a:off x="5949950" y="2520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36" name="Shape 2636"/>
          <p:cNvSpPr/>
          <p:nvPr/>
        </p:nvSpPr>
        <p:spPr>
          <a:xfrm>
            <a:off x="62547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37" name="Shape 2637"/>
          <p:cNvSpPr/>
          <p:nvPr/>
        </p:nvSpPr>
        <p:spPr>
          <a:xfrm>
            <a:off x="65595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38" name="Shape 2638"/>
          <p:cNvSpPr/>
          <p:nvPr/>
        </p:nvSpPr>
        <p:spPr>
          <a:xfrm>
            <a:off x="22923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39" name="Shape 2639"/>
          <p:cNvSpPr/>
          <p:nvPr/>
        </p:nvSpPr>
        <p:spPr>
          <a:xfrm>
            <a:off x="2597150" y="2825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40" name="Shape 2640"/>
          <p:cNvSpPr/>
          <p:nvPr/>
        </p:nvSpPr>
        <p:spPr>
          <a:xfrm>
            <a:off x="2901950" y="2825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41" name="Shape 2641"/>
          <p:cNvSpPr/>
          <p:nvPr/>
        </p:nvSpPr>
        <p:spPr>
          <a:xfrm>
            <a:off x="32067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42" name="Shape 2642"/>
          <p:cNvSpPr/>
          <p:nvPr/>
        </p:nvSpPr>
        <p:spPr>
          <a:xfrm>
            <a:off x="35115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43" name="Shape 2643"/>
          <p:cNvSpPr/>
          <p:nvPr/>
        </p:nvSpPr>
        <p:spPr>
          <a:xfrm>
            <a:off x="38163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44" name="Shape 2644"/>
          <p:cNvSpPr/>
          <p:nvPr/>
        </p:nvSpPr>
        <p:spPr>
          <a:xfrm>
            <a:off x="41211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45" name="Shape 2645"/>
          <p:cNvSpPr/>
          <p:nvPr/>
        </p:nvSpPr>
        <p:spPr>
          <a:xfrm>
            <a:off x="44259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46" name="Shape 2646"/>
          <p:cNvSpPr/>
          <p:nvPr/>
        </p:nvSpPr>
        <p:spPr>
          <a:xfrm>
            <a:off x="47307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47" name="Shape 2647"/>
          <p:cNvSpPr/>
          <p:nvPr/>
        </p:nvSpPr>
        <p:spPr>
          <a:xfrm>
            <a:off x="50355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48" name="Shape 2648"/>
          <p:cNvSpPr/>
          <p:nvPr/>
        </p:nvSpPr>
        <p:spPr>
          <a:xfrm>
            <a:off x="53403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49" name="Shape 2649"/>
          <p:cNvSpPr/>
          <p:nvPr/>
        </p:nvSpPr>
        <p:spPr>
          <a:xfrm>
            <a:off x="56451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50" name="Shape 2650"/>
          <p:cNvSpPr/>
          <p:nvPr/>
        </p:nvSpPr>
        <p:spPr>
          <a:xfrm>
            <a:off x="59499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51" name="Shape 2651"/>
          <p:cNvSpPr/>
          <p:nvPr/>
        </p:nvSpPr>
        <p:spPr>
          <a:xfrm>
            <a:off x="62547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52" name="Shape 2652"/>
          <p:cNvSpPr/>
          <p:nvPr/>
        </p:nvSpPr>
        <p:spPr>
          <a:xfrm>
            <a:off x="65595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53" name="Shape 2653"/>
          <p:cNvSpPr/>
          <p:nvPr/>
        </p:nvSpPr>
        <p:spPr>
          <a:xfrm>
            <a:off x="22923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54" name="Shape 2654"/>
          <p:cNvSpPr/>
          <p:nvPr/>
        </p:nvSpPr>
        <p:spPr>
          <a:xfrm>
            <a:off x="25971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55" name="Shape 2655"/>
          <p:cNvSpPr/>
          <p:nvPr/>
        </p:nvSpPr>
        <p:spPr>
          <a:xfrm>
            <a:off x="29019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56" name="Shape 2656"/>
          <p:cNvSpPr/>
          <p:nvPr/>
        </p:nvSpPr>
        <p:spPr>
          <a:xfrm>
            <a:off x="32067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57" name="Shape 2657"/>
          <p:cNvSpPr/>
          <p:nvPr/>
        </p:nvSpPr>
        <p:spPr>
          <a:xfrm>
            <a:off x="35115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58" name="Shape 2658"/>
          <p:cNvSpPr/>
          <p:nvPr/>
        </p:nvSpPr>
        <p:spPr>
          <a:xfrm>
            <a:off x="38163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59" name="Shape 2659"/>
          <p:cNvSpPr/>
          <p:nvPr/>
        </p:nvSpPr>
        <p:spPr>
          <a:xfrm>
            <a:off x="41211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60" name="Shape 2660"/>
          <p:cNvSpPr/>
          <p:nvPr/>
        </p:nvSpPr>
        <p:spPr>
          <a:xfrm>
            <a:off x="44259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61" name="Shape 2661"/>
          <p:cNvSpPr/>
          <p:nvPr/>
        </p:nvSpPr>
        <p:spPr>
          <a:xfrm>
            <a:off x="47307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62" name="Shape 2662"/>
          <p:cNvSpPr/>
          <p:nvPr/>
        </p:nvSpPr>
        <p:spPr>
          <a:xfrm>
            <a:off x="50355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63" name="Shape 2663"/>
          <p:cNvSpPr/>
          <p:nvPr/>
        </p:nvSpPr>
        <p:spPr>
          <a:xfrm>
            <a:off x="53403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64" name="Shape 2664"/>
          <p:cNvSpPr/>
          <p:nvPr/>
        </p:nvSpPr>
        <p:spPr>
          <a:xfrm>
            <a:off x="56451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65" name="Shape 2665"/>
          <p:cNvSpPr/>
          <p:nvPr/>
        </p:nvSpPr>
        <p:spPr>
          <a:xfrm>
            <a:off x="59499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66" name="Shape 2666"/>
          <p:cNvSpPr/>
          <p:nvPr/>
        </p:nvSpPr>
        <p:spPr>
          <a:xfrm>
            <a:off x="62547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67" name="Shape 2667"/>
          <p:cNvSpPr/>
          <p:nvPr/>
        </p:nvSpPr>
        <p:spPr>
          <a:xfrm>
            <a:off x="65595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68" name="Shape 2668"/>
          <p:cNvSpPr/>
          <p:nvPr/>
        </p:nvSpPr>
        <p:spPr>
          <a:xfrm>
            <a:off x="22923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69" name="Shape 2669"/>
          <p:cNvSpPr/>
          <p:nvPr/>
        </p:nvSpPr>
        <p:spPr>
          <a:xfrm>
            <a:off x="25971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70" name="Shape 2670"/>
          <p:cNvSpPr/>
          <p:nvPr/>
        </p:nvSpPr>
        <p:spPr>
          <a:xfrm>
            <a:off x="29019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71" name="Shape 2671"/>
          <p:cNvSpPr/>
          <p:nvPr/>
        </p:nvSpPr>
        <p:spPr>
          <a:xfrm>
            <a:off x="32067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72" name="Shape 2672"/>
          <p:cNvSpPr/>
          <p:nvPr/>
        </p:nvSpPr>
        <p:spPr>
          <a:xfrm>
            <a:off x="3511550" y="3435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73" name="Shape 2673"/>
          <p:cNvSpPr/>
          <p:nvPr/>
        </p:nvSpPr>
        <p:spPr>
          <a:xfrm>
            <a:off x="38163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74" name="Shape 2674"/>
          <p:cNvSpPr/>
          <p:nvPr/>
        </p:nvSpPr>
        <p:spPr>
          <a:xfrm>
            <a:off x="41211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75" name="Shape 2675"/>
          <p:cNvSpPr/>
          <p:nvPr/>
        </p:nvSpPr>
        <p:spPr>
          <a:xfrm>
            <a:off x="44259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76" name="Shape 2676"/>
          <p:cNvSpPr/>
          <p:nvPr/>
        </p:nvSpPr>
        <p:spPr>
          <a:xfrm>
            <a:off x="47307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77" name="Shape 2677"/>
          <p:cNvSpPr/>
          <p:nvPr/>
        </p:nvSpPr>
        <p:spPr>
          <a:xfrm>
            <a:off x="50355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78" name="Shape 2678"/>
          <p:cNvSpPr/>
          <p:nvPr/>
        </p:nvSpPr>
        <p:spPr>
          <a:xfrm>
            <a:off x="53403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79" name="Shape 2679"/>
          <p:cNvSpPr/>
          <p:nvPr/>
        </p:nvSpPr>
        <p:spPr>
          <a:xfrm>
            <a:off x="56451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80" name="Shape 2680"/>
          <p:cNvSpPr/>
          <p:nvPr/>
        </p:nvSpPr>
        <p:spPr>
          <a:xfrm>
            <a:off x="59499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81" name="Shape 2681"/>
          <p:cNvSpPr/>
          <p:nvPr/>
        </p:nvSpPr>
        <p:spPr>
          <a:xfrm>
            <a:off x="62547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82" name="Shape 2682"/>
          <p:cNvSpPr/>
          <p:nvPr/>
        </p:nvSpPr>
        <p:spPr>
          <a:xfrm>
            <a:off x="65595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83" name="Shape 2683"/>
          <p:cNvSpPr/>
          <p:nvPr/>
        </p:nvSpPr>
        <p:spPr>
          <a:xfrm>
            <a:off x="22923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84" name="Shape 2684"/>
          <p:cNvSpPr/>
          <p:nvPr/>
        </p:nvSpPr>
        <p:spPr>
          <a:xfrm>
            <a:off x="2597150" y="3740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85" name="Shape 2685"/>
          <p:cNvSpPr/>
          <p:nvPr/>
        </p:nvSpPr>
        <p:spPr>
          <a:xfrm>
            <a:off x="2901950" y="3740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86" name="Shape 2686"/>
          <p:cNvSpPr/>
          <p:nvPr/>
        </p:nvSpPr>
        <p:spPr>
          <a:xfrm>
            <a:off x="32067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87" name="Shape 2687"/>
          <p:cNvSpPr/>
          <p:nvPr/>
        </p:nvSpPr>
        <p:spPr>
          <a:xfrm>
            <a:off x="35115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88" name="Shape 2688"/>
          <p:cNvSpPr/>
          <p:nvPr/>
        </p:nvSpPr>
        <p:spPr>
          <a:xfrm>
            <a:off x="38163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89" name="Shape 2689"/>
          <p:cNvSpPr/>
          <p:nvPr/>
        </p:nvSpPr>
        <p:spPr>
          <a:xfrm>
            <a:off x="4121150" y="3740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90" name="Shape 2690"/>
          <p:cNvSpPr/>
          <p:nvPr/>
        </p:nvSpPr>
        <p:spPr>
          <a:xfrm>
            <a:off x="44259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91" name="Shape 2691"/>
          <p:cNvSpPr/>
          <p:nvPr/>
        </p:nvSpPr>
        <p:spPr>
          <a:xfrm>
            <a:off x="47307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92" name="Shape 2692"/>
          <p:cNvSpPr/>
          <p:nvPr/>
        </p:nvSpPr>
        <p:spPr>
          <a:xfrm>
            <a:off x="50355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93" name="Shape 2693"/>
          <p:cNvSpPr/>
          <p:nvPr/>
        </p:nvSpPr>
        <p:spPr>
          <a:xfrm>
            <a:off x="53403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94" name="Shape 2694"/>
          <p:cNvSpPr/>
          <p:nvPr/>
        </p:nvSpPr>
        <p:spPr>
          <a:xfrm>
            <a:off x="56451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95" name="Shape 2695"/>
          <p:cNvSpPr/>
          <p:nvPr/>
        </p:nvSpPr>
        <p:spPr>
          <a:xfrm>
            <a:off x="59499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96" name="Shape 2696"/>
          <p:cNvSpPr/>
          <p:nvPr/>
        </p:nvSpPr>
        <p:spPr>
          <a:xfrm>
            <a:off x="62547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97" name="Shape 2697"/>
          <p:cNvSpPr/>
          <p:nvPr/>
        </p:nvSpPr>
        <p:spPr>
          <a:xfrm>
            <a:off x="65595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98" name="Shape 2698"/>
          <p:cNvSpPr/>
          <p:nvPr/>
        </p:nvSpPr>
        <p:spPr>
          <a:xfrm>
            <a:off x="22923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699" name="Shape 2699"/>
          <p:cNvSpPr/>
          <p:nvPr/>
        </p:nvSpPr>
        <p:spPr>
          <a:xfrm>
            <a:off x="25971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00" name="Shape 2700"/>
          <p:cNvSpPr/>
          <p:nvPr/>
        </p:nvSpPr>
        <p:spPr>
          <a:xfrm>
            <a:off x="29019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01" name="Shape 2701"/>
          <p:cNvSpPr/>
          <p:nvPr/>
        </p:nvSpPr>
        <p:spPr>
          <a:xfrm>
            <a:off x="32067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02" name="Shape 2702"/>
          <p:cNvSpPr/>
          <p:nvPr/>
        </p:nvSpPr>
        <p:spPr>
          <a:xfrm>
            <a:off x="35115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03" name="Shape 2703"/>
          <p:cNvSpPr/>
          <p:nvPr/>
        </p:nvSpPr>
        <p:spPr>
          <a:xfrm>
            <a:off x="38163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04" name="Shape 2704"/>
          <p:cNvSpPr/>
          <p:nvPr/>
        </p:nvSpPr>
        <p:spPr>
          <a:xfrm>
            <a:off x="41211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05" name="Shape 2705"/>
          <p:cNvSpPr/>
          <p:nvPr/>
        </p:nvSpPr>
        <p:spPr>
          <a:xfrm>
            <a:off x="44259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06" name="Shape 2706"/>
          <p:cNvSpPr/>
          <p:nvPr/>
        </p:nvSpPr>
        <p:spPr>
          <a:xfrm>
            <a:off x="47307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07" name="Shape 2707"/>
          <p:cNvSpPr/>
          <p:nvPr/>
        </p:nvSpPr>
        <p:spPr>
          <a:xfrm>
            <a:off x="50355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08" name="Shape 2708"/>
          <p:cNvSpPr/>
          <p:nvPr/>
        </p:nvSpPr>
        <p:spPr>
          <a:xfrm>
            <a:off x="53403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09" name="Shape 2709"/>
          <p:cNvSpPr/>
          <p:nvPr/>
        </p:nvSpPr>
        <p:spPr>
          <a:xfrm>
            <a:off x="56451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10" name="Shape 2710"/>
          <p:cNvSpPr/>
          <p:nvPr/>
        </p:nvSpPr>
        <p:spPr>
          <a:xfrm>
            <a:off x="59499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11" name="Shape 2711"/>
          <p:cNvSpPr/>
          <p:nvPr/>
        </p:nvSpPr>
        <p:spPr>
          <a:xfrm>
            <a:off x="62547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12" name="Shape 2712"/>
          <p:cNvSpPr/>
          <p:nvPr/>
        </p:nvSpPr>
        <p:spPr>
          <a:xfrm>
            <a:off x="65595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13" name="Shape 2713"/>
          <p:cNvSpPr/>
          <p:nvPr/>
        </p:nvSpPr>
        <p:spPr>
          <a:xfrm>
            <a:off x="22923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14" name="Shape 2714"/>
          <p:cNvSpPr/>
          <p:nvPr/>
        </p:nvSpPr>
        <p:spPr>
          <a:xfrm>
            <a:off x="25971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15" name="Shape 2715"/>
          <p:cNvSpPr/>
          <p:nvPr/>
        </p:nvSpPr>
        <p:spPr>
          <a:xfrm>
            <a:off x="29019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16" name="Shape 2716"/>
          <p:cNvSpPr/>
          <p:nvPr/>
        </p:nvSpPr>
        <p:spPr>
          <a:xfrm>
            <a:off x="32067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17" name="Shape 2717"/>
          <p:cNvSpPr/>
          <p:nvPr/>
        </p:nvSpPr>
        <p:spPr>
          <a:xfrm>
            <a:off x="35115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18" name="Shape 2718"/>
          <p:cNvSpPr/>
          <p:nvPr/>
        </p:nvSpPr>
        <p:spPr>
          <a:xfrm>
            <a:off x="38163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19" name="Shape 2719"/>
          <p:cNvSpPr/>
          <p:nvPr/>
        </p:nvSpPr>
        <p:spPr>
          <a:xfrm>
            <a:off x="41211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20" name="Shape 2720"/>
          <p:cNvSpPr/>
          <p:nvPr/>
        </p:nvSpPr>
        <p:spPr>
          <a:xfrm>
            <a:off x="44259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21" name="Shape 2721"/>
          <p:cNvSpPr/>
          <p:nvPr/>
        </p:nvSpPr>
        <p:spPr>
          <a:xfrm>
            <a:off x="47307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22" name="Shape 2722"/>
          <p:cNvSpPr/>
          <p:nvPr/>
        </p:nvSpPr>
        <p:spPr>
          <a:xfrm>
            <a:off x="50355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23" name="Shape 2723"/>
          <p:cNvSpPr/>
          <p:nvPr/>
        </p:nvSpPr>
        <p:spPr>
          <a:xfrm>
            <a:off x="53403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24" name="Shape 2724"/>
          <p:cNvSpPr/>
          <p:nvPr/>
        </p:nvSpPr>
        <p:spPr>
          <a:xfrm>
            <a:off x="56451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25" name="Shape 2725"/>
          <p:cNvSpPr/>
          <p:nvPr/>
        </p:nvSpPr>
        <p:spPr>
          <a:xfrm>
            <a:off x="59499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26" name="Shape 2726"/>
          <p:cNvSpPr/>
          <p:nvPr/>
        </p:nvSpPr>
        <p:spPr>
          <a:xfrm>
            <a:off x="62547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27" name="Shape 2727"/>
          <p:cNvSpPr/>
          <p:nvPr/>
        </p:nvSpPr>
        <p:spPr>
          <a:xfrm>
            <a:off x="65595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28" name="Shape 2728"/>
          <p:cNvSpPr/>
          <p:nvPr/>
        </p:nvSpPr>
        <p:spPr>
          <a:xfrm>
            <a:off x="22923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29" name="Shape 2729"/>
          <p:cNvSpPr/>
          <p:nvPr/>
        </p:nvSpPr>
        <p:spPr>
          <a:xfrm>
            <a:off x="2597150" y="4654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30" name="Shape 2730"/>
          <p:cNvSpPr/>
          <p:nvPr/>
        </p:nvSpPr>
        <p:spPr>
          <a:xfrm>
            <a:off x="2901950" y="4654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31" name="Shape 2731"/>
          <p:cNvSpPr/>
          <p:nvPr/>
        </p:nvSpPr>
        <p:spPr>
          <a:xfrm>
            <a:off x="32067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32" name="Shape 2732"/>
          <p:cNvSpPr/>
          <p:nvPr/>
        </p:nvSpPr>
        <p:spPr>
          <a:xfrm>
            <a:off x="35115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33" name="Shape 2733"/>
          <p:cNvSpPr/>
          <p:nvPr/>
        </p:nvSpPr>
        <p:spPr>
          <a:xfrm>
            <a:off x="38163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34" name="Shape 2734"/>
          <p:cNvSpPr/>
          <p:nvPr/>
        </p:nvSpPr>
        <p:spPr>
          <a:xfrm>
            <a:off x="41211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35" name="Shape 2735"/>
          <p:cNvSpPr/>
          <p:nvPr/>
        </p:nvSpPr>
        <p:spPr>
          <a:xfrm>
            <a:off x="44259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36" name="Shape 2736"/>
          <p:cNvSpPr/>
          <p:nvPr/>
        </p:nvSpPr>
        <p:spPr>
          <a:xfrm>
            <a:off x="47307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37" name="Shape 2737"/>
          <p:cNvSpPr/>
          <p:nvPr/>
        </p:nvSpPr>
        <p:spPr>
          <a:xfrm>
            <a:off x="50355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38" name="Shape 2738"/>
          <p:cNvSpPr/>
          <p:nvPr/>
        </p:nvSpPr>
        <p:spPr>
          <a:xfrm>
            <a:off x="53403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39" name="Shape 2739"/>
          <p:cNvSpPr/>
          <p:nvPr/>
        </p:nvSpPr>
        <p:spPr>
          <a:xfrm>
            <a:off x="5645150" y="4654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40" name="Shape 2740"/>
          <p:cNvSpPr/>
          <p:nvPr/>
        </p:nvSpPr>
        <p:spPr>
          <a:xfrm>
            <a:off x="59499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41" name="Shape 2741"/>
          <p:cNvSpPr/>
          <p:nvPr/>
        </p:nvSpPr>
        <p:spPr>
          <a:xfrm>
            <a:off x="62547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42" name="Shape 2742"/>
          <p:cNvSpPr/>
          <p:nvPr/>
        </p:nvSpPr>
        <p:spPr>
          <a:xfrm>
            <a:off x="65595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43" name="Shape 2743"/>
          <p:cNvSpPr/>
          <p:nvPr/>
        </p:nvSpPr>
        <p:spPr>
          <a:xfrm>
            <a:off x="25971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44" name="Shape 2744"/>
          <p:cNvSpPr/>
          <p:nvPr/>
        </p:nvSpPr>
        <p:spPr>
          <a:xfrm>
            <a:off x="2901950" y="4959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45" name="Shape 2745"/>
          <p:cNvSpPr/>
          <p:nvPr/>
        </p:nvSpPr>
        <p:spPr>
          <a:xfrm>
            <a:off x="32067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46" name="Shape 2746"/>
          <p:cNvSpPr/>
          <p:nvPr/>
        </p:nvSpPr>
        <p:spPr>
          <a:xfrm>
            <a:off x="35115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47" name="Shape 2747"/>
          <p:cNvSpPr/>
          <p:nvPr/>
        </p:nvSpPr>
        <p:spPr>
          <a:xfrm>
            <a:off x="38163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48" name="Shape 2748"/>
          <p:cNvSpPr/>
          <p:nvPr/>
        </p:nvSpPr>
        <p:spPr>
          <a:xfrm>
            <a:off x="41211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49" name="Shape 2749"/>
          <p:cNvSpPr/>
          <p:nvPr/>
        </p:nvSpPr>
        <p:spPr>
          <a:xfrm>
            <a:off x="44259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50" name="Shape 2750"/>
          <p:cNvSpPr/>
          <p:nvPr/>
        </p:nvSpPr>
        <p:spPr>
          <a:xfrm>
            <a:off x="47307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51" name="Shape 2751"/>
          <p:cNvSpPr/>
          <p:nvPr/>
        </p:nvSpPr>
        <p:spPr>
          <a:xfrm>
            <a:off x="50355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52" name="Shape 2752"/>
          <p:cNvSpPr/>
          <p:nvPr/>
        </p:nvSpPr>
        <p:spPr>
          <a:xfrm>
            <a:off x="53403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53" name="Shape 2753"/>
          <p:cNvSpPr/>
          <p:nvPr/>
        </p:nvSpPr>
        <p:spPr>
          <a:xfrm>
            <a:off x="56451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54" name="Shape 2754"/>
          <p:cNvSpPr/>
          <p:nvPr/>
        </p:nvSpPr>
        <p:spPr>
          <a:xfrm>
            <a:off x="5949950" y="4959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55" name="Shape 2755"/>
          <p:cNvSpPr/>
          <p:nvPr/>
        </p:nvSpPr>
        <p:spPr>
          <a:xfrm>
            <a:off x="62547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56" name="Shape 2756"/>
          <p:cNvSpPr/>
          <p:nvPr/>
        </p:nvSpPr>
        <p:spPr>
          <a:xfrm>
            <a:off x="6559550" y="4959350"/>
            <a:ext cx="292101" cy="292101"/>
          </a:xfrm>
          <a:prstGeom prst="rect">
            <a:avLst/>
          </a:prstGeom>
          <a:solidFill>
            <a:srgbClr val="33CC33"/>
          </a:solidFill>
          <a:ln w="12700">
            <a:solidFill>
              <a:srgbClr val="000000"/>
            </a:solidFill>
          </a:ln>
        </p:spPr>
        <p:txBody>
          <a:bodyPr lIns="45719" rIns="45719" anchor="ctr"/>
          <a:lstStyle/>
          <a:p>
            <a:pPr>
              <a:defRPr>
                <a:latin typeface="+mj-lt"/>
                <a:ea typeface="+mj-ea"/>
                <a:cs typeface="+mj-cs"/>
                <a:sym typeface="Times New Roman"/>
              </a:defRPr>
            </a:pPr>
          </a:p>
        </p:txBody>
      </p:sp>
      <p:grpSp>
        <p:nvGrpSpPr>
          <p:cNvPr id="2761" name="Group 2761"/>
          <p:cNvGrpSpPr/>
          <p:nvPr/>
        </p:nvGrpSpPr>
        <p:grpSpPr>
          <a:xfrm>
            <a:off x="7016749" y="4959349"/>
            <a:ext cx="292102" cy="292102"/>
            <a:chOff x="0" y="0"/>
            <a:chExt cx="292100" cy="292100"/>
          </a:xfrm>
        </p:grpSpPr>
        <p:sp>
          <p:nvSpPr>
            <p:cNvPr id="2757" name="Shape 2757"/>
            <p:cNvSpPr/>
            <p:nvPr/>
          </p:nvSpPr>
          <p:spPr>
            <a:xfrm>
              <a:off x="-1" y="-1"/>
              <a:ext cx="292102" cy="292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99" y="0"/>
                  </a:moveTo>
                  <a:lnTo>
                    <a:pt x="0" y="5399"/>
                  </a:lnTo>
                  <a:lnTo>
                    <a:pt x="0" y="21600"/>
                  </a:lnTo>
                  <a:lnTo>
                    <a:pt x="16201" y="21600"/>
                  </a:lnTo>
                  <a:lnTo>
                    <a:pt x="21600" y="16201"/>
                  </a:lnTo>
                  <a:lnTo>
                    <a:pt x="21600" y="0"/>
                  </a:lnTo>
                  <a:close/>
                </a:path>
              </a:pathLst>
            </a:cu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758" name="Shape 2758"/>
            <p:cNvSpPr/>
            <p:nvPr/>
          </p:nvSpPr>
          <p:spPr>
            <a:xfrm>
              <a:off x="-1" y="-1"/>
              <a:ext cx="292102" cy="730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99" y="0"/>
                  </a:moveTo>
                  <a:lnTo>
                    <a:pt x="0" y="21600"/>
                  </a:lnTo>
                  <a:lnTo>
                    <a:pt x="16201" y="21600"/>
                  </a:lnTo>
                  <a:lnTo>
                    <a:pt x="21600" y="0"/>
                  </a:lnTo>
                  <a:close/>
                </a:path>
              </a:pathLst>
            </a:custGeom>
            <a:solidFill>
              <a:srgbClr val="FFFF33"/>
            </a:solidFill>
            <a:ln w="12700" cap="flat">
              <a:noFill/>
              <a:miter lim="400000"/>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759" name="Shape 2759"/>
            <p:cNvSpPr/>
            <p:nvPr/>
          </p:nvSpPr>
          <p:spPr>
            <a:xfrm>
              <a:off x="219088" y="-1"/>
              <a:ext cx="73012" cy="292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399"/>
                  </a:moveTo>
                  <a:lnTo>
                    <a:pt x="0" y="21600"/>
                  </a:lnTo>
                  <a:lnTo>
                    <a:pt x="21600" y="16201"/>
                  </a:lnTo>
                  <a:lnTo>
                    <a:pt x="21600" y="0"/>
                  </a:lnTo>
                  <a:close/>
                </a:path>
              </a:pathLst>
            </a:custGeom>
            <a:solidFill>
              <a:srgbClr val="CCCC00"/>
            </a:solidFill>
            <a:ln w="12700" cap="flat">
              <a:noFill/>
              <a:miter lim="400000"/>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760" name="Shape 2760"/>
            <p:cNvSpPr/>
            <p:nvPr/>
          </p:nvSpPr>
          <p:spPr>
            <a:xfrm>
              <a:off x="-1" y="-1"/>
              <a:ext cx="292102" cy="292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399"/>
                  </a:moveTo>
                  <a:lnTo>
                    <a:pt x="16201" y="5399"/>
                  </a:lnTo>
                  <a:lnTo>
                    <a:pt x="21600" y="0"/>
                  </a:lnTo>
                  <a:moveTo>
                    <a:pt x="16201" y="5399"/>
                  </a:moveTo>
                  <a:lnTo>
                    <a:pt x="16201" y="21600"/>
                  </a:lnTo>
                </a:path>
              </a:pathLst>
            </a:custGeom>
            <a:no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grpSp>
      <p:pic>
        <p:nvPicPr>
          <p:cNvPr id="2762" name="image.png"/>
          <p:cNvPicPr>
            <a:picLocks noChangeAspect="1"/>
          </p:cNvPicPr>
          <p:nvPr/>
        </p:nvPicPr>
        <p:blipFill>
          <a:blip r:embed="rId2">
            <a:extLst/>
          </a:blip>
          <a:stretch>
            <a:fillRect/>
          </a:stretch>
        </p:blipFill>
        <p:spPr>
          <a:xfrm>
            <a:off x="2971800" y="1371600"/>
            <a:ext cx="228600" cy="228600"/>
          </a:xfrm>
          <a:prstGeom prst="rect">
            <a:avLst/>
          </a:prstGeom>
          <a:ln w="12700">
            <a:miter lim="400000"/>
          </a:ln>
        </p:spPr>
      </p:pic>
      <p:grpSp>
        <p:nvGrpSpPr>
          <p:cNvPr id="2766" name="Group 2766"/>
          <p:cNvGrpSpPr/>
          <p:nvPr/>
        </p:nvGrpSpPr>
        <p:grpSpPr>
          <a:xfrm>
            <a:off x="2901949" y="1301749"/>
            <a:ext cx="603251" cy="298451"/>
            <a:chOff x="0" y="0"/>
            <a:chExt cx="603250" cy="298450"/>
          </a:xfrm>
        </p:grpSpPr>
        <p:sp>
          <p:nvSpPr>
            <p:cNvPr id="2763" name="Shape 2763"/>
            <p:cNvSpPr/>
            <p:nvPr/>
          </p:nvSpPr>
          <p:spPr>
            <a:xfrm>
              <a:off x="-1" y="-1"/>
              <a:ext cx="292102" cy="292102"/>
            </a:xfrm>
            <a:prstGeom prst="rect">
              <a:avLst/>
            </a:prstGeom>
            <a:solidFill>
              <a:srgbClr val="FF0033"/>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764" name="Shape 2764"/>
            <p:cNvSpPr/>
            <p:nvPr/>
          </p:nvSpPr>
          <p:spPr>
            <a:xfrm>
              <a:off x="304800" y="-1"/>
              <a:ext cx="292101" cy="292102"/>
            </a:xfrm>
            <a:prstGeom prst="rect">
              <a:avLst/>
            </a:pr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pic>
          <p:nvPicPr>
            <p:cNvPr id="2765" name="image.png"/>
            <p:cNvPicPr>
              <a:picLocks noChangeAspect="1"/>
            </p:cNvPicPr>
            <p:nvPr/>
          </p:nvPicPr>
          <p:blipFill>
            <a:blip r:embed="rId2">
              <a:extLst/>
            </a:blip>
            <a:stretch>
              <a:fillRect/>
            </a:stretch>
          </p:blipFill>
          <p:spPr>
            <a:xfrm>
              <a:off x="374650" y="69850"/>
              <a:ext cx="228600" cy="228600"/>
            </a:xfrm>
            <a:prstGeom prst="rect">
              <a:avLst/>
            </a:prstGeom>
            <a:ln w="12700" cap="flat">
              <a:noFill/>
              <a:miter lim="400000"/>
            </a:ln>
            <a:effectLst/>
          </p:spPr>
        </p:pic>
      </p:grpSp>
      <p:grpSp>
        <p:nvGrpSpPr>
          <p:cNvPr id="2770" name="Group 2770"/>
          <p:cNvGrpSpPr/>
          <p:nvPr/>
        </p:nvGrpSpPr>
        <p:grpSpPr>
          <a:xfrm>
            <a:off x="3206749" y="996949"/>
            <a:ext cx="298451" cy="596902"/>
            <a:chOff x="0" y="0"/>
            <a:chExt cx="298450" cy="596900"/>
          </a:xfrm>
        </p:grpSpPr>
        <p:sp>
          <p:nvSpPr>
            <p:cNvPr id="2767" name="Shape 2767"/>
            <p:cNvSpPr/>
            <p:nvPr/>
          </p:nvSpPr>
          <p:spPr>
            <a:xfrm>
              <a:off x="-1" y="304800"/>
              <a:ext cx="292102" cy="292101"/>
            </a:xfrm>
            <a:prstGeom prst="rect">
              <a:avLst/>
            </a:prstGeom>
            <a:solidFill>
              <a:srgbClr val="FF0033"/>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768" name="Shape 2768"/>
            <p:cNvSpPr/>
            <p:nvPr/>
          </p:nvSpPr>
          <p:spPr>
            <a:xfrm>
              <a:off x="-1" y="-1"/>
              <a:ext cx="292102" cy="292102"/>
            </a:xfrm>
            <a:prstGeom prst="rect">
              <a:avLst/>
            </a:pr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pic>
          <p:nvPicPr>
            <p:cNvPr id="2769" name="image.png"/>
            <p:cNvPicPr>
              <a:picLocks noChangeAspect="1"/>
            </p:cNvPicPr>
            <p:nvPr/>
          </p:nvPicPr>
          <p:blipFill>
            <a:blip r:embed="rId2">
              <a:extLst/>
            </a:blip>
            <a:stretch>
              <a:fillRect/>
            </a:stretch>
          </p:blipFill>
          <p:spPr>
            <a:xfrm>
              <a:off x="69850" y="69850"/>
              <a:ext cx="228600" cy="228600"/>
            </a:xfrm>
            <a:prstGeom prst="rect">
              <a:avLst/>
            </a:prstGeom>
            <a:ln w="12700" cap="flat">
              <a:noFill/>
              <a:miter lim="400000"/>
            </a:ln>
            <a:effectLst/>
          </p:spPr>
        </p:pic>
      </p:grpSp>
      <p:grpSp>
        <p:nvGrpSpPr>
          <p:cNvPr id="2774" name="Group 2774"/>
          <p:cNvGrpSpPr/>
          <p:nvPr/>
        </p:nvGrpSpPr>
        <p:grpSpPr>
          <a:xfrm>
            <a:off x="2901949" y="996949"/>
            <a:ext cx="596902" cy="298451"/>
            <a:chOff x="0" y="0"/>
            <a:chExt cx="596900" cy="298450"/>
          </a:xfrm>
        </p:grpSpPr>
        <p:sp>
          <p:nvSpPr>
            <p:cNvPr id="2771" name="Shape 2771"/>
            <p:cNvSpPr/>
            <p:nvPr/>
          </p:nvSpPr>
          <p:spPr>
            <a:xfrm>
              <a:off x="304800" y="-1"/>
              <a:ext cx="292101" cy="292102"/>
            </a:xfrm>
            <a:prstGeom prst="rect">
              <a:avLst/>
            </a:prstGeom>
            <a:solidFill>
              <a:srgbClr val="FF0033"/>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772" name="Shape 2772"/>
            <p:cNvSpPr/>
            <p:nvPr/>
          </p:nvSpPr>
          <p:spPr>
            <a:xfrm>
              <a:off x="-1" y="-1"/>
              <a:ext cx="292102" cy="292102"/>
            </a:xfrm>
            <a:prstGeom prst="rect">
              <a:avLst/>
            </a:pr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pic>
          <p:nvPicPr>
            <p:cNvPr id="2773" name="image.png"/>
            <p:cNvPicPr>
              <a:picLocks noChangeAspect="1"/>
            </p:cNvPicPr>
            <p:nvPr/>
          </p:nvPicPr>
          <p:blipFill>
            <a:blip r:embed="rId2">
              <a:extLst/>
            </a:blip>
            <a:stretch>
              <a:fillRect/>
            </a:stretch>
          </p:blipFill>
          <p:spPr>
            <a:xfrm>
              <a:off x="69850" y="69850"/>
              <a:ext cx="228600" cy="228600"/>
            </a:xfrm>
            <a:prstGeom prst="rect">
              <a:avLst/>
            </a:prstGeom>
            <a:ln w="12700" cap="flat">
              <a:noFill/>
              <a:miter lim="400000"/>
            </a:ln>
            <a:effectLst/>
          </p:spPr>
        </p:pic>
      </p:grpSp>
      <p:grpSp>
        <p:nvGrpSpPr>
          <p:cNvPr id="2778" name="Group 2778"/>
          <p:cNvGrpSpPr/>
          <p:nvPr/>
        </p:nvGrpSpPr>
        <p:grpSpPr>
          <a:xfrm>
            <a:off x="2597149" y="996949"/>
            <a:ext cx="596902" cy="298451"/>
            <a:chOff x="0" y="0"/>
            <a:chExt cx="596900" cy="298450"/>
          </a:xfrm>
        </p:grpSpPr>
        <p:sp>
          <p:nvSpPr>
            <p:cNvPr id="2775" name="Shape 2775"/>
            <p:cNvSpPr/>
            <p:nvPr/>
          </p:nvSpPr>
          <p:spPr>
            <a:xfrm>
              <a:off x="304800" y="-1"/>
              <a:ext cx="292101" cy="292102"/>
            </a:xfrm>
            <a:prstGeom prst="rect">
              <a:avLst/>
            </a:prstGeom>
            <a:solidFill>
              <a:srgbClr val="FF0033"/>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2776" name="Shape 2776"/>
            <p:cNvSpPr/>
            <p:nvPr/>
          </p:nvSpPr>
          <p:spPr>
            <a:xfrm>
              <a:off x="-1" y="-1"/>
              <a:ext cx="292102" cy="292102"/>
            </a:xfrm>
            <a:prstGeom prst="rect">
              <a:avLst/>
            </a:pr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pic>
          <p:nvPicPr>
            <p:cNvPr id="2777" name="image.png"/>
            <p:cNvPicPr>
              <a:picLocks noChangeAspect="1"/>
            </p:cNvPicPr>
            <p:nvPr/>
          </p:nvPicPr>
          <p:blipFill>
            <a:blip r:embed="rId2">
              <a:extLst/>
            </a:blip>
            <a:stretch>
              <a:fillRect/>
            </a:stretch>
          </p:blipFill>
          <p:spPr>
            <a:xfrm>
              <a:off x="69850" y="69850"/>
              <a:ext cx="228600" cy="228600"/>
            </a:xfrm>
            <a:prstGeom prst="rect">
              <a:avLst/>
            </a:prstGeom>
            <a:ln w="12700" cap="flat">
              <a:noFill/>
              <a:miter lim="400000"/>
            </a:ln>
            <a:effectLst/>
          </p:spPr>
        </p:pic>
      </p:grpSp>
      <p:sp>
        <p:nvSpPr>
          <p:cNvPr id="2779" name="Shape 2779"/>
          <p:cNvSpPr/>
          <p:nvPr/>
        </p:nvSpPr>
        <p:spPr>
          <a:xfrm>
            <a:off x="25971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80" name="Shape 2780"/>
          <p:cNvSpPr/>
          <p:nvPr/>
        </p:nvSpPr>
        <p:spPr>
          <a:xfrm>
            <a:off x="2292350" y="13017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81" name="Shape 2781"/>
          <p:cNvSpPr/>
          <p:nvPr/>
        </p:nvSpPr>
        <p:spPr>
          <a:xfrm>
            <a:off x="2292350" y="16065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82" name="Shape 2782"/>
          <p:cNvSpPr/>
          <p:nvPr/>
        </p:nvSpPr>
        <p:spPr>
          <a:xfrm>
            <a:off x="2292350" y="19113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83" name="Shape 2783"/>
          <p:cNvSpPr/>
          <p:nvPr/>
        </p:nvSpPr>
        <p:spPr>
          <a:xfrm>
            <a:off x="2292350" y="22161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84" name="Shape 2784"/>
          <p:cNvSpPr/>
          <p:nvPr/>
        </p:nvSpPr>
        <p:spPr>
          <a:xfrm>
            <a:off x="3200400" y="220980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85" name="Shape 2785"/>
          <p:cNvSpPr/>
          <p:nvPr/>
        </p:nvSpPr>
        <p:spPr>
          <a:xfrm>
            <a:off x="2895600" y="220980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86" name="Shape 2786"/>
          <p:cNvSpPr/>
          <p:nvPr/>
        </p:nvSpPr>
        <p:spPr>
          <a:xfrm>
            <a:off x="2590800" y="220980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pic>
        <p:nvPicPr>
          <p:cNvPr id="2787" name="image.png"/>
          <p:cNvPicPr>
            <a:picLocks noChangeAspect="1"/>
          </p:cNvPicPr>
          <p:nvPr/>
        </p:nvPicPr>
        <p:blipFill>
          <a:blip r:embed="rId2">
            <a:extLst/>
          </a:blip>
          <a:stretch>
            <a:fillRect/>
          </a:stretch>
        </p:blipFill>
        <p:spPr>
          <a:xfrm>
            <a:off x="2362200" y="2209800"/>
            <a:ext cx="228600" cy="22860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54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548">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548" grpId="1"/>
    </p:bldLst>
  </p:timing>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9" name="Shape 2789"/>
          <p:cNvSpPr/>
          <p:nvPr/>
        </p:nvSpPr>
        <p:spPr>
          <a:xfrm>
            <a:off x="22923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90" name="Shape 2790"/>
          <p:cNvSpPr/>
          <p:nvPr/>
        </p:nvSpPr>
        <p:spPr>
          <a:xfrm>
            <a:off x="2292350" y="996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91" name="Shape 2791"/>
          <p:cNvSpPr/>
          <p:nvPr>
            <p:ph type="title"/>
          </p:nvPr>
        </p:nvSpPr>
        <p:spPr>
          <a:xfrm>
            <a:off x="685800" y="152400"/>
            <a:ext cx="7772400" cy="685800"/>
          </a:xfrm>
          <a:prstGeom prst="rect">
            <a:avLst/>
          </a:prstGeom>
        </p:spPr>
        <p:txBody>
          <a:bodyPr/>
          <a:lstStyle>
            <a:lvl1pPr defTabSz="896111">
              <a:defRPr sz="4312"/>
            </a:lvl1pPr>
          </a:lstStyle>
          <a:p>
            <a:pPr/>
            <a:r>
              <a:t>Rat In A Maze</a:t>
            </a:r>
          </a:p>
        </p:txBody>
      </p:sp>
      <p:sp>
        <p:nvSpPr>
          <p:cNvPr id="2792" name="Shape 2792"/>
          <p:cNvSpPr/>
          <p:nvPr>
            <p:ph type="body" sz="quarter" idx="1"/>
          </p:nvPr>
        </p:nvSpPr>
        <p:spPr>
          <a:xfrm>
            <a:off x="0" y="5715000"/>
            <a:ext cx="9067800" cy="685800"/>
          </a:xfrm>
          <a:prstGeom prst="rect">
            <a:avLst/>
          </a:prstGeom>
        </p:spPr>
        <p:txBody>
          <a:bodyPr/>
          <a:lstStyle/>
          <a:p>
            <a:pPr/>
            <a:r>
              <a:t>Move right.</a:t>
            </a:r>
          </a:p>
        </p:txBody>
      </p:sp>
      <p:sp>
        <p:nvSpPr>
          <p:cNvPr id="2793" name="Shape 2793"/>
          <p:cNvSpPr/>
          <p:nvPr/>
        </p:nvSpPr>
        <p:spPr>
          <a:xfrm>
            <a:off x="2597150" y="996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94" name="Shape 2794"/>
          <p:cNvSpPr/>
          <p:nvPr/>
        </p:nvSpPr>
        <p:spPr>
          <a:xfrm>
            <a:off x="2901950" y="996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95" name="Shape 2795"/>
          <p:cNvSpPr/>
          <p:nvPr/>
        </p:nvSpPr>
        <p:spPr>
          <a:xfrm>
            <a:off x="3206750" y="996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96" name="Shape 2796"/>
          <p:cNvSpPr/>
          <p:nvPr/>
        </p:nvSpPr>
        <p:spPr>
          <a:xfrm>
            <a:off x="35115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97" name="Shape 2797"/>
          <p:cNvSpPr/>
          <p:nvPr/>
        </p:nvSpPr>
        <p:spPr>
          <a:xfrm>
            <a:off x="38163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98" name="Shape 2798"/>
          <p:cNvSpPr/>
          <p:nvPr/>
        </p:nvSpPr>
        <p:spPr>
          <a:xfrm>
            <a:off x="41211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2799" name="Shape 2799"/>
          <p:cNvSpPr/>
          <p:nvPr/>
        </p:nvSpPr>
        <p:spPr>
          <a:xfrm>
            <a:off x="44259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00" name="Shape 2800"/>
          <p:cNvSpPr/>
          <p:nvPr/>
        </p:nvSpPr>
        <p:spPr>
          <a:xfrm>
            <a:off x="47307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01" name="Shape 2801"/>
          <p:cNvSpPr/>
          <p:nvPr/>
        </p:nvSpPr>
        <p:spPr>
          <a:xfrm>
            <a:off x="50355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02" name="Shape 2802"/>
          <p:cNvSpPr/>
          <p:nvPr/>
        </p:nvSpPr>
        <p:spPr>
          <a:xfrm>
            <a:off x="5340350" y="996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03" name="Shape 2803"/>
          <p:cNvSpPr/>
          <p:nvPr/>
        </p:nvSpPr>
        <p:spPr>
          <a:xfrm>
            <a:off x="56451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04" name="Shape 2804"/>
          <p:cNvSpPr/>
          <p:nvPr/>
        </p:nvSpPr>
        <p:spPr>
          <a:xfrm>
            <a:off x="59499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05" name="Shape 2805"/>
          <p:cNvSpPr/>
          <p:nvPr/>
        </p:nvSpPr>
        <p:spPr>
          <a:xfrm>
            <a:off x="62547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06" name="Shape 2806"/>
          <p:cNvSpPr/>
          <p:nvPr/>
        </p:nvSpPr>
        <p:spPr>
          <a:xfrm>
            <a:off x="65595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07" name="Shape 2807"/>
          <p:cNvSpPr/>
          <p:nvPr/>
        </p:nvSpPr>
        <p:spPr>
          <a:xfrm>
            <a:off x="22923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08" name="Shape 2808"/>
          <p:cNvSpPr/>
          <p:nvPr/>
        </p:nvSpPr>
        <p:spPr>
          <a:xfrm>
            <a:off x="25971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09" name="Shape 2809"/>
          <p:cNvSpPr/>
          <p:nvPr/>
        </p:nvSpPr>
        <p:spPr>
          <a:xfrm>
            <a:off x="2901950" y="13017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10" name="Shape 2810"/>
          <p:cNvSpPr/>
          <p:nvPr/>
        </p:nvSpPr>
        <p:spPr>
          <a:xfrm>
            <a:off x="3206750" y="13017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11" name="Shape 2811"/>
          <p:cNvSpPr/>
          <p:nvPr/>
        </p:nvSpPr>
        <p:spPr>
          <a:xfrm>
            <a:off x="35115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12" name="Shape 2812"/>
          <p:cNvSpPr/>
          <p:nvPr/>
        </p:nvSpPr>
        <p:spPr>
          <a:xfrm>
            <a:off x="38163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13" name="Shape 2813"/>
          <p:cNvSpPr/>
          <p:nvPr/>
        </p:nvSpPr>
        <p:spPr>
          <a:xfrm>
            <a:off x="41211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14" name="Shape 2814"/>
          <p:cNvSpPr/>
          <p:nvPr/>
        </p:nvSpPr>
        <p:spPr>
          <a:xfrm>
            <a:off x="44259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15" name="Shape 2815"/>
          <p:cNvSpPr/>
          <p:nvPr/>
        </p:nvSpPr>
        <p:spPr>
          <a:xfrm>
            <a:off x="47307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16" name="Shape 2816"/>
          <p:cNvSpPr/>
          <p:nvPr/>
        </p:nvSpPr>
        <p:spPr>
          <a:xfrm>
            <a:off x="50355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17" name="Shape 2817"/>
          <p:cNvSpPr/>
          <p:nvPr/>
        </p:nvSpPr>
        <p:spPr>
          <a:xfrm>
            <a:off x="53403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18" name="Shape 2818"/>
          <p:cNvSpPr/>
          <p:nvPr/>
        </p:nvSpPr>
        <p:spPr>
          <a:xfrm>
            <a:off x="56451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19" name="Shape 2819"/>
          <p:cNvSpPr/>
          <p:nvPr/>
        </p:nvSpPr>
        <p:spPr>
          <a:xfrm>
            <a:off x="59499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20" name="Shape 2820"/>
          <p:cNvSpPr/>
          <p:nvPr/>
        </p:nvSpPr>
        <p:spPr>
          <a:xfrm>
            <a:off x="62547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21" name="Shape 2821"/>
          <p:cNvSpPr/>
          <p:nvPr/>
        </p:nvSpPr>
        <p:spPr>
          <a:xfrm>
            <a:off x="65595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22" name="Shape 2822"/>
          <p:cNvSpPr/>
          <p:nvPr/>
        </p:nvSpPr>
        <p:spPr>
          <a:xfrm>
            <a:off x="22923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23" name="Shape 2823"/>
          <p:cNvSpPr/>
          <p:nvPr/>
        </p:nvSpPr>
        <p:spPr>
          <a:xfrm>
            <a:off x="2597150" y="1606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24" name="Shape 2824"/>
          <p:cNvSpPr/>
          <p:nvPr/>
        </p:nvSpPr>
        <p:spPr>
          <a:xfrm>
            <a:off x="2901950" y="16065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25" name="Shape 2825"/>
          <p:cNvSpPr/>
          <p:nvPr/>
        </p:nvSpPr>
        <p:spPr>
          <a:xfrm>
            <a:off x="3206750" y="1606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26" name="Shape 2826"/>
          <p:cNvSpPr/>
          <p:nvPr/>
        </p:nvSpPr>
        <p:spPr>
          <a:xfrm>
            <a:off x="3511550" y="1606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27" name="Shape 2827"/>
          <p:cNvSpPr/>
          <p:nvPr/>
        </p:nvSpPr>
        <p:spPr>
          <a:xfrm>
            <a:off x="38163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28" name="Shape 2828"/>
          <p:cNvSpPr/>
          <p:nvPr/>
        </p:nvSpPr>
        <p:spPr>
          <a:xfrm>
            <a:off x="41211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29" name="Shape 2829"/>
          <p:cNvSpPr/>
          <p:nvPr/>
        </p:nvSpPr>
        <p:spPr>
          <a:xfrm>
            <a:off x="44259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30" name="Shape 2830"/>
          <p:cNvSpPr/>
          <p:nvPr/>
        </p:nvSpPr>
        <p:spPr>
          <a:xfrm>
            <a:off x="47307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31" name="Shape 2831"/>
          <p:cNvSpPr/>
          <p:nvPr/>
        </p:nvSpPr>
        <p:spPr>
          <a:xfrm>
            <a:off x="50355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32" name="Shape 2832"/>
          <p:cNvSpPr/>
          <p:nvPr/>
        </p:nvSpPr>
        <p:spPr>
          <a:xfrm>
            <a:off x="53403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33" name="Shape 2833"/>
          <p:cNvSpPr/>
          <p:nvPr/>
        </p:nvSpPr>
        <p:spPr>
          <a:xfrm>
            <a:off x="56451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34" name="Shape 2834"/>
          <p:cNvSpPr/>
          <p:nvPr/>
        </p:nvSpPr>
        <p:spPr>
          <a:xfrm>
            <a:off x="59499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35" name="Shape 2835"/>
          <p:cNvSpPr/>
          <p:nvPr/>
        </p:nvSpPr>
        <p:spPr>
          <a:xfrm>
            <a:off x="62547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36" name="Shape 2836"/>
          <p:cNvSpPr/>
          <p:nvPr/>
        </p:nvSpPr>
        <p:spPr>
          <a:xfrm>
            <a:off x="65595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37" name="Shape 2837"/>
          <p:cNvSpPr/>
          <p:nvPr/>
        </p:nvSpPr>
        <p:spPr>
          <a:xfrm>
            <a:off x="22923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38" name="Shape 2838"/>
          <p:cNvSpPr/>
          <p:nvPr/>
        </p:nvSpPr>
        <p:spPr>
          <a:xfrm>
            <a:off x="2597150" y="1911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39" name="Shape 2839"/>
          <p:cNvSpPr/>
          <p:nvPr/>
        </p:nvSpPr>
        <p:spPr>
          <a:xfrm>
            <a:off x="2901950" y="1911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40" name="Shape 2840"/>
          <p:cNvSpPr/>
          <p:nvPr/>
        </p:nvSpPr>
        <p:spPr>
          <a:xfrm>
            <a:off x="3206750" y="1911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41" name="Shape 2841"/>
          <p:cNvSpPr/>
          <p:nvPr/>
        </p:nvSpPr>
        <p:spPr>
          <a:xfrm>
            <a:off x="35115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42" name="Shape 2842"/>
          <p:cNvSpPr/>
          <p:nvPr/>
        </p:nvSpPr>
        <p:spPr>
          <a:xfrm>
            <a:off x="38163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43" name="Shape 2843"/>
          <p:cNvSpPr/>
          <p:nvPr/>
        </p:nvSpPr>
        <p:spPr>
          <a:xfrm>
            <a:off x="41211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44" name="Shape 2844"/>
          <p:cNvSpPr/>
          <p:nvPr/>
        </p:nvSpPr>
        <p:spPr>
          <a:xfrm>
            <a:off x="44259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45" name="Shape 2845"/>
          <p:cNvSpPr/>
          <p:nvPr/>
        </p:nvSpPr>
        <p:spPr>
          <a:xfrm>
            <a:off x="47307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46" name="Shape 2846"/>
          <p:cNvSpPr/>
          <p:nvPr/>
        </p:nvSpPr>
        <p:spPr>
          <a:xfrm>
            <a:off x="50355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47" name="Shape 2847"/>
          <p:cNvSpPr/>
          <p:nvPr/>
        </p:nvSpPr>
        <p:spPr>
          <a:xfrm>
            <a:off x="53403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48" name="Shape 2848"/>
          <p:cNvSpPr/>
          <p:nvPr/>
        </p:nvSpPr>
        <p:spPr>
          <a:xfrm>
            <a:off x="56451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49" name="Shape 2849"/>
          <p:cNvSpPr/>
          <p:nvPr/>
        </p:nvSpPr>
        <p:spPr>
          <a:xfrm>
            <a:off x="59499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50" name="Shape 2850"/>
          <p:cNvSpPr/>
          <p:nvPr/>
        </p:nvSpPr>
        <p:spPr>
          <a:xfrm>
            <a:off x="62547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51" name="Shape 2851"/>
          <p:cNvSpPr/>
          <p:nvPr/>
        </p:nvSpPr>
        <p:spPr>
          <a:xfrm>
            <a:off x="65595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52" name="Shape 2852"/>
          <p:cNvSpPr/>
          <p:nvPr/>
        </p:nvSpPr>
        <p:spPr>
          <a:xfrm>
            <a:off x="22923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53" name="Shape 2853"/>
          <p:cNvSpPr/>
          <p:nvPr/>
        </p:nvSpPr>
        <p:spPr>
          <a:xfrm>
            <a:off x="25971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54" name="Shape 2854"/>
          <p:cNvSpPr/>
          <p:nvPr/>
        </p:nvSpPr>
        <p:spPr>
          <a:xfrm>
            <a:off x="29019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55" name="Shape 2855"/>
          <p:cNvSpPr/>
          <p:nvPr/>
        </p:nvSpPr>
        <p:spPr>
          <a:xfrm>
            <a:off x="32067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56" name="Shape 2856"/>
          <p:cNvSpPr/>
          <p:nvPr/>
        </p:nvSpPr>
        <p:spPr>
          <a:xfrm>
            <a:off x="35115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57" name="Shape 2857"/>
          <p:cNvSpPr/>
          <p:nvPr/>
        </p:nvSpPr>
        <p:spPr>
          <a:xfrm>
            <a:off x="38163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58" name="Shape 2858"/>
          <p:cNvSpPr/>
          <p:nvPr/>
        </p:nvSpPr>
        <p:spPr>
          <a:xfrm>
            <a:off x="41211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59" name="Shape 2859"/>
          <p:cNvSpPr/>
          <p:nvPr/>
        </p:nvSpPr>
        <p:spPr>
          <a:xfrm>
            <a:off x="44259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60" name="Shape 2860"/>
          <p:cNvSpPr/>
          <p:nvPr/>
        </p:nvSpPr>
        <p:spPr>
          <a:xfrm>
            <a:off x="47307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61" name="Shape 2861"/>
          <p:cNvSpPr/>
          <p:nvPr/>
        </p:nvSpPr>
        <p:spPr>
          <a:xfrm>
            <a:off x="50355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62" name="Shape 2862"/>
          <p:cNvSpPr/>
          <p:nvPr/>
        </p:nvSpPr>
        <p:spPr>
          <a:xfrm>
            <a:off x="53403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63" name="Shape 2863"/>
          <p:cNvSpPr/>
          <p:nvPr/>
        </p:nvSpPr>
        <p:spPr>
          <a:xfrm>
            <a:off x="56451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64" name="Shape 2864"/>
          <p:cNvSpPr/>
          <p:nvPr/>
        </p:nvSpPr>
        <p:spPr>
          <a:xfrm>
            <a:off x="59499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65" name="Shape 2865"/>
          <p:cNvSpPr/>
          <p:nvPr/>
        </p:nvSpPr>
        <p:spPr>
          <a:xfrm>
            <a:off x="62547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66" name="Shape 2866"/>
          <p:cNvSpPr/>
          <p:nvPr/>
        </p:nvSpPr>
        <p:spPr>
          <a:xfrm>
            <a:off x="65595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67" name="Shape 2867"/>
          <p:cNvSpPr/>
          <p:nvPr/>
        </p:nvSpPr>
        <p:spPr>
          <a:xfrm>
            <a:off x="22923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68" name="Shape 2868"/>
          <p:cNvSpPr/>
          <p:nvPr/>
        </p:nvSpPr>
        <p:spPr>
          <a:xfrm>
            <a:off x="2597150" y="2520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69" name="Shape 2869"/>
          <p:cNvSpPr/>
          <p:nvPr/>
        </p:nvSpPr>
        <p:spPr>
          <a:xfrm>
            <a:off x="2901950" y="2520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70" name="Shape 2870"/>
          <p:cNvSpPr/>
          <p:nvPr/>
        </p:nvSpPr>
        <p:spPr>
          <a:xfrm>
            <a:off x="3206750" y="2520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71" name="Shape 2871"/>
          <p:cNvSpPr/>
          <p:nvPr/>
        </p:nvSpPr>
        <p:spPr>
          <a:xfrm>
            <a:off x="35115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72" name="Shape 2872"/>
          <p:cNvSpPr/>
          <p:nvPr/>
        </p:nvSpPr>
        <p:spPr>
          <a:xfrm>
            <a:off x="38163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73" name="Shape 2873"/>
          <p:cNvSpPr/>
          <p:nvPr/>
        </p:nvSpPr>
        <p:spPr>
          <a:xfrm>
            <a:off x="41211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74" name="Shape 2874"/>
          <p:cNvSpPr/>
          <p:nvPr/>
        </p:nvSpPr>
        <p:spPr>
          <a:xfrm>
            <a:off x="44259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75" name="Shape 2875"/>
          <p:cNvSpPr/>
          <p:nvPr/>
        </p:nvSpPr>
        <p:spPr>
          <a:xfrm>
            <a:off x="47307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76" name="Shape 2876"/>
          <p:cNvSpPr/>
          <p:nvPr/>
        </p:nvSpPr>
        <p:spPr>
          <a:xfrm>
            <a:off x="50355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77" name="Shape 2877"/>
          <p:cNvSpPr/>
          <p:nvPr/>
        </p:nvSpPr>
        <p:spPr>
          <a:xfrm>
            <a:off x="53403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78" name="Shape 2878"/>
          <p:cNvSpPr/>
          <p:nvPr/>
        </p:nvSpPr>
        <p:spPr>
          <a:xfrm>
            <a:off x="56451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79" name="Shape 2879"/>
          <p:cNvSpPr/>
          <p:nvPr/>
        </p:nvSpPr>
        <p:spPr>
          <a:xfrm>
            <a:off x="5949950" y="2520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80" name="Shape 2880"/>
          <p:cNvSpPr/>
          <p:nvPr/>
        </p:nvSpPr>
        <p:spPr>
          <a:xfrm>
            <a:off x="62547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81" name="Shape 2881"/>
          <p:cNvSpPr/>
          <p:nvPr/>
        </p:nvSpPr>
        <p:spPr>
          <a:xfrm>
            <a:off x="65595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82" name="Shape 2882"/>
          <p:cNvSpPr/>
          <p:nvPr/>
        </p:nvSpPr>
        <p:spPr>
          <a:xfrm>
            <a:off x="22923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83" name="Shape 2883"/>
          <p:cNvSpPr/>
          <p:nvPr/>
        </p:nvSpPr>
        <p:spPr>
          <a:xfrm>
            <a:off x="2597150" y="2825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84" name="Shape 2884"/>
          <p:cNvSpPr/>
          <p:nvPr/>
        </p:nvSpPr>
        <p:spPr>
          <a:xfrm>
            <a:off x="2901950" y="2825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85" name="Shape 2885"/>
          <p:cNvSpPr/>
          <p:nvPr/>
        </p:nvSpPr>
        <p:spPr>
          <a:xfrm>
            <a:off x="32067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86" name="Shape 2886"/>
          <p:cNvSpPr/>
          <p:nvPr/>
        </p:nvSpPr>
        <p:spPr>
          <a:xfrm>
            <a:off x="35115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87" name="Shape 2887"/>
          <p:cNvSpPr/>
          <p:nvPr/>
        </p:nvSpPr>
        <p:spPr>
          <a:xfrm>
            <a:off x="38163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88" name="Shape 2888"/>
          <p:cNvSpPr/>
          <p:nvPr/>
        </p:nvSpPr>
        <p:spPr>
          <a:xfrm>
            <a:off x="41211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89" name="Shape 2889"/>
          <p:cNvSpPr/>
          <p:nvPr/>
        </p:nvSpPr>
        <p:spPr>
          <a:xfrm>
            <a:off x="44259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90" name="Shape 2890"/>
          <p:cNvSpPr/>
          <p:nvPr/>
        </p:nvSpPr>
        <p:spPr>
          <a:xfrm>
            <a:off x="47307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91" name="Shape 2891"/>
          <p:cNvSpPr/>
          <p:nvPr/>
        </p:nvSpPr>
        <p:spPr>
          <a:xfrm>
            <a:off x="50355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92" name="Shape 2892"/>
          <p:cNvSpPr/>
          <p:nvPr/>
        </p:nvSpPr>
        <p:spPr>
          <a:xfrm>
            <a:off x="53403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93" name="Shape 2893"/>
          <p:cNvSpPr/>
          <p:nvPr/>
        </p:nvSpPr>
        <p:spPr>
          <a:xfrm>
            <a:off x="56451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94" name="Shape 2894"/>
          <p:cNvSpPr/>
          <p:nvPr/>
        </p:nvSpPr>
        <p:spPr>
          <a:xfrm>
            <a:off x="59499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95" name="Shape 2895"/>
          <p:cNvSpPr/>
          <p:nvPr/>
        </p:nvSpPr>
        <p:spPr>
          <a:xfrm>
            <a:off x="62547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96" name="Shape 2896"/>
          <p:cNvSpPr/>
          <p:nvPr/>
        </p:nvSpPr>
        <p:spPr>
          <a:xfrm>
            <a:off x="65595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97" name="Shape 2897"/>
          <p:cNvSpPr/>
          <p:nvPr/>
        </p:nvSpPr>
        <p:spPr>
          <a:xfrm>
            <a:off x="22923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98" name="Shape 2898"/>
          <p:cNvSpPr/>
          <p:nvPr/>
        </p:nvSpPr>
        <p:spPr>
          <a:xfrm>
            <a:off x="25971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899" name="Shape 2899"/>
          <p:cNvSpPr/>
          <p:nvPr/>
        </p:nvSpPr>
        <p:spPr>
          <a:xfrm>
            <a:off x="29019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00" name="Shape 2900"/>
          <p:cNvSpPr/>
          <p:nvPr/>
        </p:nvSpPr>
        <p:spPr>
          <a:xfrm>
            <a:off x="32067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01" name="Shape 2901"/>
          <p:cNvSpPr/>
          <p:nvPr/>
        </p:nvSpPr>
        <p:spPr>
          <a:xfrm>
            <a:off x="35115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02" name="Shape 2902"/>
          <p:cNvSpPr/>
          <p:nvPr/>
        </p:nvSpPr>
        <p:spPr>
          <a:xfrm>
            <a:off x="38163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03" name="Shape 2903"/>
          <p:cNvSpPr/>
          <p:nvPr/>
        </p:nvSpPr>
        <p:spPr>
          <a:xfrm>
            <a:off x="41211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04" name="Shape 2904"/>
          <p:cNvSpPr/>
          <p:nvPr/>
        </p:nvSpPr>
        <p:spPr>
          <a:xfrm>
            <a:off x="44259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05" name="Shape 2905"/>
          <p:cNvSpPr/>
          <p:nvPr/>
        </p:nvSpPr>
        <p:spPr>
          <a:xfrm>
            <a:off x="47307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06" name="Shape 2906"/>
          <p:cNvSpPr/>
          <p:nvPr/>
        </p:nvSpPr>
        <p:spPr>
          <a:xfrm>
            <a:off x="50355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07" name="Shape 2907"/>
          <p:cNvSpPr/>
          <p:nvPr/>
        </p:nvSpPr>
        <p:spPr>
          <a:xfrm>
            <a:off x="53403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08" name="Shape 2908"/>
          <p:cNvSpPr/>
          <p:nvPr/>
        </p:nvSpPr>
        <p:spPr>
          <a:xfrm>
            <a:off x="56451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09" name="Shape 2909"/>
          <p:cNvSpPr/>
          <p:nvPr/>
        </p:nvSpPr>
        <p:spPr>
          <a:xfrm>
            <a:off x="59499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10" name="Shape 2910"/>
          <p:cNvSpPr/>
          <p:nvPr/>
        </p:nvSpPr>
        <p:spPr>
          <a:xfrm>
            <a:off x="62547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11" name="Shape 2911"/>
          <p:cNvSpPr/>
          <p:nvPr/>
        </p:nvSpPr>
        <p:spPr>
          <a:xfrm>
            <a:off x="65595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12" name="Shape 2912"/>
          <p:cNvSpPr/>
          <p:nvPr/>
        </p:nvSpPr>
        <p:spPr>
          <a:xfrm>
            <a:off x="22923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13" name="Shape 2913"/>
          <p:cNvSpPr/>
          <p:nvPr/>
        </p:nvSpPr>
        <p:spPr>
          <a:xfrm>
            <a:off x="25971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14" name="Shape 2914"/>
          <p:cNvSpPr/>
          <p:nvPr/>
        </p:nvSpPr>
        <p:spPr>
          <a:xfrm>
            <a:off x="29019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15" name="Shape 2915"/>
          <p:cNvSpPr/>
          <p:nvPr/>
        </p:nvSpPr>
        <p:spPr>
          <a:xfrm>
            <a:off x="32067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16" name="Shape 2916"/>
          <p:cNvSpPr/>
          <p:nvPr/>
        </p:nvSpPr>
        <p:spPr>
          <a:xfrm>
            <a:off x="3511550" y="3435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17" name="Shape 2917"/>
          <p:cNvSpPr/>
          <p:nvPr/>
        </p:nvSpPr>
        <p:spPr>
          <a:xfrm>
            <a:off x="38163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18" name="Shape 2918"/>
          <p:cNvSpPr/>
          <p:nvPr/>
        </p:nvSpPr>
        <p:spPr>
          <a:xfrm>
            <a:off x="41211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19" name="Shape 2919"/>
          <p:cNvSpPr/>
          <p:nvPr/>
        </p:nvSpPr>
        <p:spPr>
          <a:xfrm>
            <a:off x="44259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20" name="Shape 2920"/>
          <p:cNvSpPr/>
          <p:nvPr/>
        </p:nvSpPr>
        <p:spPr>
          <a:xfrm>
            <a:off x="47307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21" name="Shape 2921"/>
          <p:cNvSpPr/>
          <p:nvPr/>
        </p:nvSpPr>
        <p:spPr>
          <a:xfrm>
            <a:off x="50355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22" name="Shape 2922"/>
          <p:cNvSpPr/>
          <p:nvPr/>
        </p:nvSpPr>
        <p:spPr>
          <a:xfrm>
            <a:off x="53403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23" name="Shape 2923"/>
          <p:cNvSpPr/>
          <p:nvPr/>
        </p:nvSpPr>
        <p:spPr>
          <a:xfrm>
            <a:off x="56451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24" name="Shape 2924"/>
          <p:cNvSpPr/>
          <p:nvPr/>
        </p:nvSpPr>
        <p:spPr>
          <a:xfrm>
            <a:off x="59499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25" name="Shape 2925"/>
          <p:cNvSpPr/>
          <p:nvPr/>
        </p:nvSpPr>
        <p:spPr>
          <a:xfrm>
            <a:off x="62547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26" name="Shape 2926"/>
          <p:cNvSpPr/>
          <p:nvPr/>
        </p:nvSpPr>
        <p:spPr>
          <a:xfrm>
            <a:off x="65595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27" name="Shape 2927"/>
          <p:cNvSpPr/>
          <p:nvPr/>
        </p:nvSpPr>
        <p:spPr>
          <a:xfrm>
            <a:off x="22923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28" name="Shape 2928"/>
          <p:cNvSpPr/>
          <p:nvPr/>
        </p:nvSpPr>
        <p:spPr>
          <a:xfrm>
            <a:off x="2597150" y="3740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29" name="Shape 2929"/>
          <p:cNvSpPr/>
          <p:nvPr/>
        </p:nvSpPr>
        <p:spPr>
          <a:xfrm>
            <a:off x="2901950" y="3740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30" name="Shape 2930"/>
          <p:cNvSpPr/>
          <p:nvPr/>
        </p:nvSpPr>
        <p:spPr>
          <a:xfrm>
            <a:off x="32067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31" name="Shape 2931"/>
          <p:cNvSpPr/>
          <p:nvPr/>
        </p:nvSpPr>
        <p:spPr>
          <a:xfrm>
            <a:off x="35115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32" name="Shape 2932"/>
          <p:cNvSpPr/>
          <p:nvPr/>
        </p:nvSpPr>
        <p:spPr>
          <a:xfrm>
            <a:off x="38163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33" name="Shape 2933"/>
          <p:cNvSpPr/>
          <p:nvPr/>
        </p:nvSpPr>
        <p:spPr>
          <a:xfrm>
            <a:off x="4121150" y="3740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34" name="Shape 2934"/>
          <p:cNvSpPr/>
          <p:nvPr/>
        </p:nvSpPr>
        <p:spPr>
          <a:xfrm>
            <a:off x="44259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35" name="Shape 2935"/>
          <p:cNvSpPr/>
          <p:nvPr/>
        </p:nvSpPr>
        <p:spPr>
          <a:xfrm>
            <a:off x="47307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36" name="Shape 2936"/>
          <p:cNvSpPr/>
          <p:nvPr/>
        </p:nvSpPr>
        <p:spPr>
          <a:xfrm>
            <a:off x="50355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37" name="Shape 2937"/>
          <p:cNvSpPr/>
          <p:nvPr/>
        </p:nvSpPr>
        <p:spPr>
          <a:xfrm>
            <a:off x="53403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38" name="Shape 2938"/>
          <p:cNvSpPr/>
          <p:nvPr/>
        </p:nvSpPr>
        <p:spPr>
          <a:xfrm>
            <a:off x="56451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39" name="Shape 2939"/>
          <p:cNvSpPr/>
          <p:nvPr/>
        </p:nvSpPr>
        <p:spPr>
          <a:xfrm>
            <a:off x="59499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40" name="Shape 2940"/>
          <p:cNvSpPr/>
          <p:nvPr/>
        </p:nvSpPr>
        <p:spPr>
          <a:xfrm>
            <a:off x="62547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41" name="Shape 2941"/>
          <p:cNvSpPr/>
          <p:nvPr/>
        </p:nvSpPr>
        <p:spPr>
          <a:xfrm>
            <a:off x="65595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42" name="Shape 2942"/>
          <p:cNvSpPr/>
          <p:nvPr/>
        </p:nvSpPr>
        <p:spPr>
          <a:xfrm>
            <a:off x="22923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43" name="Shape 2943"/>
          <p:cNvSpPr/>
          <p:nvPr/>
        </p:nvSpPr>
        <p:spPr>
          <a:xfrm>
            <a:off x="25971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44" name="Shape 2944"/>
          <p:cNvSpPr/>
          <p:nvPr/>
        </p:nvSpPr>
        <p:spPr>
          <a:xfrm>
            <a:off x="29019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45" name="Shape 2945"/>
          <p:cNvSpPr/>
          <p:nvPr/>
        </p:nvSpPr>
        <p:spPr>
          <a:xfrm>
            <a:off x="32067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46" name="Shape 2946"/>
          <p:cNvSpPr/>
          <p:nvPr/>
        </p:nvSpPr>
        <p:spPr>
          <a:xfrm>
            <a:off x="35115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47" name="Shape 2947"/>
          <p:cNvSpPr/>
          <p:nvPr/>
        </p:nvSpPr>
        <p:spPr>
          <a:xfrm>
            <a:off x="38163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48" name="Shape 2948"/>
          <p:cNvSpPr/>
          <p:nvPr/>
        </p:nvSpPr>
        <p:spPr>
          <a:xfrm>
            <a:off x="41211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49" name="Shape 2949"/>
          <p:cNvSpPr/>
          <p:nvPr/>
        </p:nvSpPr>
        <p:spPr>
          <a:xfrm>
            <a:off x="44259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50" name="Shape 2950"/>
          <p:cNvSpPr/>
          <p:nvPr/>
        </p:nvSpPr>
        <p:spPr>
          <a:xfrm>
            <a:off x="47307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51" name="Shape 2951"/>
          <p:cNvSpPr/>
          <p:nvPr/>
        </p:nvSpPr>
        <p:spPr>
          <a:xfrm>
            <a:off x="50355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52" name="Shape 2952"/>
          <p:cNvSpPr/>
          <p:nvPr/>
        </p:nvSpPr>
        <p:spPr>
          <a:xfrm>
            <a:off x="53403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53" name="Shape 2953"/>
          <p:cNvSpPr/>
          <p:nvPr/>
        </p:nvSpPr>
        <p:spPr>
          <a:xfrm>
            <a:off x="56451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54" name="Shape 2954"/>
          <p:cNvSpPr/>
          <p:nvPr/>
        </p:nvSpPr>
        <p:spPr>
          <a:xfrm>
            <a:off x="59499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55" name="Shape 2955"/>
          <p:cNvSpPr/>
          <p:nvPr/>
        </p:nvSpPr>
        <p:spPr>
          <a:xfrm>
            <a:off x="62547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56" name="Shape 2956"/>
          <p:cNvSpPr/>
          <p:nvPr/>
        </p:nvSpPr>
        <p:spPr>
          <a:xfrm>
            <a:off x="65595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57" name="Shape 2957"/>
          <p:cNvSpPr/>
          <p:nvPr/>
        </p:nvSpPr>
        <p:spPr>
          <a:xfrm>
            <a:off x="22923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58" name="Shape 2958"/>
          <p:cNvSpPr/>
          <p:nvPr/>
        </p:nvSpPr>
        <p:spPr>
          <a:xfrm>
            <a:off x="25971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59" name="Shape 2959"/>
          <p:cNvSpPr/>
          <p:nvPr/>
        </p:nvSpPr>
        <p:spPr>
          <a:xfrm>
            <a:off x="29019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60" name="Shape 2960"/>
          <p:cNvSpPr/>
          <p:nvPr/>
        </p:nvSpPr>
        <p:spPr>
          <a:xfrm>
            <a:off x="32067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61" name="Shape 2961"/>
          <p:cNvSpPr/>
          <p:nvPr/>
        </p:nvSpPr>
        <p:spPr>
          <a:xfrm>
            <a:off x="35115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62" name="Shape 2962"/>
          <p:cNvSpPr/>
          <p:nvPr/>
        </p:nvSpPr>
        <p:spPr>
          <a:xfrm>
            <a:off x="38163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63" name="Shape 2963"/>
          <p:cNvSpPr/>
          <p:nvPr/>
        </p:nvSpPr>
        <p:spPr>
          <a:xfrm>
            <a:off x="41211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64" name="Shape 2964"/>
          <p:cNvSpPr/>
          <p:nvPr/>
        </p:nvSpPr>
        <p:spPr>
          <a:xfrm>
            <a:off x="44259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65" name="Shape 2965"/>
          <p:cNvSpPr/>
          <p:nvPr/>
        </p:nvSpPr>
        <p:spPr>
          <a:xfrm>
            <a:off x="47307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66" name="Shape 2966"/>
          <p:cNvSpPr/>
          <p:nvPr/>
        </p:nvSpPr>
        <p:spPr>
          <a:xfrm>
            <a:off x="50355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67" name="Shape 2967"/>
          <p:cNvSpPr/>
          <p:nvPr/>
        </p:nvSpPr>
        <p:spPr>
          <a:xfrm>
            <a:off x="53403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68" name="Shape 2968"/>
          <p:cNvSpPr/>
          <p:nvPr/>
        </p:nvSpPr>
        <p:spPr>
          <a:xfrm>
            <a:off x="56451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69" name="Shape 2969"/>
          <p:cNvSpPr/>
          <p:nvPr/>
        </p:nvSpPr>
        <p:spPr>
          <a:xfrm>
            <a:off x="59499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70" name="Shape 2970"/>
          <p:cNvSpPr/>
          <p:nvPr/>
        </p:nvSpPr>
        <p:spPr>
          <a:xfrm>
            <a:off x="62547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71" name="Shape 2971"/>
          <p:cNvSpPr/>
          <p:nvPr/>
        </p:nvSpPr>
        <p:spPr>
          <a:xfrm>
            <a:off x="65595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72" name="Shape 2972"/>
          <p:cNvSpPr/>
          <p:nvPr/>
        </p:nvSpPr>
        <p:spPr>
          <a:xfrm>
            <a:off x="22923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73" name="Shape 2973"/>
          <p:cNvSpPr/>
          <p:nvPr/>
        </p:nvSpPr>
        <p:spPr>
          <a:xfrm>
            <a:off x="2597150" y="4654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74" name="Shape 2974"/>
          <p:cNvSpPr/>
          <p:nvPr/>
        </p:nvSpPr>
        <p:spPr>
          <a:xfrm>
            <a:off x="2901950" y="4654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75" name="Shape 2975"/>
          <p:cNvSpPr/>
          <p:nvPr/>
        </p:nvSpPr>
        <p:spPr>
          <a:xfrm>
            <a:off x="32067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76" name="Shape 2976"/>
          <p:cNvSpPr/>
          <p:nvPr/>
        </p:nvSpPr>
        <p:spPr>
          <a:xfrm>
            <a:off x="35115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77" name="Shape 2977"/>
          <p:cNvSpPr/>
          <p:nvPr/>
        </p:nvSpPr>
        <p:spPr>
          <a:xfrm>
            <a:off x="38163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78" name="Shape 2978"/>
          <p:cNvSpPr/>
          <p:nvPr/>
        </p:nvSpPr>
        <p:spPr>
          <a:xfrm>
            <a:off x="41211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79" name="Shape 2979"/>
          <p:cNvSpPr/>
          <p:nvPr/>
        </p:nvSpPr>
        <p:spPr>
          <a:xfrm>
            <a:off x="44259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80" name="Shape 2980"/>
          <p:cNvSpPr/>
          <p:nvPr/>
        </p:nvSpPr>
        <p:spPr>
          <a:xfrm>
            <a:off x="47307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81" name="Shape 2981"/>
          <p:cNvSpPr/>
          <p:nvPr/>
        </p:nvSpPr>
        <p:spPr>
          <a:xfrm>
            <a:off x="50355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82" name="Shape 2982"/>
          <p:cNvSpPr/>
          <p:nvPr/>
        </p:nvSpPr>
        <p:spPr>
          <a:xfrm>
            <a:off x="53403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83" name="Shape 2983"/>
          <p:cNvSpPr/>
          <p:nvPr/>
        </p:nvSpPr>
        <p:spPr>
          <a:xfrm>
            <a:off x="5645150" y="4654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84" name="Shape 2984"/>
          <p:cNvSpPr/>
          <p:nvPr/>
        </p:nvSpPr>
        <p:spPr>
          <a:xfrm>
            <a:off x="59499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85" name="Shape 2985"/>
          <p:cNvSpPr/>
          <p:nvPr/>
        </p:nvSpPr>
        <p:spPr>
          <a:xfrm>
            <a:off x="62547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86" name="Shape 2986"/>
          <p:cNvSpPr/>
          <p:nvPr/>
        </p:nvSpPr>
        <p:spPr>
          <a:xfrm>
            <a:off x="65595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87" name="Shape 2987"/>
          <p:cNvSpPr/>
          <p:nvPr/>
        </p:nvSpPr>
        <p:spPr>
          <a:xfrm>
            <a:off x="25971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88" name="Shape 2988"/>
          <p:cNvSpPr/>
          <p:nvPr/>
        </p:nvSpPr>
        <p:spPr>
          <a:xfrm>
            <a:off x="2901950" y="4959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89" name="Shape 2989"/>
          <p:cNvSpPr/>
          <p:nvPr/>
        </p:nvSpPr>
        <p:spPr>
          <a:xfrm>
            <a:off x="32067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90" name="Shape 2990"/>
          <p:cNvSpPr/>
          <p:nvPr/>
        </p:nvSpPr>
        <p:spPr>
          <a:xfrm>
            <a:off x="35115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91" name="Shape 2991"/>
          <p:cNvSpPr/>
          <p:nvPr/>
        </p:nvSpPr>
        <p:spPr>
          <a:xfrm>
            <a:off x="38163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92" name="Shape 2992"/>
          <p:cNvSpPr/>
          <p:nvPr/>
        </p:nvSpPr>
        <p:spPr>
          <a:xfrm>
            <a:off x="41211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93" name="Shape 2993"/>
          <p:cNvSpPr/>
          <p:nvPr/>
        </p:nvSpPr>
        <p:spPr>
          <a:xfrm>
            <a:off x="44259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94" name="Shape 2994"/>
          <p:cNvSpPr/>
          <p:nvPr/>
        </p:nvSpPr>
        <p:spPr>
          <a:xfrm>
            <a:off x="47307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95" name="Shape 2995"/>
          <p:cNvSpPr/>
          <p:nvPr/>
        </p:nvSpPr>
        <p:spPr>
          <a:xfrm>
            <a:off x="50355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96" name="Shape 2996"/>
          <p:cNvSpPr/>
          <p:nvPr/>
        </p:nvSpPr>
        <p:spPr>
          <a:xfrm>
            <a:off x="53403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97" name="Shape 2997"/>
          <p:cNvSpPr/>
          <p:nvPr/>
        </p:nvSpPr>
        <p:spPr>
          <a:xfrm>
            <a:off x="56451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98" name="Shape 2998"/>
          <p:cNvSpPr/>
          <p:nvPr/>
        </p:nvSpPr>
        <p:spPr>
          <a:xfrm>
            <a:off x="5949950" y="4959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2999" name="Shape 2999"/>
          <p:cNvSpPr/>
          <p:nvPr/>
        </p:nvSpPr>
        <p:spPr>
          <a:xfrm>
            <a:off x="62547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00" name="Shape 3000"/>
          <p:cNvSpPr/>
          <p:nvPr/>
        </p:nvSpPr>
        <p:spPr>
          <a:xfrm>
            <a:off x="6559550" y="4959350"/>
            <a:ext cx="292101" cy="292101"/>
          </a:xfrm>
          <a:prstGeom prst="rect">
            <a:avLst/>
          </a:prstGeom>
          <a:solidFill>
            <a:srgbClr val="33CC33"/>
          </a:solidFill>
          <a:ln w="12700">
            <a:solidFill>
              <a:srgbClr val="000000"/>
            </a:solidFill>
          </a:ln>
        </p:spPr>
        <p:txBody>
          <a:bodyPr lIns="45719" rIns="45719" anchor="ctr"/>
          <a:lstStyle/>
          <a:p>
            <a:pPr>
              <a:defRPr>
                <a:latin typeface="+mj-lt"/>
                <a:ea typeface="+mj-ea"/>
                <a:cs typeface="+mj-cs"/>
                <a:sym typeface="Times New Roman"/>
              </a:defRPr>
            </a:pPr>
          </a:p>
        </p:txBody>
      </p:sp>
      <p:grpSp>
        <p:nvGrpSpPr>
          <p:cNvPr id="3005" name="Group 3005"/>
          <p:cNvGrpSpPr/>
          <p:nvPr/>
        </p:nvGrpSpPr>
        <p:grpSpPr>
          <a:xfrm>
            <a:off x="7016749" y="4959349"/>
            <a:ext cx="292102" cy="292102"/>
            <a:chOff x="0" y="0"/>
            <a:chExt cx="292100" cy="292100"/>
          </a:xfrm>
        </p:grpSpPr>
        <p:sp>
          <p:nvSpPr>
            <p:cNvPr id="3001" name="Shape 3001"/>
            <p:cNvSpPr/>
            <p:nvPr/>
          </p:nvSpPr>
          <p:spPr>
            <a:xfrm>
              <a:off x="-1" y="-1"/>
              <a:ext cx="292102" cy="292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99" y="0"/>
                  </a:moveTo>
                  <a:lnTo>
                    <a:pt x="0" y="5399"/>
                  </a:lnTo>
                  <a:lnTo>
                    <a:pt x="0" y="21600"/>
                  </a:lnTo>
                  <a:lnTo>
                    <a:pt x="16201" y="21600"/>
                  </a:lnTo>
                  <a:lnTo>
                    <a:pt x="21600" y="16201"/>
                  </a:lnTo>
                  <a:lnTo>
                    <a:pt x="21600" y="0"/>
                  </a:lnTo>
                  <a:close/>
                </a:path>
              </a:pathLst>
            </a:cu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002" name="Shape 3002"/>
            <p:cNvSpPr/>
            <p:nvPr/>
          </p:nvSpPr>
          <p:spPr>
            <a:xfrm>
              <a:off x="-1" y="-1"/>
              <a:ext cx="292102" cy="730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99" y="0"/>
                  </a:moveTo>
                  <a:lnTo>
                    <a:pt x="0" y="21600"/>
                  </a:lnTo>
                  <a:lnTo>
                    <a:pt x="16201" y="21600"/>
                  </a:lnTo>
                  <a:lnTo>
                    <a:pt x="21600" y="0"/>
                  </a:lnTo>
                  <a:close/>
                </a:path>
              </a:pathLst>
            </a:custGeom>
            <a:solidFill>
              <a:srgbClr val="FFFF33"/>
            </a:solidFill>
            <a:ln w="12700" cap="flat">
              <a:noFill/>
              <a:miter lim="400000"/>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003" name="Shape 3003"/>
            <p:cNvSpPr/>
            <p:nvPr/>
          </p:nvSpPr>
          <p:spPr>
            <a:xfrm>
              <a:off x="219088" y="-1"/>
              <a:ext cx="73012" cy="292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399"/>
                  </a:moveTo>
                  <a:lnTo>
                    <a:pt x="0" y="21600"/>
                  </a:lnTo>
                  <a:lnTo>
                    <a:pt x="21600" y="16201"/>
                  </a:lnTo>
                  <a:lnTo>
                    <a:pt x="21600" y="0"/>
                  </a:lnTo>
                  <a:close/>
                </a:path>
              </a:pathLst>
            </a:custGeom>
            <a:solidFill>
              <a:srgbClr val="CCCC00"/>
            </a:solidFill>
            <a:ln w="12700" cap="flat">
              <a:noFill/>
              <a:miter lim="400000"/>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004" name="Shape 3004"/>
            <p:cNvSpPr/>
            <p:nvPr/>
          </p:nvSpPr>
          <p:spPr>
            <a:xfrm>
              <a:off x="-1" y="-1"/>
              <a:ext cx="292102" cy="292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399"/>
                  </a:moveTo>
                  <a:lnTo>
                    <a:pt x="16201" y="5399"/>
                  </a:lnTo>
                  <a:lnTo>
                    <a:pt x="21600" y="0"/>
                  </a:lnTo>
                  <a:moveTo>
                    <a:pt x="16201" y="5399"/>
                  </a:moveTo>
                  <a:lnTo>
                    <a:pt x="16201" y="21600"/>
                  </a:lnTo>
                </a:path>
              </a:pathLst>
            </a:custGeom>
            <a:no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grpSp>
      <p:pic>
        <p:nvPicPr>
          <p:cNvPr id="3006" name="image.png"/>
          <p:cNvPicPr>
            <a:picLocks noChangeAspect="1"/>
          </p:cNvPicPr>
          <p:nvPr/>
        </p:nvPicPr>
        <p:blipFill>
          <a:blip r:embed="rId2">
            <a:extLst/>
          </a:blip>
          <a:stretch>
            <a:fillRect/>
          </a:stretch>
        </p:blipFill>
        <p:spPr>
          <a:xfrm>
            <a:off x="2971800" y="1371600"/>
            <a:ext cx="228600" cy="228600"/>
          </a:xfrm>
          <a:prstGeom prst="rect">
            <a:avLst/>
          </a:prstGeom>
          <a:ln w="12700">
            <a:miter lim="400000"/>
          </a:ln>
        </p:spPr>
      </p:pic>
      <p:grpSp>
        <p:nvGrpSpPr>
          <p:cNvPr id="3010" name="Group 3010"/>
          <p:cNvGrpSpPr/>
          <p:nvPr/>
        </p:nvGrpSpPr>
        <p:grpSpPr>
          <a:xfrm>
            <a:off x="2901949" y="1301749"/>
            <a:ext cx="603251" cy="298451"/>
            <a:chOff x="0" y="0"/>
            <a:chExt cx="603250" cy="298450"/>
          </a:xfrm>
        </p:grpSpPr>
        <p:sp>
          <p:nvSpPr>
            <p:cNvPr id="3007" name="Shape 3007"/>
            <p:cNvSpPr/>
            <p:nvPr/>
          </p:nvSpPr>
          <p:spPr>
            <a:xfrm>
              <a:off x="-1" y="-1"/>
              <a:ext cx="292102" cy="292102"/>
            </a:xfrm>
            <a:prstGeom prst="rect">
              <a:avLst/>
            </a:prstGeom>
            <a:solidFill>
              <a:srgbClr val="FF0033"/>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008" name="Shape 3008"/>
            <p:cNvSpPr/>
            <p:nvPr/>
          </p:nvSpPr>
          <p:spPr>
            <a:xfrm>
              <a:off x="304800" y="-1"/>
              <a:ext cx="292101" cy="292102"/>
            </a:xfrm>
            <a:prstGeom prst="rect">
              <a:avLst/>
            </a:pr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pic>
          <p:nvPicPr>
            <p:cNvPr id="3009" name="image.png"/>
            <p:cNvPicPr>
              <a:picLocks noChangeAspect="1"/>
            </p:cNvPicPr>
            <p:nvPr/>
          </p:nvPicPr>
          <p:blipFill>
            <a:blip r:embed="rId2">
              <a:extLst/>
            </a:blip>
            <a:stretch>
              <a:fillRect/>
            </a:stretch>
          </p:blipFill>
          <p:spPr>
            <a:xfrm>
              <a:off x="374650" y="69850"/>
              <a:ext cx="228600" cy="228600"/>
            </a:xfrm>
            <a:prstGeom prst="rect">
              <a:avLst/>
            </a:prstGeom>
            <a:ln w="12700" cap="flat">
              <a:noFill/>
              <a:miter lim="400000"/>
            </a:ln>
            <a:effectLst/>
          </p:spPr>
        </p:pic>
      </p:grpSp>
      <p:grpSp>
        <p:nvGrpSpPr>
          <p:cNvPr id="3014" name="Group 3014"/>
          <p:cNvGrpSpPr/>
          <p:nvPr/>
        </p:nvGrpSpPr>
        <p:grpSpPr>
          <a:xfrm>
            <a:off x="3206749" y="996949"/>
            <a:ext cx="298451" cy="596902"/>
            <a:chOff x="0" y="0"/>
            <a:chExt cx="298450" cy="596900"/>
          </a:xfrm>
        </p:grpSpPr>
        <p:sp>
          <p:nvSpPr>
            <p:cNvPr id="3011" name="Shape 3011"/>
            <p:cNvSpPr/>
            <p:nvPr/>
          </p:nvSpPr>
          <p:spPr>
            <a:xfrm>
              <a:off x="-1" y="304800"/>
              <a:ext cx="292102" cy="292101"/>
            </a:xfrm>
            <a:prstGeom prst="rect">
              <a:avLst/>
            </a:prstGeom>
            <a:solidFill>
              <a:srgbClr val="FF0033"/>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012" name="Shape 3012"/>
            <p:cNvSpPr/>
            <p:nvPr/>
          </p:nvSpPr>
          <p:spPr>
            <a:xfrm>
              <a:off x="-1" y="-1"/>
              <a:ext cx="292102" cy="292102"/>
            </a:xfrm>
            <a:prstGeom prst="rect">
              <a:avLst/>
            </a:pr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pic>
          <p:nvPicPr>
            <p:cNvPr id="3013" name="image.png"/>
            <p:cNvPicPr>
              <a:picLocks noChangeAspect="1"/>
            </p:cNvPicPr>
            <p:nvPr/>
          </p:nvPicPr>
          <p:blipFill>
            <a:blip r:embed="rId2">
              <a:extLst/>
            </a:blip>
            <a:stretch>
              <a:fillRect/>
            </a:stretch>
          </p:blipFill>
          <p:spPr>
            <a:xfrm>
              <a:off x="69850" y="69850"/>
              <a:ext cx="228600" cy="228600"/>
            </a:xfrm>
            <a:prstGeom prst="rect">
              <a:avLst/>
            </a:prstGeom>
            <a:ln w="12700" cap="flat">
              <a:noFill/>
              <a:miter lim="400000"/>
            </a:ln>
            <a:effectLst/>
          </p:spPr>
        </p:pic>
      </p:grpSp>
      <p:grpSp>
        <p:nvGrpSpPr>
          <p:cNvPr id="3018" name="Group 3018"/>
          <p:cNvGrpSpPr/>
          <p:nvPr/>
        </p:nvGrpSpPr>
        <p:grpSpPr>
          <a:xfrm>
            <a:off x="2901949" y="996949"/>
            <a:ext cx="596902" cy="298451"/>
            <a:chOff x="0" y="0"/>
            <a:chExt cx="596900" cy="298450"/>
          </a:xfrm>
        </p:grpSpPr>
        <p:sp>
          <p:nvSpPr>
            <p:cNvPr id="3015" name="Shape 3015"/>
            <p:cNvSpPr/>
            <p:nvPr/>
          </p:nvSpPr>
          <p:spPr>
            <a:xfrm>
              <a:off x="304800" y="-1"/>
              <a:ext cx="292101" cy="292102"/>
            </a:xfrm>
            <a:prstGeom prst="rect">
              <a:avLst/>
            </a:prstGeom>
            <a:solidFill>
              <a:srgbClr val="FF0033"/>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016" name="Shape 3016"/>
            <p:cNvSpPr/>
            <p:nvPr/>
          </p:nvSpPr>
          <p:spPr>
            <a:xfrm>
              <a:off x="-1" y="-1"/>
              <a:ext cx="292102" cy="292102"/>
            </a:xfrm>
            <a:prstGeom prst="rect">
              <a:avLst/>
            </a:pr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pic>
          <p:nvPicPr>
            <p:cNvPr id="3017" name="image.png"/>
            <p:cNvPicPr>
              <a:picLocks noChangeAspect="1"/>
            </p:cNvPicPr>
            <p:nvPr/>
          </p:nvPicPr>
          <p:blipFill>
            <a:blip r:embed="rId2">
              <a:extLst/>
            </a:blip>
            <a:stretch>
              <a:fillRect/>
            </a:stretch>
          </p:blipFill>
          <p:spPr>
            <a:xfrm>
              <a:off x="69850" y="69850"/>
              <a:ext cx="228600" cy="228600"/>
            </a:xfrm>
            <a:prstGeom prst="rect">
              <a:avLst/>
            </a:prstGeom>
            <a:ln w="12700" cap="flat">
              <a:noFill/>
              <a:miter lim="400000"/>
            </a:ln>
            <a:effectLst/>
          </p:spPr>
        </p:pic>
      </p:grpSp>
      <p:grpSp>
        <p:nvGrpSpPr>
          <p:cNvPr id="3022" name="Group 3022"/>
          <p:cNvGrpSpPr/>
          <p:nvPr/>
        </p:nvGrpSpPr>
        <p:grpSpPr>
          <a:xfrm>
            <a:off x="2597149" y="996949"/>
            <a:ext cx="596902" cy="298451"/>
            <a:chOff x="0" y="0"/>
            <a:chExt cx="596900" cy="298450"/>
          </a:xfrm>
        </p:grpSpPr>
        <p:sp>
          <p:nvSpPr>
            <p:cNvPr id="3019" name="Shape 3019"/>
            <p:cNvSpPr/>
            <p:nvPr/>
          </p:nvSpPr>
          <p:spPr>
            <a:xfrm>
              <a:off x="304800" y="-1"/>
              <a:ext cx="292101" cy="292102"/>
            </a:xfrm>
            <a:prstGeom prst="rect">
              <a:avLst/>
            </a:prstGeom>
            <a:solidFill>
              <a:srgbClr val="FF0033"/>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020" name="Shape 3020"/>
            <p:cNvSpPr/>
            <p:nvPr/>
          </p:nvSpPr>
          <p:spPr>
            <a:xfrm>
              <a:off x="-1" y="-1"/>
              <a:ext cx="292102" cy="292102"/>
            </a:xfrm>
            <a:prstGeom prst="rect">
              <a:avLst/>
            </a:pr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pic>
          <p:nvPicPr>
            <p:cNvPr id="3021" name="image.png"/>
            <p:cNvPicPr>
              <a:picLocks noChangeAspect="1"/>
            </p:cNvPicPr>
            <p:nvPr/>
          </p:nvPicPr>
          <p:blipFill>
            <a:blip r:embed="rId2">
              <a:extLst/>
            </a:blip>
            <a:stretch>
              <a:fillRect/>
            </a:stretch>
          </p:blipFill>
          <p:spPr>
            <a:xfrm>
              <a:off x="69850" y="69850"/>
              <a:ext cx="228600" cy="228600"/>
            </a:xfrm>
            <a:prstGeom prst="rect">
              <a:avLst/>
            </a:prstGeom>
            <a:ln w="12700" cap="flat">
              <a:noFill/>
              <a:miter lim="400000"/>
            </a:ln>
            <a:effectLst/>
          </p:spPr>
        </p:pic>
      </p:grpSp>
      <p:sp>
        <p:nvSpPr>
          <p:cNvPr id="3023" name="Shape 3023"/>
          <p:cNvSpPr/>
          <p:nvPr/>
        </p:nvSpPr>
        <p:spPr>
          <a:xfrm>
            <a:off x="25971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24" name="Shape 3024"/>
          <p:cNvSpPr/>
          <p:nvPr/>
        </p:nvSpPr>
        <p:spPr>
          <a:xfrm>
            <a:off x="2292350" y="13017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25" name="Shape 3025"/>
          <p:cNvSpPr/>
          <p:nvPr/>
        </p:nvSpPr>
        <p:spPr>
          <a:xfrm>
            <a:off x="2292350" y="16065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26" name="Shape 3026"/>
          <p:cNvSpPr/>
          <p:nvPr/>
        </p:nvSpPr>
        <p:spPr>
          <a:xfrm>
            <a:off x="2292350" y="19113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27" name="Shape 3027"/>
          <p:cNvSpPr/>
          <p:nvPr/>
        </p:nvSpPr>
        <p:spPr>
          <a:xfrm>
            <a:off x="2292350" y="22161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28" name="Shape 3028"/>
          <p:cNvSpPr/>
          <p:nvPr/>
        </p:nvSpPr>
        <p:spPr>
          <a:xfrm>
            <a:off x="2292350" y="2520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29" name="Shape 3029"/>
          <p:cNvSpPr/>
          <p:nvPr/>
        </p:nvSpPr>
        <p:spPr>
          <a:xfrm>
            <a:off x="2292350" y="28257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30" name="Shape 3030"/>
          <p:cNvSpPr/>
          <p:nvPr/>
        </p:nvSpPr>
        <p:spPr>
          <a:xfrm>
            <a:off x="2292350" y="31305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31" name="Shape 3031"/>
          <p:cNvSpPr/>
          <p:nvPr/>
        </p:nvSpPr>
        <p:spPr>
          <a:xfrm>
            <a:off x="2292350" y="34353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32" name="Shape 3032"/>
          <p:cNvSpPr/>
          <p:nvPr/>
        </p:nvSpPr>
        <p:spPr>
          <a:xfrm>
            <a:off x="3200400" y="220980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33" name="Shape 3033"/>
          <p:cNvSpPr/>
          <p:nvPr/>
        </p:nvSpPr>
        <p:spPr>
          <a:xfrm>
            <a:off x="2895600" y="220980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34" name="Shape 3034"/>
          <p:cNvSpPr/>
          <p:nvPr/>
        </p:nvSpPr>
        <p:spPr>
          <a:xfrm>
            <a:off x="2590800" y="220980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pic>
        <p:nvPicPr>
          <p:cNvPr id="3035" name="image.png"/>
          <p:cNvPicPr>
            <a:picLocks noChangeAspect="1"/>
          </p:cNvPicPr>
          <p:nvPr/>
        </p:nvPicPr>
        <p:blipFill>
          <a:blip r:embed="rId2">
            <a:extLst/>
          </a:blip>
          <a:stretch>
            <a:fillRect/>
          </a:stretch>
        </p:blipFill>
        <p:spPr>
          <a:xfrm>
            <a:off x="2362200" y="3505200"/>
            <a:ext cx="228600" cy="22860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79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792">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792" grpId="1"/>
    </p:bldLst>
  </p:timing>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37" name="Shape 3037"/>
          <p:cNvSpPr/>
          <p:nvPr/>
        </p:nvSpPr>
        <p:spPr>
          <a:xfrm>
            <a:off x="2292350" y="49593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38" name="Shape 3038"/>
          <p:cNvSpPr/>
          <p:nvPr/>
        </p:nvSpPr>
        <p:spPr>
          <a:xfrm>
            <a:off x="2292350" y="996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39" name="Shape 3039"/>
          <p:cNvSpPr/>
          <p:nvPr>
            <p:ph type="title"/>
          </p:nvPr>
        </p:nvSpPr>
        <p:spPr>
          <a:xfrm>
            <a:off x="685800" y="152400"/>
            <a:ext cx="7772400" cy="685800"/>
          </a:xfrm>
          <a:prstGeom prst="rect">
            <a:avLst/>
          </a:prstGeom>
        </p:spPr>
        <p:txBody>
          <a:bodyPr/>
          <a:lstStyle>
            <a:lvl1pPr defTabSz="896111">
              <a:defRPr sz="4312"/>
            </a:lvl1pPr>
          </a:lstStyle>
          <a:p>
            <a:pPr/>
            <a:r>
              <a:t>Rat In A Maze</a:t>
            </a:r>
          </a:p>
        </p:txBody>
      </p:sp>
      <p:sp>
        <p:nvSpPr>
          <p:cNvPr id="3040" name="Shape 3040"/>
          <p:cNvSpPr/>
          <p:nvPr>
            <p:ph type="body" sz="quarter" idx="1"/>
          </p:nvPr>
        </p:nvSpPr>
        <p:spPr>
          <a:xfrm>
            <a:off x="0" y="5715000"/>
            <a:ext cx="9067800" cy="685800"/>
          </a:xfrm>
          <a:prstGeom prst="rect">
            <a:avLst/>
          </a:prstGeom>
        </p:spPr>
        <p:txBody>
          <a:bodyPr/>
          <a:lstStyle/>
          <a:p>
            <a:pPr/>
            <a:r>
              <a:t>Move one down and then right.</a:t>
            </a:r>
          </a:p>
        </p:txBody>
      </p:sp>
      <p:sp>
        <p:nvSpPr>
          <p:cNvPr id="3041" name="Shape 3041"/>
          <p:cNvSpPr/>
          <p:nvPr/>
        </p:nvSpPr>
        <p:spPr>
          <a:xfrm>
            <a:off x="2597150" y="996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42" name="Shape 3042"/>
          <p:cNvSpPr/>
          <p:nvPr/>
        </p:nvSpPr>
        <p:spPr>
          <a:xfrm>
            <a:off x="2901950" y="996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43" name="Shape 3043"/>
          <p:cNvSpPr/>
          <p:nvPr/>
        </p:nvSpPr>
        <p:spPr>
          <a:xfrm>
            <a:off x="3206750" y="996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44" name="Shape 3044"/>
          <p:cNvSpPr/>
          <p:nvPr/>
        </p:nvSpPr>
        <p:spPr>
          <a:xfrm>
            <a:off x="35115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45" name="Shape 3045"/>
          <p:cNvSpPr/>
          <p:nvPr/>
        </p:nvSpPr>
        <p:spPr>
          <a:xfrm>
            <a:off x="38163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46" name="Shape 3046"/>
          <p:cNvSpPr/>
          <p:nvPr/>
        </p:nvSpPr>
        <p:spPr>
          <a:xfrm>
            <a:off x="41211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47" name="Shape 3047"/>
          <p:cNvSpPr/>
          <p:nvPr/>
        </p:nvSpPr>
        <p:spPr>
          <a:xfrm>
            <a:off x="44259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48" name="Shape 3048"/>
          <p:cNvSpPr/>
          <p:nvPr/>
        </p:nvSpPr>
        <p:spPr>
          <a:xfrm>
            <a:off x="47307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49" name="Shape 3049"/>
          <p:cNvSpPr/>
          <p:nvPr/>
        </p:nvSpPr>
        <p:spPr>
          <a:xfrm>
            <a:off x="50355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50" name="Shape 3050"/>
          <p:cNvSpPr/>
          <p:nvPr/>
        </p:nvSpPr>
        <p:spPr>
          <a:xfrm>
            <a:off x="5340350" y="996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51" name="Shape 3051"/>
          <p:cNvSpPr/>
          <p:nvPr/>
        </p:nvSpPr>
        <p:spPr>
          <a:xfrm>
            <a:off x="56451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52" name="Shape 3052"/>
          <p:cNvSpPr/>
          <p:nvPr/>
        </p:nvSpPr>
        <p:spPr>
          <a:xfrm>
            <a:off x="59499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53" name="Shape 3053"/>
          <p:cNvSpPr/>
          <p:nvPr/>
        </p:nvSpPr>
        <p:spPr>
          <a:xfrm>
            <a:off x="62547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54" name="Shape 3054"/>
          <p:cNvSpPr/>
          <p:nvPr/>
        </p:nvSpPr>
        <p:spPr>
          <a:xfrm>
            <a:off x="65595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55" name="Shape 3055"/>
          <p:cNvSpPr/>
          <p:nvPr/>
        </p:nvSpPr>
        <p:spPr>
          <a:xfrm>
            <a:off x="22923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56" name="Shape 3056"/>
          <p:cNvSpPr/>
          <p:nvPr/>
        </p:nvSpPr>
        <p:spPr>
          <a:xfrm>
            <a:off x="25971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57" name="Shape 3057"/>
          <p:cNvSpPr/>
          <p:nvPr/>
        </p:nvSpPr>
        <p:spPr>
          <a:xfrm>
            <a:off x="2901950" y="13017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58" name="Shape 3058"/>
          <p:cNvSpPr/>
          <p:nvPr/>
        </p:nvSpPr>
        <p:spPr>
          <a:xfrm>
            <a:off x="3206750" y="13017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59" name="Shape 3059"/>
          <p:cNvSpPr/>
          <p:nvPr/>
        </p:nvSpPr>
        <p:spPr>
          <a:xfrm>
            <a:off x="35115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60" name="Shape 3060"/>
          <p:cNvSpPr/>
          <p:nvPr/>
        </p:nvSpPr>
        <p:spPr>
          <a:xfrm>
            <a:off x="38163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61" name="Shape 3061"/>
          <p:cNvSpPr/>
          <p:nvPr/>
        </p:nvSpPr>
        <p:spPr>
          <a:xfrm>
            <a:off x="41211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62" name="Shape 3062"/>
          <p:cNvSpPr/>
          <p:nvPr/>
        </p:nvSpPr>
        <p:spPr>
          <a:xfrm>
            <a:off x="44259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63" name="Shape 3063"/>
          <p:cNvSpPr/>
          <p:nvPr/>
        </p:nvSpPr>
        <p:spPr>
          <a:xfrm>
            <a:off x="47307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64" name="Shape 3064"/>
          <p:cNvSpPr/>
          <p:nvPr/>
        </p:nvSpPr>
        <p:spPr>
          <a:xfrm>
            <a:off x="50355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65" name="Shape 3065"/>
          <p:cNvSpPr/>
          <p:nvPr/>
        </p:nvSpPr>
        <p:spPr>
          <a:xfrm>
            <a:off x="53403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66" name="Shape 3066"/>
          <p:cNvSpPr/>
          <p:nvPr/>
        </p:nvSpPr>
        <p:spPr>
          <a:xfrm>
            <a:off x="56451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67" name="Shape 3067"/>
          <p:cNvSpPr/>
          <p:nvPr/>
        </p:nvSpPr>
        <p:spPr>
          <a:xfrm>
            <a:off x="59499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68" name="Shape 3068"/>
          <p:cNvSpPr/>
          <p:nvPr/>
        </p:nvSpPr>
        <p:spPr>
          <a:xfrm>
            <a:off x="62547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69" name="Shape 3069"/>
          <p:cNvSpPr/>
          <p:nvPr/>
        </p:nvSpPr>
        <p:spPr>
          <a:xfrm>
            <a:off x="65595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70" name="Shape 3070"/>
          <p:cNvSpPr/>
          <p:nvPr/>
        </p:nvSpPr>
        <p:spPr>
          <a:xfrm>
            <a:off x="22923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71" name="Shape 3071"/>
          <p:cNvSpPr/>
          <p:nvPr/>
        </p:nvSpPr>
        <p:spPr>
          <a:xfrm>
            <a:off x="2597150" y="1606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72" name="Shape 3072"/>
          <p:cNvSpPr/>
          <p:nvPr/>
        </p:nvSpPr>
        <p:spPr>
          <a:xfrm>
            <a:off x="2901950" y="16065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73" name="Shape 3073"/>
          <p:cNvSpPr/>
          <p:nvPr/>
        </p:nvSpPr>
        <p:spPr>
          <a:xfrm>
            <a:off x="3206750" y="1606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74" name="Shape 3074"/>
          <p:cNvSpPr/>
          <p:nvPr/>
        </p:nvSpPr>
        <p:spPr>
          <a:xfrm>
            <a:off x="3511550" y="1606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75" name="Shape 3075"/>
          <p:cNvSpPr/>
          <p:nvPr/>
        </p:nvSpPr>
        <p:spPr>
          <a:xfrm>
            <a:off x="38163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76" name="Shape 3076"/>
          <p:cNvSpPr/>
          <p:nvPr/>
        </p:nvSpPr>
        <p:spPr>
          <a:xfrm>
            <a:off x="41211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77" name="Shape 3077"/>
          <p:cNvSpPr/>
          <p:nvPr/>
        </p:nvSpPr>
        <p:spPr>
          <a:xfrm>
            <a:off x="44259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78" name="Shape 3078"/>
          <p:cNvSpPr/>
          <p:nvPr/>
        </p:nvSpPr>
        <p:spPr>
          <a:xfrm>
            <a:off x="47307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79" name="Shape 3079"/>
          <p:cNvSpPr/>
          <p:nvPr/>
        </p:nvSpPr>
        <p:spPr>
          <a:xfrm>
            <a:off x="50355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80" name="Shape 3080"/>
          <p:cNvSpPr/>
          <p:nvPr/>
        </p:nvSpPr>
        <p:spPr>
          <a:xfrm>
            <a:off x="53403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81" name="Shape 3081"/>
          <p:cNvSpPr/>
          <p:nvPr/>
        </p:nvSpPr>
        <p:spPr>
          <a:xfrm>
            <a:off x="56451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82" name="Shape 3082"/>
          <p:cNvSpPr/>
          <p:nvPr/>
        </p:nvSpPr>
        <p:spPr>
          <a:xfrm>
            <a:off x="59499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83" name="Shape 3083"/>
          <p:cNvSpPr/>
          <p:nvPr/>
        </p:nvSpPr>
        <p:spPr>
          <a:xfrm>
            <a:off x="62547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84" name="Shape 3084"/>
          <p:cNvSpPr/>
          <p:nvPr/>
        </p:nvSpPr>
        <p:spPr>
          <a:xfrm>
            <a:off x="65595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85" name="Shape 3085"/>
          <p:cNvSpPr/>
          <p:nvPr/>
        </p:nvSpPr>
        <p:spPr>
          <a:xfrm>
            <a:off x="22923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86" name="Shape 3086"/>
          <p:cNvSpPr/>
          <p:nvPr/>
        </p:nvSpPr>
        <p:spPr>
          <a:xfrm>
            <a:off x="2597150" y="1911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87" name="Shape 3087"/>
          <p:cNvSpPr/>
          <p:nvPr/>
        </p:nvSpPr>
        <p:spPr>
          <a:xfrm>
            <a:off x="2901950" y="1911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88" name="Shape 3088"/>
          <p:cNvSpPr/>
          <p:nvPr/>
        </p:nvSpPr>
        <p:spPr>
          <a:xfrm>
            <a:off x="3206750" y="1911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89" name="Shape 3089"/>
          <p:cNvSpPr/>
          <p:nvPr/>
        </p:nvSpPr>
        <p:spPr>
          <a:xfrm>
            <a:off x="35115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90" name="Shape 3090"/>
          <p:cNvSpPr/>
          <p:nvPr/>
        </p:nvSpPr>
        <p:spPr>
          <a:xfrm>
            <a:off x="38163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91" name="Shape 3091"/>
          <p:cNvSpPr/>
          <p:nvPr/>
        </p:nvSpPr>
        <p:spPr>
          <a:xfrm>
            <a:off x="41211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92" name="Shape 3092"/>
          <p:cNvSpPr/>
          <p:nvPr/>
        </p:nvSpPr>
        <p:spPr>
          <a:xfrm>
            <a:off x="44259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93" name="Shape 3093"/>
          <p:cNvSpPr/>
          <p:nvPr/>
        </p:nvSpPr>
        <p:spPr>
          <a:xfrm>
            <a:off x="47307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94" name="Shape 3094"/>
          <p:cNvSpPr/>
          <p:nvPr/>
        </p:nvSpPr>
        <p:spPr>
          <a:xfrm>
            <a:off x="50355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95" name="Shape 3095"/>
          <p:cNvSpPr/>
          <p:nvPr/>
        </p:nvSpPr>
        <p:spPr>
          <a:xfrm>
            <a:off x="53403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96" name="Shape 3096"/>
          <p:cNvSpPr/>
          <p:nvPr/>
        </p:nvSpPr>
        <p:spPr>
          <a:xfrm>
            <a:off x="56451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97" name="Shape 3097"/>
          <p:cNvSpPr/>
          <p:nvPr/>
        </p:nvSpPr>
        <p:spPr>
          <a:xfrm>
            <a:off x="59499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98" name="Shape 3098"/>
          <p:cNvSpPr/>
          <p:nvPr/>
        </p:nvSpPr>
        <p:spPr>
          <a:xfrm>
            <a:off x="62547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099" name="Shape 3099"/>
          <p:cNvSpPr/>
          <p:nvPr/>
        </p:nvSpPr>
        <p:spPr>
          <a:xfrm>
            <a:off x="65595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00" name="Shape 3100"/>
          <p:cNvSpPr/>
          <p:nvPr/>
        </p:nvSpPr>
        <p:spPr>
          <a:xfrm>
            <a:off x="22923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01" name="Shape 3101"/>
          <p:cNvSpPr/>
          <p:nvPr/>
        </p:nvSpPr>
        <p:spPr>
          <a:xfrm>
            <a:off x="25971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02" name="Shape 3102"/>
          <p:cNvSpPr/>
          <p:nvPr/>
        </p:nvSpPr>
        <p:spPr>
          <a:xfrm>
            <a:off x="29019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03" name="Shape 3103"/>
          <p:cNvSpPr/>
          <p:nvPr/>
        </p:nvSpPr>
        <p:spPr>
          <a:xfrm>
            <a:off x="32067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04" name="Shape 3104"/>
          <p:cNvSpPr/>
          <p:nvPr/>
        </p:nvSpPr>
        <p:spPr>
          <a:xfrm>
            <a:off x="35115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05" name="Shape 3105"/>
          <p:cNvSpPr/>
          <p:nvPr/>
        </p:nvSpPr>
        <p:spPr>
          <a:xfrm>
            <a:off x="38163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06" name="Shape 3106"/>
          <p:cNvSpPr/>
          <p:nvPr/>
        </p:nvSpPr>
        <p:spPr>
          <a:xfrm>
            <a:off x="41211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07" name="Shape 3107"/>
          <p:cNvSpPr/>
          <p:nvPr/>
        </p:nvSpPr>
        <p:spPr>
          <a:xfrm>
            <a:off x="44259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08" name="Shape 3108"/>
          <p:cNvSpPr/>
          <p:nvPr/>
        </p:nvSpPr>
        <p:spPr>
          <a:xfrm>
            <a:off x="47307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09" name="Shape 3109"/>
          <p:cNvSpPr/>
          <p:nvPr/>
        </p:nvSpPr>
        <p:spPr>
          <a:xfrm>
            <a:off x="50355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10" name="Shape 3110"/>
          <p:cNvSpPr/>
          <p:nvPr/>
        </p:nvSpPr>
        <p:spPr>
          <a:xfrm>
            <a:off x="53403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11" name="Shape 3111"/>
          <p:cNvSpPr/>
          <p:nvPr/>
        </p:nvSpPr>
        <p:spPr>
          <a:xfrm>
            <a:off x="56451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12" name="Shape 3112"/>
          <p:cNvSpPr/>
          <p:nvPr/>
        </p:nvSpPr>
        <p:spPr>
          <a:xfrm>
            <a:off x="59499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13" name="Shape 3113"/>
          <p:cNvSpPr/>
          <p:nvPr/>
        </p:nvSpPr>
        <p:spPr>
          <a:xfrm>
            <a:off x="62547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14" name="Shape 3114"/>
          <p:cNvSpPr/>
          <p:nvPr/>
        </p:nvSpPr>
        <p:spPr>
          <a:xfrm>
            <a:off x="65595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15" name="Shape 3115"/>
          <p:cNvSpPr/>
          <p:nvPr/>
        </p:nvSpPr>
        <p:spPr>
          <a:xfrm>
            <a:off x="22923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16" name="Shape 3116"/>
          <p:cNvSpPr/>
          <p:nvPr/>
        </p:nvSpPr>
        <p:spPr>
          <a:xfrm>
            <a:off x="2597150" y="2520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17" name="Shape 3117"/>
          <p:cNvSpPr/>
          <p:nvPr/>
        </p:nvSpPr>
        <p:spPr>
          <a:xfrm>
            <a:off x="2901950" y="2520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18" name="Shape 3118"/>
          <p:cNvSpPr/>
          <p:nvPr/>
        </p:nvSpPr>
        <p:spPr>
          <a:xfrm>
            <a:off x="3206750" y="2520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19" name="Shape 3119"/>
          <p:cNvSpPr/>
          <p:nvPr/>
        </p:nvSpPr>
        <p:spPr>
          <a:xfrm>
            <a:off x="35115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20" name="Shape 3120"/>
          <p:cNvSpPr/>
          <p:nvPr/>
        </p:nvSpPr>
        <p:spPr>
          <a:xfrm>
            <a:off x="38163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21" name="Shape 3121"/>
          <p:cNvSpPr/>
          <p:nvPr/>
        </p:nvSpPr>
        <p:spPr>
          <a:xfrm>
            <a:off x="41211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22" name="Shape 3122"/>
          <p:cNvSpPr/>
          <p:nvPr/>
        </p:nvSpPr>
        <p:spPr>
          <a:xfrm>
            <a:off x="44259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23" name="Shape 3123"/>
          <p:cNvSpPr/>
          <p:nvPr/>
        </p:nvSpPr>
        <p:spPr>
          <a:xfrm>
            <a:off x="47307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24" name="Shape 3124"/>
          <p:cNvSpPr/>
          <p:nvPr/>
        </p:nvSpPr>
        <p:spPr>
          <a:xfrm>
            <a:off x="50355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25" name="Shape 3125"/>
          <p:cNvSpPr/>
          <p:nvPr/>
        </p:nvSpPr>
        <p:spPr>
          <a:xfrm>
            <a:off x="53403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26" name="Shape 3126"/>
          <p:cNvSpPr/>
          <p:nvPr/>
        </p:nvSpPr>
        <p:spPr>
          <a:xfrm>
            <a:off x="56451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27" name="Shape 3127"/>
          <p:cNvSpPr/>
          <p:nvPr/>
        </p:nvSpPr>
        <p:spPr>
          <a:xfrm>
            <a:off x="5949950" y="2520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28" name="Shape 3128"/>
          <p:cNvSpPr/>
          <p:nvPr/>
        </p:nvSpPr>
        <p:spPr>
          <a:xfrm>
            <a:off x="62547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29" name="Shape 3129"/>
          <p:cNvSpPr/>
          <p:nvPr/>
        </p:nvSpPr>
        <p:spPr>
          <a:xfrm>
            <a:off x="65595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30" name="Shape 3130"/>
          <p:cNvSpPr/>
          <p:nvPr/>
        </p:nvSpPr>
        <p:spPr>
          <a:xfrm>
            <a:off x="22923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31" name="Shape 3131"/>
          <p:cNvSpPr/>
          <p:nvPr/>
        </p:nvSpPr>
        <p:spPr>
          <a:xfrm>
            <a:off x="2597150" y="2825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32" name="Shape 3132"/>
          <p:cNvSpPr/>
          <p:nvPr/>
        </p:nvSpPr>
        <p:spPr>
          <a:xfrm>
            <a:off x="2901950" y="2825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33" name="Shape 3133"/>
          <p:cNvSpPr/>
          <p:nvPr/>
        </p:nvSpPr>
        <p:spPr>
          <a:xfrm>
            <a:off x="32067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34" name="Shape 3134"/>
          <p:cNvSpPr/>
          <p:nvPr/>
        </p:nvSpPr>
        <p:spPr>
          <a:xfrm>
            <a:off x="35115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35" name="Shape 3135"/>
          <p:cNvSpPr/>
          <p:nvPr/>
        </p:nvSpPr>
        <p:spPr>
          <a:xfrm>
            <a:off x="38163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36" name="Shape 3136"/>
          <p:cNvSpPr/>
          <p:nvPr/>
        </p:nvSpPr>
        <p:spPr>
          <a:xfrm>
            <a:off x="41211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37" name="Shape 3137"/>
          <p:cNvSpPr/>
          <p:nvPr/>
        </p:nvSpPr>
        <p:spPr>
          <a:xfrm>
            <a:off x="44259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38" name="Shape 3138"/>
          <p:cNvSpPr/>
          <p:nvPr/>
        </p:nvSpPr>
        <p:spPr>
          <a:xfrm>
            <a:off x="47307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39" name="Shape 3139"/>
          <p:cNvSpPr/>
          <p:nvPr/>
        </p:nvSpPr>
        <p:spPr>
          <a:xfrm>
            <a:off x="50355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40" name="Shape 3140"/>
          <p:cNvSpPr/>
          <p:nvPr/>
        </p:nvSpPr>
        <p:spPr>
          <a:xfrm>
            <a:off x="53403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41" name="Shape 3141"/>
          <p:cNvSpPr/>
          <p:nvPr/>
        </p:nvSpPr>
        <p:spPr>
          <a:xfrm>
            <a:off x="56451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42" name="Shape 3142"/>
          <p:cNvSpPr/>
          <p:nvPr/>
        </p:nvSpPr>
        <p:spPr>
          <a:xfrm>
            <a:off x="59499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43" name="Shape 3143"/>
          <p:cNvSpPr/>
          <p:nvPr/>
        </p:nvSpPr>
        <p:spPr>
          <a:xfrm>
            <a:off x="62547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44" name="Shape 3144"/>
          <p:cNvSpPr/>
          <p:nvPr/>
        </p:nvSpPr>
        <p:spPr>
          <a:xfrm>
            <a:off x="65595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45" name="Shape 3145"/>
          <p:cNvSpPr/>
          <p:nvPr/>
        </p:nvSpPr>
        <p:spPr>
          <a:xfrm>
            <a:off x="22923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46" name="Shape 3146"/>
          <p:cNvSpPr/>
          <p:nvPr/>
        </p:nvSpPr>
        <p:spPr>
          <a:xfrm>
            <a:off x="25971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47" name="Shape 3147"/>
          <p:cNvSpPr/>
          <p:nvPr/>
        </p:nvSpPr>
        <p:spPr>
          <a:xfrm>
            <a:off x="29019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48" name="Shape 3148"/>
          <p:cNvSpPr/>
          <p:nvPr/>
        </p:nvSpPr>
        <p:spPr>
          <a:xfrm>
            <a:off x="32067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49" name="Shape 3149"/>
          <p:cNvSpPr/>
          <p:nvPr/>
        </p:nvSpPr>
        <p:spPr>
          <a:xfrm>
            <a:off x="35115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50" name="Shape 3150"/>
          <p:cNvSpPr/>
          <p:nvPr/>
        </p:nvSpPr>
        <p:spPr>
          <a:xfrm>
            <a:off x="38163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51" name="Shape 3151"/>
          <p:cNvSpPr/>
          <p:nvPr/>
        </p:nvSpPr>
        <p:spPr>
          <a:xfrm>
            <a:off x="41211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52" name="Shape 3152"/>
          <p:cNvSpPr/>
          <p:nvPr/>
        </p:nvSpPr>
        <p:spPr>
          <a:xfrm>
            <a:off x="44259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53" name="Shape 3153"/>
          <p:cNvSpPr/>
          <p:nvPr/>
        </p:nvSpPr>
        <p:spPr>
          <a:xfrm>
            <a:off x="47307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54" name="Shape 3154"/>
          <p:cNvSpPr/>
          <p:nvPr/>
        </p:nvSpPr>
        <p:spPr>
          <a:xfrm>
            <a:off x="50355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55" name="Shape 3155"/>
          <p:cNvSpPr/>
          <p:nvPr/>
        </p:nvSpPr>
        <p:spPr>
          <a:xfrm>
            <a:off x="53403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56" name="Shape 3156"/>
          <p:cNvSpPr/>
          <p:nvPr/>
        </p:nvSpPr>
        <p:spPr>
          <a:xfrm>
            <a:off x="56451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57" name="Shape 3157"/>
          <p:cNvSpPr/>
          <p:nvPr/>
        </p:nvSpPr>
        <p:spPr>
          <a:xfrm>
            <a:off x="59499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58" name="Shape 3158"/>
          <p:cNvSpPr/>
          <p:nvPr/>
        </p:nvSpPr>
        <p:spPr>
          <a:xfrm>
            <a:off x="62547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59" name="Shape 3159"/>
          <p:cNvSpPr/>
          <p:nvPr/>
        </p:nvSpPr>
        <p:spPr>
          <a:xfrm>
            <a:off x="65595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60" name="Shape 3160"/>
          <p:cNvSpPr/>
          <p:nvPr/>
        </p:nvSpPr>
        <p:spPr>
          <a:xfrm>
            <a:off x="22923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61" name="Shape 3161"/>
          <p:cNvSpPr/>
          <p:nvPr/>
        </p:nvSpPr>
        <p:spPr>
          <a:xfrm>
            <a:off x="2597150" y="34353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62" name="Shape 3162"/>
          <p:cNvSpPr/>
          <p:nvPr/>
        </p:nvSpPr>
        <p:spPr>
          <a:xfrm>
            <a:off x="2901950" y="34353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63" name="Shape 3163"/>
          <p:cNvSpPr/>
          <p:nvPr/>
        </p:nvSpPr>
        <p:spPr>
          <a:xfrm>
            <a:off x="3206750" y="34353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64" name="Shape 3164"/>
          <p:cNvSpPr/>
          <p:nvPr/>
        </p:nvSpPr>
        <p:spPr>
          <a:xfrm>
            <a:off x="3511550" y="3435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65" name="Shape 3165"/>
          <p:cNvSpPr/>
          <p:nvPr/>
        </p:nvSpPr>
        <p:spPr>
          <a:xfrm>
            <a:off x="38163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66" name="Shape 3166"/>
          <p:cNvSpPr/>
          <p:nvPr/>
        </p:nvSpPr>
        <p:spPr>
          <a:xfrm>
            <a:off x="41211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67" name="Shape 3167"/>
          <p:cNvSpPr/>
          <p:nvPr/>
        </p:nvSpPr>
        <p:spPr>
          <a:xfrm>
            <a:off x="44259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68" name="Shape 3168"/>
          <p:cNvSpPr/>
          <p:nvPr/>
        </p:nvSpPr>
        <p:spPr>
          <a:xfrm>
            <a:off x="47307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69" name="Shape 3169"/>
          <p:cNvSpPr/>
          <p:nvPr/>
        </p:nvSpPr>
        <p:spPr>
          <a:xfrm>
            <a:off x="50355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70" name="Shape 3170"/>
          <p:cNvSpPr/>
          <p:nvPr/>
        </p:nvSpPr>
        <p:spPr>
          <a:xfrm>
            <a:off x="53403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71" name="Shape 3171"/>
          <p:cNvSpPr/>
          <p:nvPr/>
        </p:nvSpPr>
        <p:spPr>
          <a:xfrm>
            <a:off x="56451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72" name="Shape 3172"/>
          <p:cNvSpPr/>
          <p:nvPr/>
        </p:nvSpPr>
        <p:spPr>
          <a:xfrm>
            <a:off x="59499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73" name="Shape 3173"/>
          <p:cNvSpPr/>
          <p:nvPr/>
        </p:nvSpPr>
        <p:spPr>
          <a:xfrm>
            <a:off x="62547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74" name="Shape 3174"/>
          <p:cNvSpPr/>
          <p:nvPr/>
        </p:nvSpPr>
        <p:spPr>
          <a:xfrm>
            <a:off x="65595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75" name="Shape 3175"/>
          <p:cNvSpPr/>
          <p:nvPr/>
        </p:nvSpPr>
        <p:spPr>
          <a:xfrm>
            <a:off x="22923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76" name="Shape 3176"/>
          <p:cNvSpPr/>
          <p:nvPr/>
        </p:nvSpPr>
        <p:spPr>
          <a:xfrm>
            <a:off x="2597150" y="3740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77" name="Shape 3177"/>
          <p:cNvSpPr/>
          <p:nvPr/>
        </p:nvSpPr>
        <p:spPr>
          <a:xfrm>
            <a:off x="2901950" y="3740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78" name="Shape 3178"/>
          <p:cNvSpPr/>
          <p:nvPr/>
        </p:nvSpPr>
        <p:spPr>
          <a:xfrm>
            <a:off x="32067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79" name="Shape 3179"/>
          <p:cNvSpPr/>
          <p:nvPr/>
        </p:nvSpPr>
        <p:spPr>
          <a:xfrm>
            <a:off x="35115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80" name="Shape 3180"/>
          <p:cNvSpPr/>
          <p:nvPr/>
        </p:nvSpPr>
        <p:spPr>
          <a:xfrm>
            <a:off x="38163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81" name="Shape 3181"/>
          <p:cNvSpPr/>
          <p:nvPr/>
        </p:nvSpPr>
        <p:spPr>
          <a:xfrm>
            <a:off x="4121150" y="3740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82" name="Shape 3182"/>
          <p:cNvSpPr/>
          <p:nvPr/>
        </p:nvSpPr>
        <p:spPr>
          <a:xfrm>
            <a:off x="44259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83" name="Shape 3183"/>
          <p:cNvSpPr/>
          <p:nvPr/>
        </p:nvSpPr>
        <p:spPr>
          <a:xfrm>
            <a:off x="47307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84" name="Shape 3184"/>
          <p:cNvSpPr/>
          <p:nvPr/>
        </p:nvSpPr>
        <p:spPr>
          <a:xfrm>
            <a:off x="50355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85" name="Shape 3185"/>
          <p:cNvSpPr/>
          <p:nvPr/>
        </p:nvSpPr>
        <p:spPr>
          <a:xfrm>
            <a:off x="53403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86" name="Shape 3186"/>
          <p:cNvSpPr/>
          <p:nvPr/>
        </p:nvSpPr>
        <p:spPr>
          <a:xfrm>
            <a:off x="56451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87" name="Shape 3187"/>
          <p:cNvSpPr/>
          <p:nvPr/>
        </p:nvSpPr>
        <p:spPr>
          <a:xfrm>
            <a:off x="59499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88" name="Shape 3188"/>
          <p:cNvSpPr/>
          <p:nvPr/>
        </p:nvSpPr>
        <p:spPr>
          <a:xfrm>
            <a:off x="62547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89" name="Shape 3189"/>
          <p:cNvSpPr/>
          <p:nvPr/>
        </p:nvSpPr>
        <p:spPr>
          <a:xfrm>
            <a:off x="65595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90" name="Shape 3190"/>
          <p:cNvSpPr/>
          <p:nvPr/>
        </p:nvSpPr>
        <p:spPr>
          <a:xfrm>
            <a:off x="22923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91" name="Shape 3191"/>
          <p:cNvSpPr/>
          <p:nvPr/>
        </p:nvSpPr>
        <p:spPr>
          <a:xfrm>
            <a:off x="25971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92" name="Shape 3192"/>
          <p:cNvSpPr/>
          <p:nvPr/>
        </p:nvSpPr>
        <p:spPr>
          <a:xfrm>
            <a:off x="29019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93" name="Shape 3193"/>
          <p:cNvSpPr/>
          <p:nvPr/>
        </p:nvSpPr>
        <p:spPr>
          <a:xfrm>
            <a:off x="32067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94" name="Shape 3194"/>
          <p:cNvSpPr/>
          <p:nvPr/>
        </p:nvSpPr>
        <p:spPr>
          <a:xfrm>
            <a:off x="35115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95" name="Shape 3195"/>
          <p:cNvSpPr/>
          <p:nvPr/>
        </p:nvSpPr>
        <p:spPr>
          <a:xfrm>
            <a:off x="38163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96" name="Shape 3196"/>
          <p:cNvSpPr/>
          <p:nvPr/>
        </p:nvSpPr>
        <p:spPr>
          <a:xfrm>
            <a:off x="41211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97" name="Shape 3197"/>
          <p:cNvSpPr/>
          <p:nvPr/>
        </p:nvSpPr>
        <p:spPr>
          <a:xfrm>
            <a:off x="44259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98" name="Shape 3198"/>
          <p:cNvSpPr/>
          <p:nvPr/>
        </p:nvSpPr>
        <p:spPr>
          <a:xfrm>
            <a:off x="47307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199" name="Shape 3199"/>
          <p:cNvSpPr/>
          <p:nvPr/>
        </p:nvSpPr>
        <p:spPr>
          <a:xfrm>
            <a:off x="50355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00" name="Shape 3200"/>
          <p:cNvSpPr/>
          <p:nvPr/>
        </p:nvSpPr>
        <p:spPr>
          <a:xfrm>
            <a:off x="53403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01" name="Shape 3201"/>
          <p:cNvSpPr/>
          <p:nvPr/>
        </p:nvSpPr>
        <p:spPr>
          <a:xfrm>
            <a:off x="56451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02" name="Shape 3202"/>
          <p:cNvSpPr/>
          <p:nvPr/>
        </p:nvSpPr>
        <p:spPr>
          <a:xfrm>
            <a:off x="59499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03" name="Shape 3203"/>
          <p:cNvSpPr/>
          <p:nvPr/>
        </p:nvSpPr>
        <p:spPr>
          <a:xfrm>
            <a:off x="62547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04" name="Shape 3204"/>
          <p:cNvSpPr/>
          <p:nvPr/>
        </p:nvSpPr>
        <p:spPr>
          <a:xfrm>
            <a:off x="65595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05" name="Shape 3205"/>
          <p:cNvSpPr/>
          <p:nvPr/>
        </p:nvSpPr>
        <p:spPr>
          <a:xfrm>
            <a:off x="22923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06" name="Shape 3206"/>
          <p:cNvSpPr/>
          <p:nvPr/>
        </p:nvSpPr>
        <p:spPr>
          <a:xfrm>
            <a:off x="25971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07" name="Shape 3207"/>
          <p:cNvSpPr/>
          <p:nvPr/>
        </p:nvSpPr>
        <p:spPr>
          <a:xfrm>
            <a:off x="29019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08" name="Shape 3208"/>
          <p:cNvSpPr/>
          <p:nvPr/>
        </p:nvSpPr>
        <p:spPr>
          <a:xfrm>
            <a:off x="32067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09" name="Shape 3209"/>
          <p:cNvSpPr/>
          <p:nvPr/>
        </p:nvSpPr>
        <p:spPr>
          <a:xfrm>
            <a:off x="35115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10" name="Shape 3210"/>
          <p:cNvSpPr/>
          <p:nvPr/>
        </p:nvSpPr>
        <p:spPr>
          <a:xfrm>
            <a:off x="38163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11" name="Shape 3211"/>
          <p:cNvSpPr/>
          <p:nvPr/>
        </p:nvSpPr>
        <p:spPr>
          <a:xfrm>
            <a:off x="41211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12" name="Shape 3212"/>
          <p:cNvSpPr/>
          <p:nvPr/>
        </p:nvSpPr>
        <p:spPr>
          <a:xfrm>
            <a:off x="44259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13" name="Shape 3213"/>
          <p:cNvSpPr/>
          <p:nvPr/>
        </p:nvSpPr>
        <p:spPr>
          <a:xfrm>
            <a:off x="47307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14" name="Shape 3214"/>
          <p:cNvSpPr/>
          <p:nvPr/>
        </p:nvSpPr>
        <p:spPr>
          <a:xfrm>
            <a:off x="50355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15" name="Shape 3215"/>
          <p:cNvSpPr/>
          <p:nvPr/>
        </p:nvSpPr>
        <p:spPr>
          <a:xfrm>
            <a:off x="53403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16" name="Shape 3216"/>
          <p:cNvSpPr/>
          <p:nvPr/>
        </p:nvSpPr>
        <p:spPr>
          <a:xfrm>
            <a:off x="56451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17" name="Shape 3217"/>
          <p:cNvSpPr/>
          <p:nvPr/>
        </p:nvSpPr>
        <p:spPr>
          <a:xfrm>
            <a:off x="59499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18" name="Shape 3218"/>
          <p:cNvSpPr/>
          <p:nvPr/>
        </p:nvSpPr>
        <p:spPr>
          <a:xfrm>
            <a:off x="62547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19" name="Shape 3219"/>
          <p:cNvSpPr/>
          <p:nvPr/>
        </p:nvSpPr>
        <p:spPr>
          <a:xfrm>
            <a:off x="65595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20" name="Shape 3220"/>
          <p:cNvSpPr/>
          <p:nvPr/>
        </p:nvSpPr>
        <p:spPr>
          <a:xfrm>
            <a:off x="22923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21" name="Shape 3221"/>
          <p:cNvSpPr/>
          <p:nvPr/>
        </p:nvSpPr>
        <p:spPr>
          <a:xfrm>
            <a:off x="2597150" y="4654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22" name="Shape 3222"/>
          <p:cNvSpPr/>
          <p:nvPr/>
        </p:nvSpPr>
        <p:spPr>
          <a:xfrm>
            <a:off x="2901950" y="4654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23" name="Shape 3223"/>
          <p:cNvSpPr/>
          <p:nvPr/>
        </p:nvSpPr>
        <p:spPr>
          <a:xfrm>
            <a:off x="32067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24" name="Shape 3224"/>
          <p:cNvSpPr/>
          <p:nvPr/>
        </p:nvSpPr>
        <p:spPr>
          <a:xfrm>
            <a:off x="35115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25" name="Shape 3225"/>
          <p:cNvSpPr/>
          <p:nvPr/>
        </p:nvSpPr>
        <p:spPr>
          <a:xfrm>
            <a:off x="38163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26" name="Shape 3226"/>
          <p:cNvSpPr/>
          <p:nvPr/>
        </p:nvSpPr>
        <p:spPr>
          <a:xfrm>
            <a:off x="41211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27" name="Shape 3227"/>
          <p:cNvSpPr/>
          <p:nvPr/>
        </p:nvSpPr>
        <p:spPr>
          <a:xfrm>
            <a:off x="44259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28" name="Shape 3228"/>
          <p:cNvSpPr/>
          <p:nvPr/>
        </p:nvSpPr>
        <p:spPr>
          <a:xfrm>
            <a:off x="47307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29" name="Shape 3229"/>
          <p:cNvSpPr/>
          <p:nvPr/>
        </p:nvSpPr>
        <p:spPr>
          <a:xfrm>
            <a:off x="50355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30" name="Shape 3230"/>
          <p:cNvSpPr/>
          <p:nvPr/>
        </p:nvSpPr>
        <p:spPr>
          <a:xfrm>
            <a:off x="53403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31" name="Shape 3231"/>
          <p:cNvSpPr/>
          <p:nvPr/>
        </p:nvSpPr>
        <p:spPr>
          <a:xfrm>
            <a:off x="5645150" y="4654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32" name="Shape 3232"/>
          <p:cNvSpPr/>
          <p:nvPr/>
        </p:nvSpPr>
        <p:spPr>
          <a:xfrm>
            <a:off x="59499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33" name="Shape 3233"/>
          <p:cNvSpPr/>
          <p:nvPr/>
        </p:nvSpPr>
        <p:spPr>
          <a:xfrm>
            <a:off x="62547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34" name="Shape 3234"/>
          <p:cNvSpPr/>
          <p:nvPr/>
        </p:nvSpPr>
        <p:spPr>
          <a:xfrm>
            <a:off x="65595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35" name="Shape 3235"/>
          <p:cNvSpPr/>
          <p:nvPr/>
        </p:nvSpPr>
        <p:spPr>
          <a:xfrm>
            <a:off x="22923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36" name="Shape 3236"/>
          <p:cNvSpPr/>
          <p:nvPr/>
        </p:nvSpPr>
        <p:spPr>
          <a:xfrm>
            <a:off x="25971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37" name="Shape 3237"/>
          <p:cNvSpPr/>
          <p:nvPr/>
        </p:nvSpPr>
        <p:spPr>
          <a:xfrm>
            <a:off x="2901950" y="4959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38" name="Shape 3238"/>
          <p:cNvSpPr/>
          <p:nvPr/>
        </p:nvSpPr>
        <p:spPr>
          <a:xfrm>
            <a:off x="32067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39" name="Shape 3239"/>
          <p:cNvSpPr/>
          <p:nvPr/>
        </p:nvSpPr>
        <p:spPr>
          <a:xfrm>
            <a:off x="35115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40" name="Shape 3240"/>
          <p:cNvSpPr/>
          <p:nvPr/>
        </p:nvSpPr>
        <p:spPr>
          <a:xfrm>
            <a:off x="38163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41" name="Shape 3241"/>
          <p:cNvSpPr/>
          <p:nvPr/>
        </p:nvSpPr>
        <p:spPr>
          <a:xfrm>
            <a:off x="41211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42" name="Shape 3242"/>
          <p:cNvSpPr/>
          <p:nvPr/>
        </p:nvSpPr>
        <p:spPr>
          <a:xfrm>
            <a:off x="44259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43" name="Shape 3243"/>
          <p:cNvSpPr/>
          <p:nvPr/>
        </p:nvSpPr>
        <p:spPr>
          <a:xfrm>
            <a:off x="47307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44" name="Shape 3244"/>
          <p:cNvSpPr/>
          <p:nvPr/>
        </p:nvSpPr>
        <p:spPr>
          <a:xfrm>
            <a:off x="50355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45" name="Shape 3245"/>
          <p:cNvSpPr/>
          <p:nvPr/>
        </p:nvSpPr>
        <p:spPr>
          <a:xfrm>
            <a:off x="53403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46" name="Shape 3246"/>
          <p:cNvSpPr/>
          <p:nvPr/>
        </p:nvSpPr>
        <p:spPr>
          <a:xfrm>
            <a:off x="56451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47" name="Shape 3247"/>
          <p:cNvSpPr/>
          <p:nvPr/>
        </p:nvSpPr>
        <p:spPr>
          <a:xfrm>
            <a:off x="5949950" y="4959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48" name="Shape 3248"/>
          <p:cNvSpPr/>
          <p:nvPr/>
        </p:nvSpPr>
        <p:spPr>
          <a:xfrm>
            <a:off x="62547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49" name="Shape 3249"/>
          <p:cNvSpPr/>
          <p:nvPr/>
        </p:nvSpPr>
        <p:spPr>
          <a:xfrm>
            <a:off x="6559550" y="4959350"/>
            <a:ext cx="292101" cy="292101"/>
          </a:xfrm>
          <a:prstGeom prst="rect">
            <a:avLst/>
          </a:prstGeom>
          <a:solidFill>
            <a:srgbClr val="33CC33"/>
          </a:solidFill>
          <a:ln w="12700">
            <a:solidFill>
              <a:srgbClr val="000000"/>
            </a:solidFill>
          </a:ln>
        </p:spPr>
        <p:txBody>
          <a:bodyPr lIns="45719" rIns="45719" anchor="ctr"/>
          <a:lstStyle/>
          <a:p>
            <a:pPr>
              <a:defRPr>
                <a:latin typeface="+mj-lt"/>
                <a:ea typeface="+mj-ea"/>
                <a:cs typeface="+mj-cs"/>
                <a:sym typeface="Times New Roman"/>
              </a:defRPr>
            </a:pPr>
          </a:p>
        </p:txBody>
      </p:sp>
      <p:grpSp>
        <p:nvGrpSpPr>
          <p:cNvPr id="3254" name="Group 3254"/>
          <p:cNvGrpSpPr/>
          <p:nvPr/>
        </p:nvGrpSpPr>
        <p:grpSpPr>
          <a:xfrm>
            <a:off x="7016749" y="4959349"/>
            <a:ext cx="292102" cy="292102"/>
            <a:chOff x="0" y="0"/>
            <a:chExt cx="292100" cy="292100"/>
          </a:xfrm>
        </p:grpSpPr>
        <p:sp>
          <p:nvSpPr>
            <p:cNvPr id="3250" name="Shape 3250"/>
            <p:cNvSpPr/>
            <p:nvPr/>
          </p:nvSpPr>
          <p:spPr>
            <a:xfrm>
              <a:off x="-1" y="-1"/>
              <a:ext cx="292102" cy="292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99" y="0"/>
                  </a:moveTo>
                  <a:lnTo>
                    <a:pt x="0" y="5399"/>
                  </a:lnTo>
                  <a:lnTo>
                    <a:pt x="0" y="21600"/>
                  </a:lnTo>
                  <a:lnTo>
                    <a:pt x="16201" y="21600"/>
                  </a:lnTo>
                  <a:lnTo>
                    <a:pt x="21600" y="16201"/>
                  </a:lnTo>
                  <a:lnTo>
                    <a:pt x="21600" y="0"/>
                  </a:lnTo>
                  <a:close/>
                </a:path>
              </a:pathLst>
            </a:cu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251" name="Shape 3251"/>
            <p:cNvSpPr/>
            <p:nvPr/>
          </p:nvSpPr>
          <p:spPr>
            <a:xfrm>
              <a:off x="-1" y="-1"/>
              <a:ext cx="292102" cy="730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99" y="0"/>
                  </a:moveTo>
                  <a:lnTo>
                    <a:pt x="0" y="21600"/>
                  </a:lnTo>
                  <a:lnTo>
                    <a:pt x="16201" y="21600"/>
                  </a:lnTo>
                  <a:lnTo>
                    <a:pt x="21600" y="0"/>
                  </a:lnTo>
                  <a:close/>
                </a:path>
              </a:pathLst>
            </a:custGeom>
            <a:solidFill>
              <a:srgbClr val="FFFF33"/>
            </a:solidFill>
            <a:ln w="12700" cap="flat">
              <a:noFill/>
              <a:miter lim="400000"/>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252" name="Shape 3252"/>
            <p:cNvSpPr/>
            <p:nvPr/>
          </p:nvSpPr>
          <p:spPr>
            <a:xfrm>
              <a:off x="219088" y="-1"/>
              <a:ext cx="73012" cy="292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399"/>
                  </a:moveTo>
                  <a:lnTo>
                    <a:pt x="0" y="21600"/>
                  </a:lnTo>
                  <a:lnTo>
                    <a:pt x="21600" y="16201"/>
                  </a:lnTo>
                  <a:lnTo>
                    <a:pt x="21600" y="0"/>
                  </a:lnTo>
                  <a:close/>
                </a:path>
              </a:pathLst>
            </a:custGeom>
            <a:solidFill>
              <a:srgbClr val="CCCC00"/>
            </a:solidFill>
            <a:ln w="12700" cap="flat">
              <a:noFill/>
              <a:miter lim="400000"/>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253" name="Shape 3253"/>
            <p:cNvSpPr/>
            <p:nvPr/>
          </p:nvSpPr>
          <p:spPr>
            <a:xfrm>
              <a:off x="-1" y="-1"/>
              <a:ext cx="292102" cy="292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399"/>
                  </a:moveTo>
                  <a:lnTo>
                    <a:pt x="16201" y="5399"/>
                  </a:lnTo>
                  <a:lnTo>
                    <a:pt x="21600" y="0"/>
                  </a:lnTo>
                  <a:moveTo>
                    <a:pt x="16201" y="5399"/>
                  </a:moveTo>
                  <a:lnTo>
                    <a:pt x="16201" y="21600"/>
                  </a:lnTo>
                </a:path>
              </a:pathLst>
            </a:custGeom>
            <a:no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grpSp>
      <p:pic>
        <p:nvPicPr>
          <p:cNvPr id="3255" name="image.png"/>
          <p:cNvPicPr>
            <a:picLocks noChangeAspect="1"/>
          </p:cNvPicPr>
          <p:nvPr/>
        </p:nvPicPr>
        <p:blipFill>
          <a:blip r:embed="rId2">
            <a:extLst/>
          </a:blip>
          <a:stretch>
            <a:fillRect/>
          </a:stretch>
        </p:blipFill>
        <p:spPr>
          <a:xfrm>
            <a:off x="2971800" y="1371600"/>
            <a:ext cx="228600" cy="228600"/>
          </a:xfrm>
          <a:prstGeom prst="rect">
            <a:avLst/>
          </a:prstGeom>
          <a:ln w="12700">
            <a:miter lim="400000"/>
          </a:ln>
        </p:spPr>
      </p:pic>
      <p:grpSp>
        <p:nvGrpSpPr>
          <p:cNvPr id="3259" name="Group 3259"/>
          <p:cNvGrpSpPr/>
          <p:nvPr/>
        </p:nvGrpSpPr>
        <p:grpSpPr>
          <a:xfrm>
            <a:off x="2901949" y="1301749"/>
            <a:ext cx="603251" cy="298451"/>
            <a:chOff x="0" y="0"/>
            <a:chExt cx="603250" cy="298450"/>
          </a:xfrm>
        </p:grpSpPr>
        <p:sp>
          <p:nvSpPr>
            <p:cNvPr id="3256" name="Shape 3256"/>
            <p:cNvSpPr/>
            <p:nvPr/>
          </p:nvSpPr>
          <p:spPr>
            <a:xfrm>
              <a:off x="-1" y="-1"/>
              <a:ext cx="292102" cy="292102"/>
            </a:xfrm>
            <a:prstGeom prst="rect">
              <a:avLst/>
            </a:prstGeom>
            <a:solidFill>
              <a:srgbClr val="FF0033"/>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257" name="Shape 3257"/>
            <p:cNvSpPr/>
            <p:nvPr/>
          </p:nvSpPr>
          <p:spPr>
            <a:xfrm>
              <a:off x="304800" y="-1"/>
              <a:ext cx="292101" cy="292102"/>
            </a:xfrm>
            <a:prstGeom prst="rect">
              <a:avLst/>
            </a:pr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pic>
          <p:nvPicPr>
            <p:cNvPr id="3258" name="image.png"/>
            <p:cNvPicPr>
              <a:picLocks noChangeAspect="1"/>
            </p:cNvPicPr>
            <p:nvPr/>
          </p:nvPicPr>
          <p:blipFill>
            <a:blip r:embed="rId2">
              <a:extLst/>
            </a:blip>
            <a:stretch>
              <a:fillRect/>
            </a:stretch>
          </p:blipFill>
          <p:spPr>
            <a:xfrm>
              <a:off x="374650" y="69850"/>
              <a:ext cx="228600" cy="228600"/>
            </a:xfrm>
            <a:prstGeom prst="rect">
              <a:avLst/>
            </a:prstGeom>
            <a:ln w="12700" cap="flat">
              <a:noFill/>
              <a:miter lim="400000"/>
            </a:ln>
            <a:effectLst/>
          </p:spPr>
        </p:pic>
      </p:grpSp>
      <p:grpSp>
        <p:nvGrpSpPr>
          <p:cNvPr id="3263" name="Group 3263"/>
          <p:cNvGrpSpPr/>
          <p:nvPr/>
        </p:nvGrpSpPr>
        <p:grpSpPr>
          <a:xfrm>
            <a:off x="3206749" y="996949"/>
            <a:ext cx="298451" cy="596902"/>
            <a:chOff x="0" y="0"/>
            <a:chExt cx="298450" cy="596900"/>
          </a:xfrm>
        </p:grpSpPr>
        <p:sp>
          <p:nvSpPr>
            <p:cNvPr id="3260" name="Shape 3260"/>
            <p:cNvSpPr/>
            <p:nvPr/>
          </p:nvSpPr>
          <p:spPr>
            <a:xfrm>
              <a:off x="-1" y="304800"/>
              <a:ext cx="292102" cy="292101"/>
            </a:xfrm>
            <a:prstGeom prst="rect">
              <a:avLst/>
            </a:prstGeom>
            <a:solidFill>
              <a:srgbClr val="FF0033"/>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261" name="Shape 3261"/>
            <p:cNvSpPr/>
            <p:nvPr/>
          </p:nvSpPr>
          <p:spPr>
            <a:xfrm>
              <a:off x="-1" y="-1"/>
              <a:ext cx="292102" cy="292102"/>
            </a:xfrm>
            <a:prstGeom prst="rect">
              <a:avLst/>
            </a:pr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pic>
          <p:nvPicPr>
            <p:cNvPr id="3262" name="image.png"/>
            <p:cNvPicPr>
              <a:picLocks noChangeAspect="1"/>
            </p:cNvPicPr>
            <p:nvPr/>
          </p:nvPicPr>
          <p:blipFill>
            <a:blip r:embed="rId2">
              <a:extLst/>
            </a:blip>
            <a:stretch>
              <a:fillRect/>
            </a:stretch>
          </p:blipFill>
          <p:spPr>
            <a:xfrm>
              <a:off x="69850" y="69850"/>
              <a:ext cx="228600" cy="228600"/>
            </a:xfrm>
            <a:prstGeom prst="rect">
              <a:avLst/>
            </a:prstGeom>
            <a:ln w="12700" cap="flat">
              <a:noFill/>
              <a:miter lim="400000"/>
            </a:ln>
            <a:effectLst/>
          </p:spPr>
        </p:pic>
      </p:grpSp>
      <p:grpSp>
        <p:nvGrpSpPr>
          <p:cNvPr id="3267" name="Group 3267"/>
          <p:cNvGrpSpPr/>
          <p:nvPr/>
        </p:nvGrpSpPr>
        <p:grpSpPr>
          <a:xfrm>
            <a:off x="2901949" y="996949"/>
            <a:ext cx="596902" cy="298451"/>
            <a:chOff x="0" y="0"/>
            <a:chExt cx="596900" cy="298450"/>
          </a:xfrm>
        </p:grpSpPr>
        <p:sp>
          <p:nvSpPr>
            <p:cNvPr id="3264" name="Shape 3264"/>
            <p:cNvSpPr/>
            <p:nvPr/>
          </p:nvSpPr>
          <p:spPr>
            <a:xfrm>
              <a:off x="304800" y="-1"/>
              <a:ext cx="292101" cy="292102"/>
            </a:xfrm>
            <a:prstGeom prst="rect">
              <a:avLst/>
            </a:prstGeom>
            <a:solidFill>
              <a:srgbClr val="FF0033"/>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265" name="Shape 3265"/>
            <p:cNvSpPr/>
            <p:nvPr/>
          </p:nvSpPr>
          <p:spPr>
            <a:xfrm>
              <a:off x="-1" y="-1"/>
              <a:ext cx="292102" cy="292102"/>
            </a:xfrm>
            <a:prstGeom prst="rect">
              <a:avLst/>
            </a:pr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pic>
          <p:nvPicPr>
            <p:cNvPr id="3266" name="image.png"/>
            <p:cNvPicPr>
              <a:picLocks noChangeAspect="1"/>
            </p:cNvPicPr>
            <p:nvPr/>
          </p:nvPicPr>
          <p:blipFill>
            <a:blip r:embed="rId2">
              <a:extLst/>
            </a:blip>
            <a:stretch>
              <a:fillRect/>
            </a:stretch>
          </p:blipFill>
          <p:spPr>
            <a:xfrm>
              <a:off x="69850" y="69850"/>
              <a:ext cx="228600" cy="228600"/>
            </a:xfrm>
            <a:prstGeom prst="rect">
              <a:avLst/>
            </a:prstGeom>
            <a:ln w="12700" cap="flat">
              <a:noFill/>
              <a:miter lim="400000"/>
            </a:ln>
            <a:effectLst/>
          </p:spPr>
        </p:pic>
      </p:grpSp>
      <p:grpSp>
        <p:nvGrpSpPr>
          <p:cNvPr id="3271" name="Group 3271"/>
          <p:cNvGrpSpPr/>
          <p:nvPr/>
        </p:nvGrpSpPr>
        <p:grpSpPr>
          <a:xfrm>
            <a:off x="2597149" y="996949"/>
            <a:ext cx="596902" cy="298451"/>
            <a:chOff x="0" y="0"/>
            <a:chExt cx="596900" cy="298450"/>
          </a:xfrm>
        </p:grpSpPr>
        <p:sp>
          <p:nvSpPr>
            <p:cNvPr id="3268" name="Shape 3268"/>
            <p:cNvSpPr/>
            <p:nvPr/>
          </p:nvSpPr>
          <p:spPr>
            <a:xfrm>
              <a:off x="304800" y="-1"/>
              <a:ext cx="292101" cy="292102"/>
            </a:xfrm>
            <a:prstGeom prst="rect">
              <a:avLst/>
            </a:prstGeom>
            <a:solidFill>
              <a:srgbClr val="FF0033"/>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269" name="Shape 3269"/>
            <p:cNvSpPr/>
            <p:nvPr/>
          </p:nvSpPr>
          <p:spPr>
            <a:xfrm>
              <a:off x="-1" y="-1"/>
              <a:ext cx="292102" cy="292102"/>
            </a:xfrm>
            <a:prstGeom prst="rect">
              <a:avLst/>
            </a:pr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pic>
          <p:nvPicPr>
            <p:cNvPr id="3270" name="image.png"/>
            <p:cNvPicPr>
              <a:picLocks noChangeAspect="1"/>
            </p:cNvPicPr>
            <p:nvPr/>
          </p:nvPicPr>
          <p:blipFill>
            <a:blip r:embed="rId2">
              <a:extLst/>
            </a:blip>
            <a:stretch>
              <a:fillRect/>
            </a:stretch>
          </p:blipFill>
          <p:spPr>
            <a:xfrm>
              <a:off x="69850" y="69850"/>
              <a:ext cx="228600" cy="228600"/>
            </a:xfrm>
            <a:prstGeom prst="rect">
              <a:avLst/>
            </a:prstGeom>
            <a:ln w="12700" cap="flat">
              <a:noFill/>
              <a:miter lim="400000"/>
            </a:ln>
            <a:effectLst/>
          </p:spPr>
        </p:pic>
      </p:grpSp>
      <p:sp>
        <p:nvSpPr>
          <p:cNvPr id="3272" name="Shape 3272"/>
          <p:cNvSpPr/>
          <p:nvPr/>
        </p:nvSpPr>
        <p:spPr>
          <a:xfrm>
            <a:off x="25971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73" name="Shape 3273"/>
          <p:cNvSpPr/>
          <p:nvPr/>
        </p:nvSpPr>
        <p:spPr>
          <a:xfrm>
            <a:off x="2292350" y="13017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74" name="Shape 3274"/>
          <p:cNvSpPr/>
          <p:nvPr/>
        </p:nvSpPr>
        <p:spPr>
          <a:xfrm>
            <a:off x="2292350" y="16065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75" name="Shape 3275"/>
          <p:cNvSpPr/>
          <p:nvPr/>
        </p:nvSpPr>
        <p:spPr>
          <a:xfrm>
            <a:off x="2292350" y="19113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76" name="Shape 3276"/>
          <p:cNvSpPr/>
          <p:nvPr/>
        </p:nvSpPr>
        <p:spPr>
          <a:xfrm>
            <a:off x="2292350" y="22161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77" name="Shape 3277"/>
          <p:cNvSpPr/>
          <p:nvPr/>
        </p:nvSpPr>
        <p:spPr>
          <a:xfrm>
            <a:off x="2292350" y="2520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78" name="Shape 3278"/>
          <p:cNvSpPr/>
          <p:nvPr/>
        </p:nvSpPr>
        <p:spPr>
          <a:xfrm>
            <a:off x="2292350" y="28257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79" name="Shape 3279"/>
          <p:cNvSpPr/>
          <p:nvPr/>
        </p:nvSpPr>
        <p:spPr>
          <a:xfrm>
            <a:off x="2292350" y="31305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80" name="Shape 3280"/>
          <p:cNvSpPr/>
          <p:nvPr/>
        </p:nvSpPr>
        <p:spPr>
          <a:xfrm>
            <a:off x="2292350" y="34353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pic>
        <p:nvPicPr>
          <p:cNvPr id="3281" name="image.png"/>
          <p:cNvPicPr>
            <a:picLocks noChangeAspect="1"/>
          </p:cNvPicPr>
          <p:nvPr/>
        </p:nvPicPr>
        <p:blipFill>
          <a:blip r:embed="rId2">
            <a:extLst/>
          </a:blip>
          <a:stretch>
            <a:fillRect/>
          </a:stretch>
        </p:blipFill>
        <p:spPr>
          <a:xfrm>
            <a:off x="3276600" y="3505200"/>
            <a:ext cx="228600" cy="228600"/>
          </a:xfrm>
          <a:prstGeom prst="rect">
            <a:avLst/>
          </a:prstGeom>
          <a:ln w="12700">
            <a:miter lim="400000"/>
          </a:ln>
        </p:spPr>
      </p:pic>
      <p:sp>
        <p:nvSpPr>
          <p:cNvPr id="3282" name="Shape 3282"/>
          <p:cNvSpPr/>
          <p:nvPr/>
        </p:nvSpPr>
        <p:spPr>
          <a:xfrm>
            <a:off x="2590800" y="220980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83" name="Shape 3283"/>
          <p:cNvSpPr/>
          <p:nvPr/>
        </p:nvSpPr>
        <p:spPr>
          <a:xfrm>
            <a:off x="2895600" y="220980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84" name="Shape 3284"/>
          <p:cNvSpPr/>
          <p:nvPr/>
        </p:nvSpPr>
        <p:spPr>
          <a:xfrm>
            <a:off x="3200400" y="220980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04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040">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3040" grpId="1"/>
    </p:bldLst>
  </p:timing>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86" name="Shape 3286"/>
          <p:cNvSpPr/>
          <p:nvPr/>
        </p:nvSpPr>
        <p:spPr>
          <a:xfrm>
            <a:off x="22923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87" name="Shape 3287"/>
          <p:cNvSpPr/>
          <p:nvPr/>
        </p:nvSpPr>
        <p:spPr>
          <a:xfrm>
            <a:off x="2292350" y="996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88" name="Shape 3288"/>
          <p:cNvSpPr/>
          <p:nvPr>
            <p:ph type="title"/>
          </p:nvPr>
        </p:nvSpPr>
        <p:spPr>
          <a:xfrm>
            <a:off x="685800" y="152400"/>
            <a:ext cx="7772400" cy="685800"/>
          </a:xfrm>
          <a:prstGeom prst="rect">
            <a:avLst/>
          </a:prstGeom>
        </p:spPr>
        <p:txBody>
          <a:bodyPr/>
          <a:lstStyle>
            <a:lvl1pPr defTabSz="896111">
              <a:defRPr sz="4312"/>
            </a:lvl1pPr>
          </a:lstStyle>
          <a:p>
            <a:pPr/>
            <a:r>
              <a:t>Rat In A Maze</a:t>
            </a:r>
          </a:p>
        </p:txBody>
      </p:sp>
      <p:sp>
        <p:nvSpPr>
          <p:cNvPr id="3289" name="Shape 3289"/>
          <p:cNvSpPr/>
          <p:nvPr>
            <p:ph type="body" sz="quarter" idx="1"/>
          </p:nvPr>
        </p:nvSpPr>
        <p:spPr>
          <a:xfrm>
            <a:off x="0" y="5715000"/>
            <a:ext cx="9067800" cy="685800"/>
          </a:xfrm>
          <a:prstGeom prst="rect">
            <a:avLst/>
          </a:prstGeom>
        </p:spPr>
        <p:txBody>
          <a:bodyPr/>
          <a:lstStyle/>
          <a:p>
            <a:pPr/>
            <a:r>
              <a:t>Move one up and then right.</a:t>
            </a:r>
          </a:p>
        </p:txBody>
      </p:sp>
      <p:sp>
        <p:nvSpPr>
          <p:cNvPr id="3290" name="Shape 3290"/>
          <p:cNvSpPr/>
          <p:nvPr/>
        </p:nvSpPr>
        <p:spPr>
          <a:xfrm>
            <a:off x="2597150" y="996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91" name="Shape 3291"/>
          <p:cNvSpPr/>
          <p:nvPr/>
        </p:nvSpPr>
        <p:spPr>
          <a:xfrm>
            <a:off x="2901950" y="996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92" name="Shape 3292"/>
          <p:cNvSpPr/>
          <p:nvPr/>
        </p:nvSpPr>
        <p:spPr>
          <a:xfrm>
            <a:off x="3206750" y="996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93" name="Shape 3293"/>
          <p:cNvSpPr/>
          <p:nvPr/>
        </p:nvSpPr>
        <p:spPr>
          <a:xfrm>
            <a:off x="35115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94" name="Shape 3294"/>
          <p:cNvSpPr/>
          <p:nvPr/>
        </p:nvSpPr>
        <p:spPr>
          <a:xfrm>
            <a:off x="38163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95" name="Shape 3295"/>
          <p:cNvSpPr/>
          <p:nvPr/>
        </p:nvSpPr>
        <p:spPr>
          <a:xfrm>
            <a:off x="41211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96" name="Shape 3296"/>
          <p:cNvSpPr/>
          <p:nvPr/>
        </p:nvSpPr>
        <p:spPr>
          <a:xfrm>
            <a:off x="44259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97" name="Shape 3297"/>
          <p:cNvSpPr/>
          <p:nvPr/>
        </p:nvSpPr>
        <p:spPr>
          <a:xfrm>
            <a:off x="47307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98" name="Shape 3298"/>
          <p:cNvSpPr/>
          <p:nvPr/>
        </p:nvSpPr>
        <p:spPr>
          <a:xfrm>
            <a:off x="50355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3299" name="Shape 3299"/>
          <p:cNvSpPr/>
          <p:nvPr/>
        </p:nvSpPr>
        <p:spPr>
          <a:xfrm>
            <a:off x="5340350" y="996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00" name="Shape 3300"/>
          <p:cNvSpPr/>
          <p:nvPr/>
        </p:nvSpPr>
        <p:spPr>
          <a:xfrm>
            <a:off x="56451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01" name="Shape 3301"/>
          <p:cNvSpPr/>
          <p:nvPr/>
        </p:nvSpPr>
        <p:spPr>
          <a:xfrm>
            <a:off x="59499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02" name="Shape 3302"/>
          <p:cNvSpPr/>
          <p:nvPr/>
        </p:nvSpPr>
        <p:spPr>
          <a:xfrm>
            <a:off x="62547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03" name="Shape 3303"/>
          <p:cNvSpPr/>
          <p:nvPr/>
        </p:nvSpPr>
        <p:spPr>
          <a:xfrm>
            <a:off x="65595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04" name="Shape 3304"/>
          <p:cNvSpPr/>
          <p:nvPr/>
        </p:nvSpPr>
        <p:spPr>
          <a:xfrm>
            <a:off x="22923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05" name="Shape 3305"/>
          <p:cNvSpPr/>
          <p:nvPr/>
        </p:nvSpPr>
        <p:spPr>
          <a:xfrm>
            <a:off x="25971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06" name="Shape 3306"/>
          <p:cNvSpPr/>
          <p:nvPr/>
        </p:nvSpPr>
        <p:spPr>
          <a:xfrm>
            <a:off x="2901950" y="13017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07" name="Shape 3307"/>
          <p:cNvSpPr/>
          <p:nvPr/>
        </p:nvSpPr>
        <p:spPr>
          <a:xfrm>
            <a:off x="3206750" y="13017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08" name="Shape 3308"/>
          <p:cNvSpPr/>
          <p:nvPr/>
        </p:nvSpPr>
        <p:spPr>
          <a:xfrm>
            <a:off x="35115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09" name="Shape 3309"/>
          <p:cNvSpPr/>
          <p:nvPr/>
        </p:nvSpPr>
        <p:spPr>
          <a:xfrm>
            <a:off x="38163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10" name="Shape 3310"/>
          <p:cNvSpPr/>
          <p:nvPr/>
        </p:nvSpPr>
        <p:spPr>
          <a:xfrm>
            <a:off x="41211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11" name="Shape 3311"/>
          <p:cNvSpPr/>
          <p:nvPr/>
        </p:nvSpPr>
        <p:spPr>
          <a:xfrm>
            <a:off x="44259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12" name="Shape 3312"/>
          <p:cNvSpPr/>
          <p:nvPr/>
        </p:nvSpPr>
        <p:spPr>
          <a:xfrm>
            <a:off x="47307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13" name="Shape 3313"/>
          <p:cNvSpPr/>
          <p:nvPr/>
        </p:nvSpPr>
        <p:spPr>
          <a:xfrm>
            <a:off x="50355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14" name="Shape 3314"/>
          <p:cNvSpPr/>
          <p:nvPr/>
        </p:nvSpPr>
        <p:spPr>
          <a:xfrm>
            <a:off x="53403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15" name="Shape 3315"/>
          <p:cNvSpPr/>
          <p:nvPr/>
        </p:nvSpPr>
        <p:spPr>
          <a:xfrm>
            <a:off x="56451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16" name="Shape 3316"/>
          <p:cNvSpPr/>
          <p:nvPr/>
        </p:nvSpPr>
        <p:spPr>
          <a:xfrm>
            <a:off x="59499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17" name="Shape 3317"/>
          <p:cNvSpPr/>
          <p:nvPr/>
        </p:nvSpPr>
        <p:spPr>
          <a:xfrm>
            <a:off x="62547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18" name="Shape 3318"/>
          <p:cNvSpPr/>
          <p:nvPr/>
        </p:nvSpPr>
        <p:spPr>
          <a:xfrm>
            <a:off x="65595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19" name="Shape 3319"/>
          <p:cNvSpPr/>
          <p:nvPr/>
        </p:nvSpPr>
        <p:spPr>
          <a:xfrm>
            <a:off x="22923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20" name="Shape 3320"/>
          <p:cNvSpPr/>
          <p:nvPr/>
        </p:nvSpPr>
        <p:spPr>
          <a:xfrm>
            <a:off x="2597150" y="1606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21" name="Shape 3321"/>
          <p:cNvSpPr/>
          <p:nvPr/>
        </p:nvSpPr>
        <p:spPr>
          <a:xfrm>
            <a:off x="2901950" y="16065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22" name="Shape 3322"/>
          <p:cNvSpPr/>
          <p:nvPr/>
        </p:nvSpPr>
        <p:spPr>
          <a:xfrm>
            <a:off x="3206750" y="1606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23" name="Shape 3323"/>
          <p:cNvSpPr/>
          <p:nvPr/>
        </p:nvSpPr>
        <p:spPr>
          <a:xfrm>
            <a:off x="3511550" y="1606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24" name="Shape 3324"/>
          <p:cNvSpPr/>
          <p:nvPr/>
        </p:nvSpPr>
        <p:spPr>
          <a:xfrm>
            <a:off x="38163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25" name="Shape 3325"/>
          <p:cNvSpPr/>
          <p:nvPr/>
        </p:nvSpPr>
        <p:spPr>
          <a:xfrm>
            <a:off x="41211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26" name="Shape 3326"/>
          <p:cNvSpPr/>
          <p:nvPr/>
        </p:nvSpPr>
        <p:spPr>
          <a:xfrm>
            <a:off x="44259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27" name="Shape 3327"/>
          <p:cNvSpPr/>
          <p:nvPr/>
        </p:nvSpPr>
        <p:spPr>
          <a:xfrm>
            <a:off x="47307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28" name="Shape 3328"/>
          <p:cNvSpPr/>
          <p:nvPr/>
        </p:nvSpPr>
        <p:spPr>
          <a:xfrm>
            <a:off x="50355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29" name="Shape 3329"/>
          <p:cNvSpPr/>
          <p:nvPr/>
        </p:nvSpPr>
        <p:spPr>
          <a:xfrm>
            <a:off x="53403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30" name="Shape 3330"/>
          <p:cNvSpPr/>
          <p:nvPr/>
        </p:nvSpPr>
        <p:spPr>
          <a:xfrm>
            <a:off x="56451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31" name="Shape 3331"/>
          <p:cNvSpPr/>
          <p:nvPr/>
        </p:nvSpPr>
        <p:spPr>
          <a:xfrm>
            <a:off x="59499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32" name="Shape 3332"/>
          <p:cNvSpPr/>
          <p:nvPr/>
        </p:nvSpPr>
        <p:spPr>
          <a:xfrm>
            <a:off x="62547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33" name="Shape 3333"/>
          <p:cNvSpPr/>
          <p:nvPr/>
        </p:nvSpPr>
        <p:spPr>
          <a:xfrm>
            <a:off x="65595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34" name="Shape 3334"/>
          <p:cNvSpPr/>
          <p:nvPr/>
        </p:nvSpPr>
        <p:spPr>
          <a:xfrm>
            <a:off x="22923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35" name="Shape 3335"/>
          <p:cNvSpPr/>
          <p:nvPr/>
        </p:nvSpPr>
        <p:spPr>
          <a:xfrm>
            <a:off x="2597150" y="1911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36" name="Shape 3336"/>
          <p:cNvSpPr/>
          <p:nvPr/>
        </p:nvSpPr>
        <p:spPr>
          <a:xfrm>
            <a:off x="2901950" y="1911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37" name="Shape 3337"/>
          <p:cNvSpPr/>
          <p:nvPr/>
        </p:nvSpPr>
        <p:spPr>
          <a:xfrm>
            <a:off x="3206750" y="1911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38" name="Shape 3338"/>
          <p:cNvSpPr/>
          <p:nvPr/>
        </p:nvSpPr>
        <p:spPr>
          <a:xfrm>
            <a:off x="35115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39" name="Shape 3339"/>
          <p:cNvSpPr/>
          <p:nvPr/>
        </p:nvSpPr>
        <p:spPr>
          <a:xfrm>
            <a:off x="38163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40" name="Shape 3340"/>
          <p:cNvSpPr/>
          <p:nvPr/>
        </p:nvSpPr>
        <p:spPr>
          <a:xfrm>
            <a:off x="41211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41" name="Shape 3341"/>
          <p:cNvSpPr/>
          <p:nvPr/>
        </p:nvSpPr>
        <p:spPr>
          <a:xfrm>
            <a:off x="44259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42" name="Shape 3342"/>
          <p:cNvSpPr/>
          <p:nvPr/>
        </p:nvSpPr>
        <p:spPr>
          <a:xfrm>
            <a:off x="47307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43" name="Shape 3343"/>
          <p:cNvSpPr/>
          <p:nvPr/>
        </p:nvSpPr>
        <p:spPr>
          <a:xfrm>
            <a:off x="50355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44" name="Shape 3344"/>
          <p:cNvSpPr/>
          <p:nvPr/>
        </p:nvSpPr>
        <p:spPr>
          <a:xfrm>
            <a:off x="53403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45" name="Shape 3345"/>
          <p:cNvSpPr/>
          <p:nvPr/>
        </p:nvSpPr>
        <p:spPr>
          <a:xfrm>
            <a:off x="56451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46" name="Shape 3346"/>
          <p:cNvSpPr/>
          <p:nvPr/>
        </p:nvSpPr>
        <p:spPr>
          <a:xfrm>
            <a:off x="59499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47" name="Shape 3347"/>
          <p:cNvSpPr/>
          <p:nvPr/>
        </p:nvSpPr>
        <p:spPr>
          <a:xfrm>
            <a:off x="62547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48" name="Shape 3348"/>
          <p:cNvSpPr/>
          <p:nvPr/>
        </p:nvSpPr>
        <p:spPr>
          <a:xfrm>
            <a:off x="65595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49" name="Shape 3349"/>
          <p:cNvSpPr/>
          <p:nvPr/>
        </p:nvSpPr>
        <p:spPr>
          <a:xfrm>
            <a:off x="22923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50" name="Shape 3350"/>
          <p:cNvSpPr/>
          <p:nvPr/>
        </p:nvSpPr>
        <p:spPr>
          <a:xfrm>
            <a:off x="2597150" y="22161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51" name="Shape 3351"/>
          <p:cNvSpPr/>
          <p:nvPr/>
        </p:nvSpPr>
        <p:spPr>
          <a:xfrm>
            <a:off x="2901950" y="22161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52" name="Shape 3352"/>
          <p:cNvSpPr/>
          <p:nvPr/>
        </p:nvSpPr>
        <p:spPr>
          <a:xfrm>
            <a:off x="3206750" y="22161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53" name="Shape 3353"/>
          <p:cNvSpPr/>
          <p:nvPr/>
        </p:nvSpPr>
        <p:spPr>
          <a:xfrm>
            <a:off x="35115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54" name="Shape 3354"/>
          <p:cNvSpPr/>
          <p:nvPr/>
        </p:nvSpPr>
        <p:spPr>
          <a:xfrm>
            <a:off x="38163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55" name="Shape 3355"/>
          <p:cNvSpPr/>
          <p:nvPr/>
        </p:nvSpPr>
        <p:spPr>
          <a:xfrm>
            <a:off x="41211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56" name="Shape 3356"/>
          <p:cNvSpPr/>
          <p:nvPr/>
        </p:nvSpPr>
        <p:spPr>
          <a:xfrm>
            <a:off x="44259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57" name="Shape 3357"/>
          <p:cNvSpPr/>
          <p:nvPr/>
        </p:nvSpPr>
        <p:spPr>
          <a:xfrm>
            <a:off x="47307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58" name="Shape 3358"/>
          <p:cNvSpPr/>
          <p:nvPr/>
        </p:nvSpPr>
        <p:spPr>
          <a:xfrm>
            <a:off x="50355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59" name="Shape 3359"/>
          <p:cNvSpPr/>
          <p:nvPr/>
        </p:nvSpPr>
        <p:spPr>
          <a:xfrm>
            <a:off x="53403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60" name="Shape 3360"/>
          <p:cNvSpPr/>
          <p:nvPr/>
        </p:nvSpPr>
        <p:spPr>
          <a:xfrm>
            <a:off x="56451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61" name="Shape 3361"/>
          <p:cNvSpPr/>
          <p:nvPr/>
        </p:nvSpPr>
        <p:spPr>
          <a:xfrm>
            <a:off x="59499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62" name="Shape 3362"/>
          <p:cNvSpPr/>
          <p:nvPr/>
        </p:nvSpPr>
        <p:spPr>
          <a:xfrm>
            <a:off x="62547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63" name="Shape 3363"/>
          <p:cNvSpPr/>
          <p:nvPr/>
        </p:nvSpPr>
        <p:spPr>
          <a:xfrm>
            <a:off x="65595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64" name="Shape 3364"/>
          <p:cNvSpPr/>
          <p:nvPr/>
        </p:nvSpPr>
        <p:spPr>
          <a:xfrm>
            <a:off x="22923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65" name="Shape 3365"/>
          <p:cNvSpPr/>
          <p:nvPr/>
        </p:nvSpPr>
        <p:spPr>
          <a:xfrm>
            <a:off x="2597150" y="2520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66" name="Shape 3366"/>
          <p:cNvSpPr/>
          <p:nvPr/>
        </p:nvSpPr>
        <p:spPr>
          <a:xfrm>
            <a:off x="2901950" y="2520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67" name="Shape 3367"/>
          <p:cNvSpPr/>
          <p:nvPr/>
        </p:nvSpPr>
        <p:spPr>
          <a:xfrm>
            <a:off x="3206750" y="2520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68" name="Shape 3368"/>
          <p:cNvSpPr/>
          <p:nvPr/>
        </p:nvSpPr>
        <p:spPr>
          <a:xfrm>
            <a:off x="35115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69" name="Shape 3369"/>
          <p:cNvSpPr/>
          <p:nvPr/>
        </p:nvSpPr>
        <p:spPr>
          <a:xfrm>
            <a:off x="38163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70" name="Shape 3370"/>
          <p:cNvSpPr/>
          <p:nvPr/>
        </p:nvSpPr>
        <p:spPr>
          <a:xfrm>
            <a:off x="41211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71" name="Shape 3371"/>
          <p:cNvSpPr/>
          <p:nvPr/>
        </p:nvSpPr>
        <p:spPr>
          <a:xfrm>
            <a:off x="44259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72" name="Shape 3372"/>
          <p:cNvSpPr/>
          <p:nvPr/>
        </p:nvSpPr>
        <p:spPr>
          <a:xfrm>
            <a:off x="47307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73" name="Shape 3373"/>
          <p:cNvSpPr/>
          <p:nvPr/>
        </p:nvSpPr>
        <p:spPr>
          <a:xfrm>
            <a:off x="50355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74" name="Shape 3374"/>
          <p:cNvSpPr/>
          <p:nvPr/>
        </p:nvSpPr>
        <p:spPr>
          <a:xfrm>
            <a:off x="53403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75" name="Shape 3375"/>
          <p:cNvSpPr/>
          <p:nvPr/>
        </p:nvSpPr>
        <p:spPr>
          <a:xfrm>
            <a:off x="56451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76" name="Shape 3376"/>
          <p:cNvSpPr/>
          <p:nvPr/>
        </p:nvSpPr>
        <p:spPr>
          <a:xfrm>
            <a:off x="5949950" y="2520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77" name="Shape 3377"/>
          <p:cNvSpPr/>
          <p:nvPr/>
        </p:nvSpPr>
        <p:spPr>
          <a:xfrm>
            <a:off x="62547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78" name="Shape 3378"/>
          <p:cNvSpPr/>
          <p:nvPr/>
        </p:nvSpPr>
        <p:spPr>
          <a:xfrm>
            <a:off x="65595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79" name="Shape 3379"/>
          <p:cNvSpPr/>
          <p:nvPr/>
        </p:nvSpPr>
        <p:spPr>
          <a:xfrm>
            <a:off x="22923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80" name="Shape 3380"/>
          <p:cNvSpPr/>
          <p:nvPr/>
        </p:nvSpPr>
        <p:spPr>
          <a:xfrm>
            <a:off x="2597150" y="2825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81" name="Shape 3381"/>
          <p:cNvSpPr/>
          <p:nvPr/>
        </p:nvSpPr>
        <p:spPr>
          <a:xfrm>
            <a:off x="2901950" y="2825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82" name="Shape 3382"/>
          <p:cNvSpPr/>
          <p:nvPr/>
        </p:nvSpPr>
        <p:spPr>
          <a:xfrm>
            <a:off x="32067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83" name="Shape 3383"/>
          <p:cNvSpPr/>
          <p:nvPr/>
        </p:nvSpPr>
        <p:spPr>
          <a:xfrm>
            <a:off x="35115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84" name="Shape 3384"/>
          <p:cNvSpPr/>
          <p:nvPr/>
        </p:nvSpPr>
        <p:spPr>
          <a:xfrm>
            <a:off x="38163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85" name="Shape 3385"/>
          <p:cNvSpPr/>
          <p:nvPr/>
        </p:nvSpPr>
        <p:spPr>
          <a:xfrm>
            <a:off x="41211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86" name="Shape 3386"/>
          <p:cNvSpPr/>
          <p:nvPr/>
        </p:nvSpPr>
        <p:spPr>
          <a:xfrm>
            <a:off x="44259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87" name="Shape 3387"/>
          <p:cNvSpPr/>
          <p:nvPr/>
        </p:nvSpPr>
        <p:spPr>
          <a:xfrm>
            <a:off x="47307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88" name="Shape 3388"/>
          <p:cNvSpPr/>
          <p:nvPr/>
        </p:nvSpPr>
        <p:spPr>
          <a:xfrm>
            <a:off x="50355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89" name="Shape 3389"/>
          <p:cNvSpPr/>
          <p:nvPr/>
        </p:nvSpPr>
        <p:spPr>
          <a:xfrm>
            <a:off x="53403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90" name="Shape 3390"/>
          <p:cNvSpPr/>
          <p:nvPr/>
        </p:nvSpPr>
        <p:spPr>
          <a:xfrm>
            <a:off x="56451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91" name="Shape 3391"/>
          <p:cNvSpPr/>
          <p:nvPr/>
        </p:nvSpPr>
        <p:spPr>
          <a:xfrm>
            <a:off x="59499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92" name="Shape 3392"/>
          <p:cNvSpPr/>
          <p:nvPr/>
        </p:nvSpPr>
        <p:spPr>
          <a:xfrm>
            <a:off x="62547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93" name="Shape 3393"/>
          <p:cNvSpPr/>
          <p:nvPr/>
        </p:nvSpPr>
        <p:spPr>
          <a:xfrm>
            <a:off x="65595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94" name="Shape 3394"/>
          <p:cNvSpPr/>
          <p:nvPr/>
        </p:nvSpPr>
        <p:spPr>
          <a:xfrm>
            <a:off x="22923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95" name="Shape 3395"/>
          <p:cNvSpPr/>
          <p:nvPr/>
        </p:nvSpPr>
        <p:spPr>
          <a:xfrm>
            <a:off x="25971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96" name="Shape 3396"/>
          <p:cNvSpPr/>
          <p:nvPr/>
        </p:nvSpPr>
        <p:spPr>
          <a:xfrm>
            <a:off x="29019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97" name="Shape 3397"/>
          <p:cNvSpPr/>
          <p:nvPr/>
        </p:nvSpPr>
        <p:spPr>
          <a:xfrm>
            <a:off x="32067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98" name="Shape 3398"/>
          <p:cNvSpPr/>
          <p:nvPr/>
        </p:nvSpPr>
        <p:spPr>
          <a:xfrm>
            <a:off x="35115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399" name="Shape 3399"/>
          <p:cNvSpPr/>
          <p:nvPr/>
        </p:nvSpPr>
        <p:spPr>
          <a:xfrm>
            <a:off x="38163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00" name="Shape 3400"/>
          <p:cNvSpPr/>
          <p:nvPr/>
        </p:nvSpPr>
        <p:spPr>
          <a:xfrm>
            <a:off x="41211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01" name="Shape 3401"/>
          <p:cNvSpPr/>
          <p:nvPr/>
        </p:nvSpPr>
        <p:spPr>
          <a:xfrm>
            <a:off x="44259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02" name="Shape 3402"/>
          <p:cNvSpPr/>
          <p:nvPr/>
        </p:nvSpPr>
        <p:spPr>
          <a:xfrm>
            <a:off x="47307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03" name="Shape 3403"/>
          <p:cNvSpPr/>
          <p:nvPr/>
        </p:nvSpPr>
        <p:spPr>
          <a:xfrm>
            <a:off x="50355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04" name="Shape 3404"/>
          <p:cNvSpPr/>
          <p:nvPr/>
        </p:nvSpPr>
        <p:spPr>
          <a:xfrm>
            <a:off x="53403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05" name="Shape 3405"/>
          <p:cNvSpPr/>
          <p:nvPr/>
        </p:nvSpPr>
        <p:spPr>
          <a:xfrm>
            <a:off x="56451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06" name="Shape 3406"/>
          <p:cNvSpPr/>
          <p:nvPr/>
        </p:nvSpPr>
        <p:spPr>
          <a:xfrm>
            <a:off x="59499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07" name="Shape 3407"/>
          <p:cNvSpPr/>
          <p:nvPr/>
        </p:nvSpPr>
        <p:spPr>
          <a:xfrm>
            <a:off x="62547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08" name="Shape 3408"/>
          <p:cNvSpPr/>
          <p:nvPr/>
        </p:nvSpPr>
        <p:spPr>
          <a:xfrm>
            <a:off x="65595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09" name="Shape 3409"/>
          <p:cNvSpPr/>
          <p:nvPr/>
        </p:nvSpPr>
        <p:spPr>
          <a:xfrm>
            <a:off x="22923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10" name="Shape 3410"/>
          <p:cNvSpPr/>
          <p:nvPr/>
        </p:nvSpPr>
        <p:spPr>
          <a:xfrm>
            <a:off x="2597150" y="34353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11" name="Shape 3411"/>
          <p:cNvSpPr/>
          <p:nvPr/>
        </p:nvSpPr>
        <p:spPr>
          <a:xfrm>
            <a:off x="2901950" y="34353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12" name="Shape 3412"/>
          <p:cNvSpPr/>
          <p:nvPr/>
        </p:nvSpPr>
        <p:spPr>
          <a:xfrm>
            <a:off x="3206750" y="34353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13" name="Shape 3413"/>
          <p:cNvSpPr/>
          <p:nvPr/>
        </p:nvSpPr>
        <p:spPr>
          <a:xfrm>
            <a:off x="3511550" y="3435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14" name="Shape 3414"/>
          <p:cNvSpPr/>
          <p:nvPr/>
        </p:nvSpPr>
        <p:spPr>
          <a:xfrm>
            <a:off x="38163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15" name="Shape 3415"/>
          <p:cNvSpPr/>
          <p:nvPr/>
        </p:nvSpPr>
        <p:spPr>
          <a:xfrm>
            <a:off x="41211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16" name="Shape 3416"/>
          <p:cNvSpPr/>
          <p:nvPr/>
        </p:nvSpPr>
        <p:spPr>
          <a:xfrm>
            <a:off x="44259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17" name="Shape 3417"/>
          <p:cNvSpPr/>
          <p:nvPr/>
        </p:nvSpPr>
        <p:spPr>
          <a:xfrm>
            <a:off x="47307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18" name="Shape 3418"/>
          <p:cNvSpPr/>
          <p:nvPr/>
        </p:nvSpPr>
        <p:spPr>
          <a:xfrm>
            <a:off x="50355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19" name="Shape 3419"/>
          <p:cNvSpPr/>
          <p:nvPr/>
        </p:nvSpPr>
        <p:spPr>
          <a:xfrm>
            <a:off x="53403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20" name="Shape 3420"/>
          <p:cNvSpPr/>
          <p:nvPr/>
        </p:nvSpPr>
        <p:spPr>
          <a:xfrm>
            <a:off x="56451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21" name="Shape 3421"/>
          <p:cNvSpPr/>
          <p:nvPr/>
        </p:nvSpPr>
        <p:spPr>
          <a:xfrm>
            <a:off x="59499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22" name="Shape 3422"/>
          <p:cNvSpPr/>
          <p:nvPr/>
        </p:nvSpPr>
        <p:spPr>
          <a:xfrm>
            <a:off x="62547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23" name="Shape 3423"/>
          <p:cNvSpPr/>
          <p:nvPr/>
        </p:nvSpPr>
        <p:spPr>
          <a:xfrm>
            <a:off x="65595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24" name="Shape 3424"/>
          <p:cNvSpPr/>
          <p:nvPr/>
        </p:nvSpPr>
        <p:spPr>
          <a:xfrm>
            <a:off x="22923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25" name="Shape 3425"/>
          <p:cNvSpPr/>
          <p:nvPr/>
        </p:nvSpPr>
        <p:spPr>
          <a:xfrm>
            <a:off x="2597150" y="3740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26" name="Shape 3426"/>
          <p:cNvSpPr/>
          <p:nvPr/>
        </p:nvSpPr>
        <p:spPr>
          <a:xfrm>
            <a:off x="2901950" y="3740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27" name="Shape 3427"/>
          <p:cNvSpPr/>
          <p:nvPr/>
        </p:nvSpPr>
        <p:spPr>
          <a:xfrm>
            <a:off x="3206750" y="37401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28" name="Shape 3428"/>
          <p:cNvSpPr/>
          <p:nvPr/>
        </p:nvSpPr>
        <p:spPr>
          <a:xfrm>
            <a:off x="3511550" y="37401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29" name="Shape 3429"/>
          <p:cNvSpPr/>
          <p:nvPr/>
        </p:nvSpPr>
        <p:spPr>
          <a:xfrm>
            <a:off x="3816350" y="37401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30" name="Shape 3430"/>
          <p:cNvSpPr/>
          <p:nvPr/>
        </p:nvSpPr>
        <p:spPr>
          <a:xfrm>
            <a:off x="4121150" y="3740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31" name="Shape 3431"/>
          <p:cNvSpPr/>
          <p:nvPr/>
        </p:nvSpPr>
        <p:spPr>
          <a:xfrm>
            <a:off x="44259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32" name="Shape 3432"/>
          <p:cNvSpPr/>
          <p:nvPr/>
        </p:nvSpPr>
        <p:spPr>
          <a:xfrm>
            <a:off x="47307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33" name="Shape 3433"/>
          <p:cNvSpPr/>
          <p:nvPr/>
        </p:nvSpPr>
        <p:spPr>
          <a:xfrm>
            <a:off x="50355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34" name="Shape 3434"/>
          <p:cNvSpPr/>
          <p:nvPr/>
        </p:nvSpPr>
        <p:spPr>
          <a:xfrm>
            <a:off x="53403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35" name="Shape 3435"/>
          <p:cNvSpPr/>
          <p:nvPr/>
        </p:nvSpPr>
        <p:spPr>
          <a:xfrm>
            <a:off x="56451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36" name="Shape 3436"/>
          <p:cNvSpPr/>
          <p:nvPr/>
        </p:nvSpPr>
        <p:spPr>
          <a:xfrm>
            <a:off x="59499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37" name="Shape 3437"/>
          <p:cNvSpPr/>
          <p:nvPr/>
        </p:nvSpPr>
        <p:spPr>
          <a:xfrm>
            <a:off x="62547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38" name="Shape 3438"/>
          <p:cNvSpPr/>
          <p:nvPr/>
        </p:nvSpPr>
        <p:spPr>
          <a:xfrm>
            <a:off x="65595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39" name="Shape 3439"/>
          <p:cNvSpPr/>
          <p:nvPr/>
        </p:nvSpPr>
        <p:spPr>
          <a:xfrm>
            <a:off x="22923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40" name="Shape 3440"/>
          <p:cNvSpPr/>
          <p:nvPr/>
        </p:nvSpPr>
        <p:spPr>
          <a:xfrm>
            <a:off x="25971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41" name="Shape 3441"/>
          <p:cNvSpPr/>
          <p:nvPr/>
        </p:nvSpPr>
        <p:spPr>
          <a:xfrm>
            <a:off x="29019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42" name="Shape 3442"/>
          <p:cNvSpPr/>
          <p:nvPr/>
        </p:nvSpPr>
        <p:spPr>
          <a:xfrm>
            <a:off x="32067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43" name="Shape 3443"/>
          <p:cNvSpPr/>
          <p:nvPr/>
        </p:nvSpPr>
        <p:spPr>
          <a:xfrm>
            <a:off x="35115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44" name="Shape 3444"/>
          <p:cNvSpPr/>
          <p:nvPr/>
        </p:nvSpPr>
        <p:spPr>
          <a:xfrm>
            <a:off x="38163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45" name="Shape 3445"/>
          <p:cNvSpPr/>
          <p:nvPr/>
        </p:nvSpPr>
        <p:spPr>
          <a:xfrm>
            <a:off x="41211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46" name="Shape 3446"/>
          <p:cNvSpPr/>
          <p:nvPr/>
        </p:nvSpPr>
        <p:spPr>
          <a:xfrm>
            <a:off x="44259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47" name="Shape 3447"/>
          <p:cNvSpPr/>
          <p:nvPr/>
        </p:nvSpPr>
        <p:spPr>
          <a:xfrm>
            <a:off x="47307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48" name="Shape 3448"/>
          <p:cNvSpPr/>
          <p:nvPr/>
        </p:nvSpPr>
        <p:spPr>
          <a:xfrm>
            <a:off x="50355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49" name="Shape 3449"/>
          <p:cNvSpPr/>
          <p:nvPr/>
        </p:nvSpPr>
        <p:spPr>
          <a:xfrm>
            <a:off x="53403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50" name="Shape 3450"/>
          <p:cNvSpPr/>
          <p:nvPr/>
        </p:nvSpPr>
        <p:spPr>
          <a:xfrm>
            <a:off x="56451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51" name="Shape 3451"/>
          <p:cNvSpPr/>
          <p:nvPr/>
        </p:nvSpPr>
        <p:spPr>
          <a:xfrm>
            <a:off x="59499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52" name="Shape 3452"/>
          <p:cNvSpPr/>
          <p:nvPr/>
        </p:nvSpPr>
        <p:spPr>
          <a:xfrm>
            <a:off x="62547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53" name="Shape 3453"/>
          <p:cNvSpPr/>
          <p:nvPr/>
        </p:nvSpPr>
        <p:spPr>
          <a:xfrm>
            <a:off x="65595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54" name="Shape 3454"/>
          <p:cNvSpPr/>
          <p:nvPr/>
        </p:nvSpPr>
        <p:spPr>
          <a:xfrm>
            <a:off x="22923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55" name="Shape 3455"/>
          <p:cNvSpPr/>
          <p:nvPr/>
        </p:nvSpPr>
        <p:spPr>
          <a:xfrm>
            <a:off x="25971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56" name="Shape 3456"/>
          <p:cNvSpPr/>
          <p:nvPr/>
        </p:nvSpPr>
        <p:spPr>
          <a:xfrm>
            <a:off x="29019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57" name="Shape 3457"/>
          <p:cNvSpPr/>
          <p:nvPr/>
        </p:nvSpPr>
        <p:spPr>
          <a:xfrm>
            <a:off x="32067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58" name="Shape 3458"/>
          <p:cNvSpPr/>
          <p:nvPr/>
        </p:nvSpPr>
        <p:spPr>
          <a:xfrm>
            <a:off x="35115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59" name="Shape 3459"/>
          <p:cNvSpPr/>
          <p:nvPr/>
        </p:nvSpPr>
        <p:spPr>
          <a:xfrm>
            <a:off x="38163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60" name="Shape 3460"/>
          <p:cNvSpPr/>
          <p:nvPr/>
        </p:nvSpPr>
        <p:spPr>
          <a:xfrm>
            <a:off x="41211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61" name="Shape 3461"/>
          <p:cNvSpPr/>
          <p:nvPr/>
        </p:nvSpPr>
        <p:spPr>
          <a:xfrm>
            <a:off x="44259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62" name="Shape 3462"/>
          <p:cNvSpPr/>
          <p:nvPr/>
        </p:nvSpPr>
        <p:spPr>
          <a:xfrm>
            <a:off x="47307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63" name="Shape 3463"/>
          <p:cNvSpPr/>
          <p:nvPr/>
        </p:nvSpPr>
        <p:spPr>
          <a:xfrm>
            <a:off x="50355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64" name="Shape 3464"/>
          <p:cNvSpPr/>
          <p:nvPr/>
        </p:nvSpPr>
        <p:spPr>
          <a:xfrm>
            <a:off x="53403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65" name="Shape 3465"/>
          <p:cNvSpPr/>
          <p:nvPr/>
        </p:nvSpPr>
        <p:spPr>
          <a:xfrm>
            <a:off x="56451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66" name="Shape 3466"/>
          <p:cNvSpPr/>
          <p:nvPr/>
        </p:nvSpPr>
        <p:spPr>
          <a:xfrm>
            <a:off x="59499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67" name="Shape 3467"/>
          <p:cNvSpPr/>
          <p:nvPr/>
        </p:nvSpPr>
        <p:spPr>
          <a:xfrm>
            <a:off x="62547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68" name="Shape 3468"/>
          <p:cNvSpPr/>
          <p:nvPr/>
        </p:nvSpPr>
        <p:spPr>
          <a:xfrm>
            <a:off x="65595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69" name="Shape 3469"/>
          <p:cNvSpPr/>
          <p:nvPr/>
        </p:nvSpPr>
        <p:spPr>
          <a:xfrm>
            <a:off x="22923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70" name="Shape 3470"/>
          <p:cNvSpPr/>
          <p:nvPr/>
        </p:nvSpPr>
        <p:spPr>
          <a:xfrm>
            <a:off x="2597150" y="4654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71" name="Shape 3471"/>
          <p:cNvSpPr/>
          <p:nvPr/>
        </p:nvSpPr>
        <p:spPr>
          <a:xfrm>
            <a:off x="2901950" y="4654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72" name="Shape 3472"/>
          <p:cNvSpPr/>
          <p:nvPr/>
        </p:nvSpPr>
        <p:spPr>
          <a:xfrm>
            <a:off x="32067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73" name="Shape 3473"/>
          <p:cNvSpPr/>
          <p:nvPr/>
        </p:nvSpPr>
        <p:spPr>
          <a:xfrm>
            <a:off x="35115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74" name="Shape 3474"/>
          <p:cNvSpPr/>
          <p:nvPr/>
        </p:nvSpPr>
        <p:spPr>
          <a:xfrm>
            <a:off x="38163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75" name="Shape 3475"/>
          <p:cNvSpPr/>
          <p:nvPr/>
        </p:nvSpPr>
        <p:spPr>
          <a:xfrm>
            <a:off x="41211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76" name="Shape 3476"/>
          <p:cNvSpPr/>
          <p:nvPr/>
        </p:nvSpPr>
        <p:spPr>
          <a:xfrm>
            <a:off x="44259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77" name="Shape 3477"/>
          <p:cNvSpPr/>
          <p:nvPr/>
        </p:nvSpPr>
        <p:spPr>
          <a:xfrm>
            <a:off x="47307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78" name="Shape 3478"/>
          <p:cNvSpPr/>
          <p:nvPr/>
        </p:nvSpPr>
        <p:spPr>
          <a:xfrm>
            <a:off x="50355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79" name="Shape 3479"/>
          <p:cNvSpPr/>
          <p:nvPr/>
        </p:nvSpPr>
        <p:spPr>
          <a:xfrm>
            <a:off x="53403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80" name="Shape 3480"/>
          <p:cNvSpPr/>
          <p:nvPr/>
        </p:nvSpPr>
        <p:spPr>
          <a:xfrm>
            <a:off x="5645150" y="4654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81" name="Shape 3481"/>
          <p:cNvSpPr/>
          <p:nvPr/>
        </p:nvSpPr>
        <p:spPr>
          <a:xfrm>
            <a:off x="59499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82" name="Shape 3482"/>
          <p:cNvSpPr/>
          <p:nvPr/>
        </p:nvSpPr>
        <p:spPr>
          <a:xfrm>
            <a:off x="62547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83" name="Shape 3483"/>
          <p:cNvSpPr/>
          <p:nvPr/>
        </p:nvSpPr>
        <p:spPr>
          <a:xfrm>
            <a:off x="65595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84" name="Shape 3484"/>
          <p:cNvSpPr/>
          <p:nvPr/>
        </p:nvSpPr>
        <p:spPr>
          <a:xfrm>
            <a:off x="25971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85" name="Shape 3485"/>
          <p:cNvSpPr/>
          <p:nvPr/>
        </p:nvSpPr>
        <p:spPr>
          <a:xfrm>
            <a:off x="2901950" y="4959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86" name="Shape 3486"/>
          <p:cNvSpPr/>
          <p:nvPr/>
        </p:nvSpPr>
        <p:spPr>
          <a:xfrm>
            <a:off x="32067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87" name="Shape 3487"/>
          <p:cNvSpPr/>
          <p:nvPr/>
        </p:nvSpPr>
        <p:spPr>
          <a:xfrm>
            <a:off x="35115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88" name="Shape 3488"/>
          <p:cNvSpPr/>
          <p:nvPr/>
        </p:nvSpPr>
        <p:spPr>
          <a:xfrm>
            <a:off x="38163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89" name="Shape 3489"/>
          <p:cNvSpPr/>
          <p:nvPr/>
        </p:nvSpPr>
        <p:spPr>
          <a:xfrm>
            <a:off x="41211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90" name="Shape 3490"/>
          <p:cNvSpPr/>
          <p:nvPr/>
        </p:nvSpPr>
        <p:spPr>
          <a:xfrm>
            <a:off x="44259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91" name="Shape 3491"/>
          <p:cNvSpPr/>
          <p:nvPr/>
        </p:nvSpPr>
        <p:spPr>
          <a:xfrm>
            <a:off x="47307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92" name="Shape 3492"/>
          <p:cNvSpPr/>
          <p:nvPr/>
        </p:nvSpPr>
        <p:spPr>
          <a:xfrm>
            <a:off x="50355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93" name="Shape 3493"/>
          <p:cNvSpPr/>
          <p:nvPr/>
        </p:nvSpPr>
        <p:spPr>
          <a:xfrm>
            <a:off x="53403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94" name="Shape 3494"/>
          <p:cNvSpPr/>
          <p:nvPr/>
        </p:nvSpPr>
        <p:spPr>
          <a:xfrm>
            <a:off x="56451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95" name="Shape 3495"/>
          <p:cNvSpPr/>
          <p:nvPr/>
        </p:nvSpPr>
        <p:spPr>
          <a:xfrm>
            <a:off x="5949950" y="4959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96" name="Shape 3496"/>
          <p:cNvSpPr/>
          <p:nvPr/>
        </p:nvSpPr>
        <p:spPr>
          <a:xfrm>
            <a:off x="62547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497" name="Shape 3497"/>
          <p:cNvSpPr/>
          <p:nvPr/>
        </p:nvSpPr>
        <p:spPr>
          <a:xfrm>
            <a:off x="6559550" y="4959350"/>
            <a:ext cx="292101" cy="292101"/>
          </a:xfrm>
          <a:prstGeom prst="rect">
            <a:avLst/>
          </a:prstGeom>
          <a:solidFill>
            <a:srgbClr val="33CC33"/>
          </a:solidFill>
          <a:ln w="12700">
            <a:solidFill>
              <a:srgbClr val="000000"/>
            </a:solidFill>
          </a:ln>
        </p:spPr>
        <p:txBody>
          <a:bodyPr lIns="45719" rIns="45719" anchor="ctr"/>
          <a:lstStyle/>
          <a:p>
            <a:pPr>
              <a:defRPr>
                <a:latin typeface="+mj-lt"/>
                <a:ea typeface="+mj-ea"/>
                <a:cs typeface="+mj-cs"/>
                <a:sym typeface="Times New Roman"/>
              </a:defRPr>
            </a:pPr>
          </a:p>
        </p:txBody>
      </p:sp>
      <p:grpSp>
        <p:nvGrpSpPr>
          <p:cNvPr id="3502" name="Group 3502"/>
          <p:cNvGrpSpPr/>
          <p:nvPr/>
        </p:nvGrpSpPr>
        <p:grpSpPr>
          <a:xfrm>
            <a:off x="7016749" y="4959349"/>
            <a:ext cx="292102" cy="292102"/>
            <a:chOff x="0" y="0"/>
            <a:chExt cx="292100" cy="292100"/>
          </a:xfrm>
        </p:grpSpPr>
        <p:sp>
          <p:nvSpPr>
            <p:cNvPr id="3498" name="Shape 3498"/>
            <p:cNvSpPr/>
            <p:nvPr/>
          </p:nvSpPr>
          <p:spPr>
            <a:xfrm>
              <a:off x="-1" y="-1"/>
              <a:ext cx="292102" cy="292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99" y="0"/>
                  </a:moveTo>
                  <a:lnTo>
                    <a:pt x="0" y="5399"/>
                  </a:lnTo>
                  <a:lnTo>
                    <a:pt x="0" y="21600"/>
                  </a:lnTo>
                  <a:lnTo>
                    <a:pt x="16201" y="21600"/>
                  </a:lnTo>
                  <a:lnTo>
                    <a:pt x="21600" y="16201"/>
                  </a:lnTo>
                  <a:lnTo>
                    <a:pt x="21600" y="0"/>
                  </a:lnTo>
                  <a:close/>
                </a:path>
              </a:pathLst>
            </a:cu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499" name="Shape 3499"/>
            <p:cNvSpPr/>
            <p:nvPr/>
          </p:nvSpPr>
          <p:spPr>
            <a:xfrm>
              <a:off x="-1" y="-1"/>
              <a:ext cx="292102" cy="730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99" y="0"/>
                  </a:moveTo>
                  <a:lnTo>
                    <a:pt x="0" y="21600"/>
                  </a:lnTo>
                  <a:lnTo>
                    <a:pt x="16201" y="21600"/>
                  </a:lnTo>
                  <a:lnTo>
                    <a:pt x="21600" y="0"/>
                  </a:lnTo>
                  <a:close/>
                </a:path>
              </a:pathLst>
            </a:custGeom>
            <a:solidFill>
              <a:srgbClr val="FFFF33"/>
            </a:solidFill>
            <a:ln w="12700" cap="flat">
              <a:noFill/>
              <a:miter lim="400000"/>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500" name="Shape 3500"/>
            <p:cNvSpPr/>
            <p:nvPr/>
          </p:nvSpPr>
          <p:spPr>
            <a:xfrm>
              <a:off x="219088" y="-1"/>
              <a:ext cx="73012" cy="292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399"/>
                  </a:moveTo>
                  <a:lnTo>
                    <a:pt x="0" y="21600"/>
                  </a:lnTo>
                  <a:lnTo>
                    <a:pt x="21600" y="16201"/>
                  </a:lnTo>
                  <a:lnTo>
                    <a:pt x="21600" y="0"/>
                  </a:lnTo>
                  <a:close/>
                </a:path>
              </a:pathLst>
            </a:custGeom>
            <a:solidFill>
              <a:srgbClr val="CCCC00"/>
            </a:solidFill>
            <a:ln w="12700" cap="flat">
              <a:noFill/>
              <a:miter lim="400000"/>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501" name="Shape 3501"/>
            <p:cNvSpPr/>
            <p:nvPr/>
          </p:nvSpPr>
          <p:spPr>
            <a:xfrm>
              <a:off x="-1" y="-1"/>
              <a:ext cx="292102" cy="292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399"/>
                  </a:moveTo>
                  <a:lnTo>
                    <a:pt x="16201" y="5399"/>
                  </a:lnTo>
                  <a:lnTo>
                    <a:pt x="21600" y="0"/>
                  </a:lnTo>
                  <a:moveTo>
                    <a:pt x="16201" y="5399"/>
                  </a:moveTo>
                  <a:lnTo>
                    <a:pt x="16201" y="21600"/>
                  </a:lnTo>
                </a:path>
              </a:pathLst>
            </a:custGeom>
            <a:no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grpSp>
      <p:pic>
        <p:nvPicPr>
          <p:cNvPr id="3503" name="image.png"/>
          <p:cNvPicPr>
            <a:picLocks noChangeAspect="1"/>
          </p:cNvPicPr>
          <p:nvPr/>
        </p:nvPicPr>
        <p:blipFill>
          <a:blip r:embed="rId2">
            <a:extLst/>
          </a:blip>
          <a:stretch>
            <a:fillRect/>
          </a:stretch>
        </p:blipFill>
        <p:spPr>
          <a:xfrm>
            <a:off x="2971800" y="1371600"/>
            <a:ext cx="228600" cy="228600"/>
          </a:xfrm>
          <a:prstGeom prst="rect">
            <a:avLst/>
          </a:prstGeom>
          <a:ln w="12700">
            <a:miter lim="400000"/>
          </a:ln>
        </p:spPr>
      </p:pic>
      <p:grpSp>
        <p:nvGrpSpPr>
          <p:cNvPr id="3507" name="Group 3507"/>
          <p:cNvGrpSpPr/>
          <p:nvPr/>
        </p:nvGrpSpPr>
        <p:grpSpPr>
          <a:xfrm>
            <a:off x="2901949" y="1301749"/>
            <a:ext cx="603251" cy="298451"/>
            <a:chOff x="0" y="0"/>
            <a:chExt cx="603250" cy="298450"/>
          </a:xfrm>
        </p:grpSpPr>
        <p:sp>
          <p:nvSpPr>
            <p:cNvPr id="3504" name="Shape 3504"/>
            <p:cNvSpPr/>
            <p:nvPr/>
          </p:nvSpPr>
          <p:spPr>
            <a:xfrm>
              <a:off x="-1" y="-1"/>
              <a:ext cx="292102" cy="292102"/>
            </a:xfrm>
            <a:prstGeom prst="rect">
              <a:avLst/>
            </a:prstGeom>
            <a:solidFill>
              <a:srgbClr val="FF0033"/>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505" name="Shape 3505"/>
            <p:cNvSpPr/>
            <p:nvPr/>
          </p:nvSpPr>
          <p:spPr>
            <a:xfrm>
              <a:off x="304800" y="-1"/>
              <a:ext cx="292101" cy="292102"/>
            </a:xfrm>
            <a:prstGeom prst="rect">
              <a:avLst/>
            </a:pr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pic>
          <p:nvPicPr>
            <p:cNvPr id="3506" name="image.png"/>
            <p:cNvPicPr>
              <a:picLocks noChangeAspect="1"/>
            </p:cNvPicPr>
            <p:nvPr/>
          </p:nvPicPr>
          <p:blipFill>
            <a:blip r:embed="rId2">
              <a:extLst/>
            </a:blip>
            <a:stretch>
              <a:fillRect/>
            </a:stretch>
          </p:blipFill>
          <p:spPr>
            <a:xfrm>
              <a:off x="374650" y="69850"/>
              <a:ext cx="228600" cy="228600"/>
            </a:xfrm>
            <a:prstGeom prst="rect">
              <a:avLst/>
            </a:prstGeom>
            <a:ln w="12700" cap="flat">
              <a:noFill/>
              <a:miter lim="400000"/>
            </a:ln>
            <a:effectLst/>
          </p:spPr>
        </p:pic>
      </p:grpSp>
      <p:grpSp>
        <p:nvGrpSpPr>
          <p:cNvPr id="3511" name="Group 3511"/>
          <p:cNvGrpSpPr/>
          <p:nvPr/>
        </p:nvGrpSpPr>
        <p:grpSpPr>
          <a:xfrm>
            <a:off x="3206749" y="996949"/>
            <a:ext cx="298451" cy="596902"/>
            <a:chOff x="0" y="0"/>
            <a:chExt cx="298450" cy="596900"/>
          </a:xfrm>
        </p:grpSpPr>
        <p:sp>
          <p:nvSpPr>
            <p:cNvPr id="3508" name="Shape 3508"/>
            <p:cNvSpPr/>
            <p:nvPr/>
          </p:nvSpPr>
          <p:spPr>
            <a:xfrm>
              <a:off x="-1" y="304800"/>
              <a:ext cx="292102" cy="292101"/>
            </a:xfrm>
            <a:prstGeom prst="rect">
              <a:avLst/>
            </a:prstGeom>
            <a:solidFill>
              <a:srgbClr val="FF0033"/>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509" name="Shape 3509"/>
            <p:cNvSpPr/>
            <p:nvPr/>
          </p:nvSpPr>
          <p:spPr>
            <a:xfrm>
              <a:off x="-1" y="-1"/>
              <a:ext cx="292102" cy="292102"/>
            </a:xfrm>
            <a:prstGeom prst="rect">
              <a:avLst/>
            </a:pr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pic>
          <p:nvPicPr>
            <p:cNvPr id="3510" name="image.png"/>
            <p:cNvPicPr>
              <a:picLocks noChangeAspect="1"/>
            </p:cNvPicPr>
            <p:nvPr/>
          </p:nvPicPr>
          <p:blipFill>
            <a:blip r:embed="rId2">
              <a:extLst/>
            </a:blip>
            <a:stretch>
              <a:fillRect/>
            </a:stretch>
          </p:blipFill>
          <p:spPr>
            <a:xfrm>
              <a:off x="69850" y="69850"/>
              <a:ext cx="228600" cy="228600"/>
            </a:xfrm>
            <a:prstGeom prst="rect">
              <a:avLst/>
            </a:prstGeom>
            <a:ln w="12700" cap="flat">
              <a:noFill/>
              <a:miter lim="400000"/>
            </a:ln>
            <a:effectLst/>
          </p:spPr>
        </p:pic>
      </p:grpSp>
      <p:grpSp>
        <p:nvGrpSpPr>
          <p:cNvPr id="3515" name="Group 3515"/>
          <p:cNvGrpSpPr/>
          <p:nvPr/>
        </p:nvGrpSpPr>
        <p:grpSpPr>
          <a:xfrm>
            <a:off x="2901949" y="996949"/>
            <a:ext cx="596902" cy="298451"/>
            <a:chOff x="0" y="0"/>
            <a:chExt cx="596900" cy="298450"/>
          </a:xfrm>
        </p:grpSpPr>
        <p:sp>
          <p:nvSpPr>
            <p:cNvPr id="3512" name="Shape 3512"/>
            <p:cNvSpPr/>
            <p:nvPr/>
          </p:nvSpPr>
          <p:spPr>
            <a:xfrm>
              <a:off x="304800" y="-1"/>
              <a:ext cx="292101" cy="292102"/>
            </a:xfrm>
            <a:prstGeom prst="rect">
              <a:avLst/>
            </a:prstGeom>
            <a:solidFill>
              <a:srgbClr val="FF0033"/>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513" name="Shape 3513"/>
            <p:cNvSpPr/>
            <p:nvPr/>
          </p:nvSpPr>
          <p:spPr>
            <a:xfrm>
              <a:off x="-1" y="-1"/>
              <a:ext cx="292102" cy="292102"/>
            </a:xfrm>
            <a:prstGeom prst="rect">
              <a:avLst/>
            </a:pr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pic>
          <p:nvPicPr>
            <p:cNvPr id="3514" name="image.png"/>
            <p:cNvPicPr>
              <a:picLocks noChangeAspect="1"/>
            </p:cNvPicPr>
            <p:nvPr/>
          </p:nvPicPr>
          <p:blipFill>
            <a:blip r:embed="rId2">
              <a:extLst/>
            </a:blip>
            <a:stretch>
              <a:fillRect/>
            </a:stretch>
          </p:blipFill>
          <p:spPr>
            <a:xfrm>
              <a:off x="69850" y="69850"/>
              <a:ext cx="228600" cy="228600"/>
            </a:xfrm>
            <a:prstGeom prst="rect">
              <a:avLst/>
            </a:prstGeom>
            <a:ln w="12700" cap="flat">
              <a:noFill/>
              <a:miter lim="400000"/>
            </a:ln>
            <a:effectLst/>
          </p:spPr>
        </p:pic>
      </p:grpSp>
      <p:grpSp>
        <p:nvGrpSpPr>
          <p:cNvPr id="3519" name="Group 3519"/>
          <p:cNvGrpSpPr/>
          <p:nvPr/>
        </p:nvGrpSpPr>
        <p:grpSpPr>
          <a:xfrm>
            <a:off x="2597149" y="996949"/>
            <a:ext cx="596902" cy="298451"/>
            <a:chOff x="0" y="0"/>
            <a:chExt cx="596900" cy="298450"/>
          </a:xfrm>
        </p:grpSpPr>
        <p:sp>
          <p:nvSpPr>
            <p:cNvPr id="3516" name="Shape 3516"/>
            <p:cNvSpPr/>
            <p:nvPr/>
          </p:nvSpPr>
          <p:spPr>
            <a:xfrm>
              <a:off x="304800" y="-1"/>
              <a:ext cx="292101" cy="292102"/>
            </a:xfrm>
            <a:prstGeom prst="rect">
              <a:avLst/>
            </a:prstGeom>
            <a:solidFill>
              <a:srgbClr val="FF0033"/>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517" name="Shape 3517"/>
            <p:cNvSpPr/>
            <p:nvPr/>
          </p:nvSpPr>
          <p:spPr>
            <a:xfrm>
              <a:off x="-1" y="-1"/>
              <a:ext cx="292102" cy="292102"/>
            </a:xfrm>
            <a:prstGeom prst="rect">
              <a:avLst/>
            </a:pr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pic>
          <p:nvPicPr>
            <p:cNvPr id="3518" name="image.png"/>
            <p:cNvPicPr>
              <a:picLocks noChangeAspect="1"/>
            </p:cNvPicPr>
            <p:nvPr/>
          </p:nvPicPr>
          <p:blipFill>
            <a:blip r:embed="rId2">
              <a:extLst/>
            </a:blip>
            <a:stretch>
              <a:fillRect/>
            </a:stretch>
          </p:blipFill>
          <p:spPr>
            <a:xfrm>
              <a:off x="69850" y="69850"/>
              <a:ext cx="228600" cy="228600"/>
            </a:xfrm>
            <a:prstGeom prst="rect">
              <a:avLst/>
            </a:prstGeom>
            <a:ln w="12700" cap="flat">
              <a:noFill/>
              <a:miter lim="400000"/>
            </a:ln>
            <a:effectLst/>
          </p:spPr>
        </p:pic>
      </p:grpSp>
      <p:sp>
        <p:nvSpPr>
          <p:cNvPr id="3520" name="Shape 3520"/>
          <p:cNvSpPr/>
          <p:nvPr/>
        </p:nvSpPr>
        <p:spPr>
          <a:xfrm>
            <a:off x="25971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21" name="Shape 3521"/>
          <p:cNvSpPr/>
          <p:nvPr/>
        </p:nvSpPr>
        <p:spPr>
          <a:xfrm>
            <a:off x="2292350" y="13017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22" name="Shape 3522"/>
          <p:cNvSpPr/>
          <p:nvPr/>
        </p:nvSpPr>
        <p:spPr>
          <a:xfrm>
            <a:off x="2292350" y="16065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23" name="Shape 3523"/>
          <p:cNvSpPr/>
          <p:nvPr/>
        </p:nvSpPr>
        <p:spPr>
          <a:xfrm>
            <a:off x="2292350" y="19113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24" name="Shape 3524"/>
          <p:cNvSpPr/>
          <p:nvPr/>
        </p:nvSpPr>
        <p:spPr>
          <a:xfrm>
            <a:off x="2292350" y="22161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25" name="Shape 3525"/>
          <p:cNvSpPr/>
          <p:nvPr/>
        </p:nvSpPr>
        <p:spPr>
          <a:xfrm>
            <a:off x="2292350" y="2520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26" name="Shape 3526"/>
          <p:cNvSpPr/>
          <p:nvPr/>
        </p:nvSpPr>
        <p:spPr>
          <a:xfrm>
            <a:off x="2292350" y="28257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27" name="Shape 3527"/>
          <p:cNvSpPr/>
          <p:nvPr/>
        </p:nvSpPr>
        <p:spPr>
          <a:xfrm>
            <a:off x="2292350" y="31305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28" name="Shape 3528"/>
          <p:cNvSpPr/>
          <p:nvPr/>
        </p:nvSpPr>
        <p:spPr>
          <a:xfrm>
            <a:off x="2292350" y="34353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pic>
        <p:nvPicPr>
          <p:cNvPr id="3529" name="image.png"/>
          <p:cNvPicPr>
            <a:picLocks noChangeAspect="1"/>
          </p:cNvPicPr>
          <p:nvPr/>
        </p:nvPicPr>
        <p:blipFill>
          <a:blip r:embed="rId2">
            <a:extLst/>
          </a:blip>
          <a:stretch>
            <a:fillRect/>
          </a:stretch>
        </p:blipFill>
        <p:spPr>
          <a:xfrm>
            <a:off x="3886200" y="3810000"/>
            <a:ext cx="228600" cy="22860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28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289">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3289" grpId="1"/>
    </p:bldLst>
  </p:timing>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31" name="Shape 3531"/>
          <p:cNvSpPr/>
          <p:nvPr/>
        </p:nvSpPr>
        <p:spPr>
          <a:xfrm>
            <a:off x="22923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32" name="Shape 3532"/>
          <p:cNvSpPr/>
          <p:nvPr/>
        </p:nvSpPr>
        <p:spPr>
          <a:xfrm>
            <a:off x="2292350" y="996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33" name="Shape 3533"/>
          <p:cNvSpPr/>
          <p:nvPr>
            <p:ph type="title"/>
          </p:nvPr>
        </p:nvSpPr>
        <p:spPr>
          <a:xfrm>
            <a:off x="685800" y="152400"/>
            <a:ext cx="7772400" cy="685800"/>
          </a:xfrm>
          <a:prstGeom prst="rect">
            <a:avLst/>
          </a:prstGeom>
        </p:spPr>
        <p:txBody>
          <a:bodyPr/>
          <a:lstStyle>
            <a:lvl1pPr defTabSz="896111">
              <a:defRPr sz="4312"/>
            </a:lvl1pPr>
          </a:lstStyle>
          <a:p>
            <a:pPr/>
            <a:r>
              <a:t>Rat In A Maze</a:t>
            </a:r>
          </a:p>
        </p:txBody>
      </p:sp>
      <p:sp>
        <p:nvSpPr>
          <p:cNvPr id="3534" name="Shape 3534"/>
          <p:cNvSpPr/>
          <p:nvPr>
            <p:ph type="body" sz="quarter" idx="1"/>
          </p:nvPr>
        </p:nvSpPr>
        <p:spPr>
          <a:xfrm>
            <a:off x="0" y="5181600"/>
            <a:ext cx="9067800" cy="685800"/>
          </a:xfrm>
          <a:prstGeom prst="rect">
            <a:avLst/>
          </a:prstGeom>
        </p:spPr>
        <p:txBody>
          <a:bodyPr/>
          <a:lstStyle/>
          <a:p>
            <a:pPr marL="195452" indent="-195452" defTabSz="521208">
              <a:spcBef>
                <a:spcPts val="400"/>
              </a:spcBef>
              <a:defRPr sz="1824"/>
            </a:pPr>
            <a:r>
              <a:t>Move down to exit and eat cheese.</a:t>
            </a:r>
          </a:p>
          <a:p>
            <a:pPr marL="195452" indent="-195452" defTabSz="521208">
              <a:spcBef>
                <a:spcPts val="400"/>
              </a:spcBef>
              <a:defRPr sz="1824"/>
            </a:pPr>
            <a:r>
              <a:t>Path from maze entry to current position operates as a stack.</a:t>
            </a:r>
          </a:p>
        </p:txBody>
      </p:sp>
      <p:sp>
        <p:nvSpPr>
          <p:cNvPr id="3535" name="Shape 3535"/>
          <p:cNvSpPr/>
          <p:nvPr/>
        </p:nvSpPr>
        <p:spPr>
          <a:xfrm>
            <a:off x="2597150" y="996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36" name="Shape 3536"/>
          <p:cNvSpPr/>
          <p:nvPr/>
        </p:nvSpPr>
        <p:spPr>
          <a:xfrm>
            <a:off x="2901950" y="996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37" name="Shape 3537"/>
          <p:cNvSpPr/>
          <p:nvPr/>
        </p:nvSpPr>
        <p:spPr>
          <a:xfrm>
            <a:off x="3206750" y="996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38" name="Shape 3538"/>
          <p:cNvSpPr/>
          <p:nvPr/>
        </p:nvSpPr>
        <p:spPr>
          <a:xfrm>
            <a:off x="35115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39" name="Shape 3539"/>
          <p:cNvSpPr/>
          <p:nvPr/>
        </p:nvSpPr>
        <p:spPr>
          <a:xfrm>
            <a:off x="38163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40" name="Shape 3540"/>
          <p:cNvSpPr/>
          <p:nvPr/>
        </p:nvSpPr>
        <p:spPr>
          <a:xfrm>
            <a:off x="41211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41" name="Shape 3541"/>
          <p:cNvSpPr/>
          <p:nvPr/>
        </p:nvSpPr>
        <p:spPr>
          <a:xfrm>
            <a:off x="44259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42" name="Shape 3542"/>
          <p:cNvSpPr/>
          <p:nvPr/>
        </p:nvSpPr>
        <p:spPr>
          <a:xfrm>
            <a:off x="47307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43" name="Shape 3543"/>
          <p:cNvSpPr/>
          <p:nvPr/>
        </p:nvSpPr>
        <p:spPr>
          <a:xfrm>
            <a:off x="50355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44" name="Shape 3544"/>
          <p:cNvSpPr/>
          <p:nvPr/>
        </p:nvSpPr>
        <p:spPr>
          <a:xfrm>
            <a:off x="5340350" y="996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45" name="Shape 3545"/>
          <p:cNvSpPr/>
          <p:nvPr/>
        </p:nvSpPr>
        <p:spPr>
          <a:xfrm>
            <a:off x="56451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46" name="Shape 3546"/>
          <p:cNvSpPr/>
          <p:nvPr/>
        </p:nvSpPr>
        <p:spPr>
          <a:xfrm>
            <a:off x="59499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47" name="Shape 3547"/>
          <p:cNvSpPr/>
          <p:nvPr/>
        </p:nvSpPr>
        <p:spPr>
          <a:xfrm>
            <a:off x="62547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48" name="Shape 3548"/>
          <p:cNvSpPr/>
          <p:nvPr/>
        </p:nvSpPr>
        <p:spPr>
          <a:xfrm>
            <a:off x="6559550" y="996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49" name="Shape 3549"/>
          <p:cNvSpPr/>
          <p:nvPr/>
        </p:nvSpPr>
        <p:spPr>
          <a:xfrm>
            <a:off x="22923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50" name="Shape 3550"/>
          <p:cNvSpPr/>
          <p:nvPr/>
        </p:nvSpPr>
        <p:spPr>
          <a:xfrm>
            <a:off x="25971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51" name="Shape 3551"/>
          <p:cNvSpPr/>
          <p:nvPr/>
        </p:nvSpPr>
        <p:spPr>
          <a:xfrm>
            <a:off x="2901950" y="13017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52" name="Shape 3552"/>
          <p:cNvSpPr/>
          <p:nvPr/>
        </p:nvSpPr>
        <p:spPr>
          <a:xfrm>
            <a:off x="3206750" y="13017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53" name="Shape 3553"/>
          <p:cNvSpPr/>
          <p:nvPr/>
        </p:nvSpPr>
        <p:spPr>
          <a:xfrm>
            <a:off x="35115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54" name="Shape 3554"/>
          <p:cNvSpPr/>
          <p:nvPr/>
        </p:nvSpPr>
        <p:spPr>
          <a:xfrm>
            <a:off x="38163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55" name="Shape 3555"/>
          <p:cNvSpPr/>
          <p:nvPr/>
        </p:nvSpPr>
        <p:spPr>
          <a:xfrm>
            <a:off x="41211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56" name="Shape 3556"/>
          <p:cNvSpPr/>
          <p:nvPr/>
        </p:nvSpPr>
        <p:spPr>
          <a:xfrm>
            <a:off x="44259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57" name="Shape 3557"/>
          <p:cNvSpPr/>
          <p:nvPr/>
        </p:nvSpPr>
        <p:spPr>
          <a:xfrm>
            <a:off x="47307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58" name="Shape 3558"/>
          <p:cNvSpPr/>
          <p:nvPr/>
        </p:nvSpPr>
        <p:spPr>
          <a:xfrm>
            <a:off x="5035550" y="1301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59" name="Shape 3559"/>
          <p:cNvSpPr/>
          <p:nvPr/>
        </p:nvSpPr>
        <p:spPr>
          <a:xfrm>
            <a:off x="53403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60" name="Shape 3560"/>
          <p:cNvSpPr/>
          <p:nvPr/>
        </p:nvSpPr>
        <p:spPr>
          <a:xfrm>
            <a:off x="56451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61" name="Shape 3561"/>
          <p:cNvSpPr/>
          <p:nvPr/>
        </p:nvSpPr>
        <p:spPr>
          <a:xfrm>
            <a:off x="59499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62" name="Shape 3562"/>
          <p:cNvSpPr/>
          <p:nvPr/>
        </p:nvSpPr>
        <p:spPr>
          <a:xfrm>
            <a:off x="62547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63" name="Shape 3563"/>
          <p:cNvSpPr/>
          <p:nvPr/>
        </p:nvSpPr>
        <p:spPr>
          <a:xfrm>
            <a:off x="6559550" y="1301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64" name="Shape 3564"/>
          <p:cNvSpPr/>
          <p:nvPr/>
        </p:nvSpPr>
        <p:spPr>
          <a:xfrm>
            <a:off x="22923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65" name="Shape 3565"/>
          <p:cNvSpPr/>
          <p:nvPr/>
        </p:nvSpPr>
        <p:spPr>
          <a:xfrm>
            <a:off x="2597150" y="1606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66" name="Shape 3566"/>
          <p:cNvSpPr/>
          <p:nvPr/>
        </p:nvSpPr>
        <p:spPr>
          <a:xfrm>
            <a:off x="2901950" y="16065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67" name="Shape 3567"/>
          <p:cNvSpPr/>
          <p:nvPr/>
        </p:nvSpPr>
        <p:spPr>
          <a:xfrm>
            <a:off x="3206750" y="1606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68" name="Shape 3568"/>
          <p:cNvSpPr/>
          <p:nvPr/>
        </p:nvSpPr>
        <p:spPr>
          <a:xfrm>
            <a:off x="3511550" y="1606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69" name="Shape 3569"/>
          <p:cNvSpPr/>
          <p:nvPr/>
        </p:nvSpPr>
        <p:spPr>
          <a:xfrm>
            <a:off x="38163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70" name="Shape 3570"/>
          <p:cNvSpPr/>
          <p:nvPr/>
        </p:nvSpPr>
        <p:spPr>
          <a:xfrm>
            <a:off x="41211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71" name="Shape 3571"/>
          <p:cNvSpPr/>
          <p:nvPr/>
        </p:nvSpPr>
        <p:spPr>
          <a:xfrm>
            <a:off x="44259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72" name="Shape 3572"/>
          <p:cNvSpPr/>
          <p:nvPr/>
        </p:nvSpPr>
        <p:spPr>
          <a:xfrm>
            <a:off x="47307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73" name="Shape 3573"/>
          <p:cNvSpPr/>
          <p:nvPr/>
        </p:nvSpPr>
        <p:spPr>
          <a:xfrm>
            <a:off x="50355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74" name="Shape 3574"/>
          <p:cNvSpPr/>
          <p:nvPr/>
        </p:nvSpPr>
        <p:spPr>
          <a:xfrm>
            <a:off x="53403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75" name="Shape 3575"/>
          <p:cNvSpPr/>
          <p:nvPr/>
        </p:nvSpPr>
        <p:spPr>
          <a:xfrm>
            <a:off x="56451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76" name="Shape 3576"/>
          <p:cNvSpPr/>
          <p:nvPr/>
        </p:nvSpPr>
        <p:spPr>
          <a:xfrm>
            <a:off x="59499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77" name="Shape 3577"/>
          <p:cNvSpPr/>
          <p:nvPr/>
        </p:nvSpPr>
        <p:spPr>
          <a:xfrm>
            <a:off x="62547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78" name="Shape 3578"/>
          <p:cNvSpPr/>
          <p:nvPr/>
        </p:nvSpPr>
        <p:spPr>
          <a:xfrm>
            <a:off x="6559550" y="1606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79" name="Shape 3579"/>
          <p:cNvSpPr/>
          <p:nvPr/>
        </p:nvSpPr>
        <p:spPr>
          <a:xfrm>
            <a:off x="22923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80" name="Shape 3580"/>
          <p:cNvSpPr/>
          <p:nvPr/>
        </p:nvSpPr>
        <p:spPr>
          <a:xfrm>
            <a:off x="2597150" y="1911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81" name="Shape 3581"/>
          <p:cNvSpPr/>
          <p:nvPr/>
        </p:nvSpPr>
        <p:spPr>
          <a:xfrm>
            <a:off x="2901950" y="1911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82" name="Shape 3582"/>
          <p:cNvSpPr/>
          <p:nvPr/>
        </p:nvSpPr>
        <p:spPr>
          <a:xfrm>
            <a:off x="3206750" y="1911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83" name="Shape 3583"/>
          <p:cNvSpPr/>
          <p:nvPr/>
        </p:nvSpPr>
        <p:spPr>
          <a:xfrm>
            <a:off x="35115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84" name="Shape 3584"/>
          <p:cNvSpPr/>
          <p:nvPr/>
        </p:nvSpPr>
        <p:spPr>
          <a:xfrm>
            <a:off x="38163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85" name="Shape 3585"/>
          <p:cNvSpPr/>
          <p:nvPr/>
        </p:nvSpPr>
        <p:spPr>
          <a:xfrm>
            <a:off x="41211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86" name="Shape 3586"/>
          <p:cNvSpPr/>
          <p:nvPr/>
        </p:nvSpPr>
        <p:spPr>
          <a:xfrm>
            <a:off x="44259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87" name="Shape 3587"/>
          <p:cNvSpPr/>
          <p:nvPr/>
        </p:nvSpPr>
        <p:spPr>
          <a:xfrm>
            <a:off x="47307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88" name="Shape 3588"/>
          <p:cNvSpPr/>
          <p:nvPr/>
        </p:nvSpPr>
        <p:spPr>
          <a:xfrm>
            <a:off x="50355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89" name="Shape 3589"/>
          <p:cNvSpPr/>
          <p:nvPr/>
        </p:nvSpPr>
        <p:spPr>
          <a:xfrm>
            <a:off x="53403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90" name="Shape 3590"/>
          <p:cNvSpPr/>
          <p:nvPr/>
        </p:nvSpPr>
        <p:spPr>
          <a:xfrm>
            <a:off x="56451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91" name="Shape 3591"/>
          <p:cNvSpPr/>
          <p:nvPr/>
        </p:nvSpPr>
        <p:spPr>
          <a:xfrm>
            <a:off x="59499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92" name="Shape 3592"/>
          <p:cNvSpPr/>
          <p:nvPr/>
        </p:nvSpPr>
        <p:spPr>
          <a:xfrm>
            <a:off x="62547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93" name="Shape 3593"/>
          <p:cNvSpPr/>
          <p:nvPr/>
        </p:nvSpPr>
        <p:spPr>
          <a:xfrm>
            <a:off x="6559550" y="1911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94" name="Shape 3594"/>
          <p:cNvSpPr/>
          <p:nvPr/>
        </p:nvSpPr>
        <p:spPr>
          <a:xfrm>
            <a:off x="22923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95" name="Shape 3595"/>
          <p:cNvSpPr/>
          <p:nvPr/>
        </p:nvSpPr>
        <p:spPr>
          <a:xfrm>
            <a:off x="2597150" y="22161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96" name="Shape 3596"/>
          <p:cNvSpPr/>
          <p:nvPr/>
        </p:nvSpPr>
        <p:spPr>
          <a:xfrm>
            <a:off x="2901950" y="22161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97" name="Shape 3597"/>
          <p:cNvSpPr/>
          <p:nvPr/>
        </p:nvSpPr>
        <p:spPr>
          <a:xfrm>
            <a:off x="3206750" y="22161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98" name="Shape 3598"/>
          <p:cNvSpPr/>
          <p:nvPr/>
        </p:nvSpPr>
        <p:spPr>
          <a:xfrm>
            <a:off x="35115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599" name="Shape 3599"/>
          <p:cNvSpPr/>
          <p:nvPr/>
        </p:nvSpPr>
        <p:spPr>
          <a:xfrm>
            <a:off x="38163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00" name="Shape 3600"/>
          <p:cNvSpPr/>
          <p:nvPr/>
        </p:nvSpPr>
        <p:spPr>
          <a:xfrm>
            <a:off x="41211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01" name="Shape 3601"/>
          <p:cNvSpPr/>
          <p:nvPr/>
        </p:nvSpPr>
        <p:spPr>
          <a:xfrm>
            <a:off x="44259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02" name="Shape 3602"/>
          <p:cNvSpPr/>
          <p:nvPr/>
        </p:nvSpPr>
        <p:spPr>
          <a:xfrm>
            <a:off x="47307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03" name="Shape 3603"/>
          <p:cNvSpPr/>
          <p:nvPr/>
        </p:nvSpPr>
        <p:spPr>
          <a:xfrm>
            <a:off x="50355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04" name="Shape 3604"/>
          <p:cNvSpPr/>
          <p:nvPr/>
        </p:nvSpPr>
        <p:spPr>
          <a:xfrm>
            <a:off x="53403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05" name="Shape 3605"/>
          <p:cNvSpPr/>
          <p:nvPr/>
        </p:nvSpPr>
        <p:spPr>
          <a:xfrm>
            <a:off x="56451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06" name="Shape 3606"/>
          <p:cNvSpPr/>
          <p:nvPr/>
        </p:nvSpPr>
        <p:spPr>
          <a:xfrm>
            <a:off x="5949950" y="2216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07" name="Shape 3607"/>
          <p:cNvSpPr/>
          <p:nvPr/>
        </p:nvSpPr>
        <p:spPr>
          <a:xfrm>
            <a:off x="62547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08" name="Shape 3608"/>
          <p:cNvSpPr/>
          <p:nvPr/>
        </p:nvSpPr>
        <p:spPr>
          <a:xfrm>
            <a:off x="6559550" y="2216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09" name="Shape 3609"/>
          <p:cNvSpPr/>
          <p:nvPr/>
        </p:nvSpPr>
        <p:spPr>
          <a:xfrm>
            <a:off x="22923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10" name="Shape 3610"/>
          <p:cNvSpPr/>
          <p:nvPr/>
        </p:nvSpPr>
        <p:spPr>
          <a:xfrm>
            <a:off x="2597150" y="2520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11" name="Shape 3611"/>
          <p:cNvSpPr/>
          <p:nvPr/>
        </p:nvSpPr>
        <p:spPr>
          <a:xfrm>
            <a:off x="2901950" y="2520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12" name="Shape 3612"/>
          <p:cNvSpPr/>
          <p:nvPr/>
        </p:nvSpPr>
        <p:spPr>
          <a:xfrm>
            <a:off x="3206750" y="2520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13" name="Shape 3613"/>
          <p:cNvSpPr/>
          <p:nvPr/>
        </p:nvSpPr>
        <p:spPr>
          <a:xfrm>
            <a:off x="35115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14" name="Shape 3614"/>
          <p:cNvSpPr/>
          <p:nvPr/>
        </p:nvSpPr>
        <p:spPr>
          <a:xfrm>
            <a:off x="38163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15" name="Shape 3615"/>
          <p:cNvSpPr/>
          <p:nvPr/>
        </p:nvSpPr>
        <p:spPr>
          <a:xfrm>
            <a:off x="41211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16" name="Shape 3616"/>
          <p:cNvSpPr/>
          <p:nvPr/>
        </p:nvSpPr>
        <p:spPr>
          <a:xfrm>
            <a:off x="44259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17" name="Shape 3617"/>
          <p:cNvSpPr/>
          <p:nvPr/>
        </p:nvSpPr>
        <p:spPr>
          <a:xfrm>
            <a:off x="47307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18" name="Shape 3618"/>
          <p:cNvSpPr/>
          <p:nvPr/>
        </p:nvSpPr>
        <p:spPr>
          <a:xfrm>
            <a:off x="50355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19" name="Shape 3619"/>
          <p:cNvSpPr/>
          <p:nvPr/>
        </p:nvSpPr>
        <p:spPr>
          <a:xfrm>
            <a:off x="53403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20" name="Shape 3620"/>
          <p:cNvSpPr/>
          <p:nvPr/>
        </p:nvSpPr>
        <p:spPr>
          <a:xfrm>
            <a:off x="56451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21" name="Shape 3621"/>
          <p:cNvSpPr/>
          <p:nvPr/>
        </p:nvSpPr>
        <p:spPr>
          <a:xfrm>
            <a:off x="5949950" y="2520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22" name="Shape 3622"/>
          <p:cNvSpPr/>
          <p:nvPr/>
        </p:nvSpPr>
        <p:spPr>
          <a:xfrm>
            <a:off x="62547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23" name="Shape 3623"/>
          <p:cNvSpPr/>
          <p:nvPr/>
        </p:nvSpPr>
        <p:spPr>
          <a:xfrm>
            <a:off x="6559550" y="2520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24" name="Shape 3624"/>
          <p:cNvSpPr/>
          <p:nvPr/>
        </p:nvSpPr>
        <p:spPr>
          <a:xfrm>
            <a:off x="22923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25" name="Shape 3625"/>
          <p:cNvSpPr/>
          <p:nvPr/>
        </p:nvSpPr>
        <p:spPr>
          <a:xfrm>
            <a:off x="2597150" y="2825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26" name="Shape 3626"/>
          <p:cNvSpPr/>
          <p:nvPr/>
        </p:nvSpPr>
        <p:spPr>
          <a:xfrm>
            <a:off x="2901950" y="2825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27" name="Shape 3627"/>
          <p:cNvSpPr/>
          <p:nvPr/>
        </p:nvSpPr>
        <p:spPr>
          <a:xfrm>
            <a:off x="32067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28" name="Shape 3628"/>
          <p:cNvSpPr/>
          <p:nvPr/>
        </p:nvSpPr>
        <p:spPr>
          <a:xfrm>
            <a:off x="35115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29" name="Shape 3629"/>
          <p:cNvSpPr/>
          <p:nvPr/>
        </p:nvSpPr>
        <p:spPr>
          <a:xfrm>
            <a:off x="38163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30" name="Shape 3630"/>
          <p:cNvSpPr/>
          <p:nvPr/>
        </p:nvSpPr>
        <p:spPr>
          <a:xfrm>
            <a:off x="41211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31" name="Shape 3631"/>
          <p:cNvSpPr/>
          <p:nvPr/>
        </p:nvSpPr>
        <p:spPr>
          <a:xfrm>
            <a:off x="44259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32" name="Shape 3632"/>
          <p:cNvSpPr/>
          <p:nvPr/>
        </p:nvSpPr>
        <p:spPr>
          <a:xfrm>
            <a:off x="47307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33" name="Shape 3633"/>
          <p:cNvSpPr/>
          <p:nvPr/>
        </p:nvSpPr>
        <p:spPr>
          <a:xfrm>
            <a:off x="50355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34" name="Shape 3634"/>
          <p:cNvSpPr/>
          <p:nvPr/>
        </p:nvSpPr>
        <p:spPr>
          <a:xfrm>
            <a:off x="53403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35" name="Shape 3635"/>
          <p:cNvSpPr/>
          <p:nvPr/>
        </p:nvSpPr>
        <p:spPr>
          <a:xfrm>
            <a:off x="56451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36" name="Shape 3636"/>
          <p:cNvSpPr/>
          <p:nvPr/>
        </p:nvSpPr>
        <p:spPr>
          <a:xfrm>
            <a:off x="59499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37" name="Shape 3637"/>
          <p:cNvSpPr/>
          <p:nvPr/>
        </p:nvSpPr>
        <p:spPr>
          <a:xfrm>
            <a:off x="62547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38" name="Shape 3638"/>
          <p:cNvSpPr/>
          <p:nvPr/>
        </p:nvSpPr>
        <p:spPr>
          <a:xfrm>
            <a:off x="6559550" y="2825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39" name="Shape 3639"/>
          <p:cNvSpPr/>
          <p:nvPr/>
        </p:nvSpPr>
        <p:spPr>
          <a:xfrm>
            <a:off x="22923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40" name="Shape 3640"/>
          <p:cNvSpPr/>
          <p:nvPr/>
        </p:nvSpPr>
        <p:spPr>
          <a:xfrm>
            <a:off x="25971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41" name="Shape 3641"/>
          <p:cNvSpPr/>
          <p:nvPr/>
        </p:nvSpPr>
        <p:spPr>
          <a:xfrm>
            <a:off x="29019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42" name="Shape 3642"/>
          <p:cNvSpPr/>
          <p:nvPr/>
        </p:nvSpPr>
        <p:spPr>
          <a:xfrm>
            <a:off x="32067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43" name="Shape 3643"/>
          <p:cNvSpPr/>
          <p:nvPr/>
        </p:nvSpPr>
        <p:spPr>
          <a:xfrm>
            <a:off x="35115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44" name="Shape 3644"/>
          <p:cNvSpPr/>
          <p:nvPr/>
        </p:nvSpPr>
        <p:spPr>
          <a:xfrm>
            <a:off x="38163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45" name="Shape 3645"/>
          <p:cNvSpPr/>
          <p:nvPr/>
        </p:nvSpPr>
        <p:spPr>
          <a:xfrm>
            <a:off x="41211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46" name="Shape 3646"/>
          <p:cNvSpPr/>
          <p:nvPr/>
        </p:nvSpPr>
        <p:spPr>
          <a:xfrm>
            <a:off x="44259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47" name="Shape 3647"/>
          <p:cNvSpPr/>
          <p:nvPr/>
        </p:nvSpPr>
        <p:spPr>
          <a:xfrm>
            <a:off x="47307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48" name="Shape 3648"/>
          <p:cNvSpPr/>
          <p:nvPr/>
        </p:nvSpPr>
        <p:spPr>
          <a:xfrm>
            <a:off x="50355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49" name="Shape 3649"/>
          <p:cNvSpPr/>
          <p:nvPr/>
        </p:nvSpPr>
        <p:spPr>
          <a:xfrm>
            <a:off x="53403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50" name="Shape 3650"/>
          <p:cNvSpPr/>
          <p:nvPr/>
        </p:nvSpPr>
        <p:spPr>
          <a:xfrm>
            <a:off x="56451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51" name="Shape 3651"/>
          <p:cNvSpPr/>
          <p:nvPr/>
        </p:nvSpPr>
        <p:spPr>
          <a:xfrm>
            <a:off x="5949950" y="3130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52" name="Shape 3652"/>
          <p:cNvSpPr/>
          <p:nvPr/>
        </p:nvSpPr>
        <p:spPr>
          <a:xfrm>
            <a:off x="62547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53" name="Shape 3653"/>
          <p:cNvSpPr/>
          <p:nvPr/>
        </p:nvSpPr>
        <p:spPr>
          <a:xfrm>
            <a:off x="6559550" y="3130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54" name="Shape 3654"/>
          <p:cNvSpPr/>
          <p:nvPr/>
        </p:nvSpPr>
        <p:spPr>
          <a:xfrm>
            <a:off x="2292350" y="3435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55" name="Shape 3655"/>
          <p:cNvSpPr/>
          <p:nvPr/>
        </p:nvSpPr>
        <p:spPr>
          <a:xfrm>
            <a:off x="2597150" y="34353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56" name="Shape 3656"/>
          <p:cNvSpPr/>
          <p:nvPr/>
        </p:nvSpPr>
        <p:spPr>
          <a:xfrm>
            <a:off x="2901950" y="34353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57" name="Shape 3657"/>
          <p:cNvSpPr/>
          <p:nvPr/>
        </p:nvSpPr>
        <p:spPr>
          <a:xfrm>
            <a:off x="3206750" y="34353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58" name="Shape 3658"/>
          <p:cNvSpPr/>
          <p:nvPr/>
        </p:nvSpPr>
        <p:spPr>
          <a:xfrm>
            <a:off x="3511550" y="3435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59" name="Shape 3659"/>
          <p:cNvSpPr/>
          <p:nvPr/>
        </p:nvSpPr>
        <p:spPr>
          <a:xfrm>
            <a:off x="3816350" y="34353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60" name="Shape 3660"/>
          <p:cNvSpPr/>
          <p:nvPr/>
        </p:nvSpPr>
        <p:spPr>
          <a:xfrm>
            <a:off x="4121150" y="34353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61" name="Shape 3661"/>
          <p:cNvSpPr/>
          <p:nvPr/>
        </p:nvSpPr>
        <p:spPr>
          <a:xfrm>
            <a:off x="4425950" y="34353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62" name="Shape 3662"/>
          <p:cNvSpPr/>
          <p:nvPr/>
        </p:nvSpPr>
        <p:spPr>
          <a:xfrm>
            <a:off x="4730750" y="34353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63" name="Shape 3663"/>
          <p:cNvSpPr/>
          <p:nvPr/>
        </p:nvSpPr>
        <p:spPr>
          <a:xfrm>
            <a:off x="5035550" y="34353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64" name="Shape 3664"/>
          <p:cNvSpPr/>
          <p:nvPr/>
        </p:nvSpPr>
        <p:spPr>
          <a:xfrm>
            <a:off x="5340350" y="34353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65" name="Shape 3665"/>
          <p:cNvSpPr/>
          <p:nvPr/>
        </p:nvSpPr>
        <p:spPr>
          <a:xfrm>
            <a:off x="5645150" y="34353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66" name="Shape 3666"/>
          <p:cNvSpPr/>
          <p:nvPr/>
        </p:nvSpPr>
        <p:spPr>
          <a:xfrm>
            <a:off x="5949950" y="34353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67" name="Shape 3667"/>
          <p:cNvSpPr/>
          <p:nvPr/>
        </p:nvSpPr>
        <p:spPr>
          <a:xfrm>
            <a:off x="6254750" y="34353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68" name="Shape 3668"/>
          <p:cNvSpPr/>
          <p:nvPr/>
        </p:nvSpPr>
        <p:spPr>
          <a:xfrm>
            <a:off x="6559550" y="34353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69" name="Shape 3669"/>
          <p:cNvSpPr/>
          <p:nvPr/>
        </p:nvSpPr>
        <p:spPr>
          <a:xfrm>
            <a:off x="22923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70" name="Shape 3670"/>
          <p:cNvSpPr/>
          <p:nvPr/>
        </p:nvSpPr>
        <p:spPr>
          <a:xfrm>
            <a:off x="2597150" y="3740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71" name="Shape 3671"/>
          <p:cNvSpPr/>
          <p:nvPr/>
        </p:nvSpPr>
        <p:spPr>
          <a:xfrm>
            <a:off x="2901950" y="3740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72" name="Shape 3672"/>
          <p:cNvSpPr/>
          <p:nvPr/>
        </p:nvSpPr>
        <p:spPr>
          <a:xfrm>
            <a:off x="3206750" y="37401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73" name="Shape 3673"/>
          <p:cNvSpPr/>
          <p:nvPr/>
        </p:nvSpPr>
        <p:spPr>
          <a:xfrm>
            <a:off x="3511550" y="37401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74" name="Shape 3674"/>
          <p:cNvSpPr/>
          <p:nvPr/>
        </p:nvSpPr>
        <p:spPr>
          <a:xfrm>
            <a:off x="3816350" y="37401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75" name="Shape 3675"/>
          <p:cNvSpPr/>
          <p:nvPr/>
        </p:nvSpPr>
        <p:spPr>
          <a:xfrm>
            <a:off x="4121150" y="37401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76" name="Shape 3676"/>
          <p:cNvSpPr/>
          <p:nvPr/>
        </p:nvSpPr>
        <p:spPr>
          <a:xfrm>
            <a:off x="44259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77" name="Shape 3677"/>
          <p:cNvSpPr/>
          <p:nvPr/>
        </p:nvSpPr>
        <p:spPr>
          <a:xfrm>
            <a:off x="47307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78" name="Shape 3678"/>
          <p:cNvSpPr/>
          <p:nvPr/>
        </p:nvSpPr>
        <p:spPr>
          <a:xfrm>
            <a:off x="50355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79" name="Shape 3679"/>
          <p:cNvSpPr/>
          <p:nvPr/>
        </p:nvSpPr>
        <p:spPr>
          <a:xfrm>
            <a:off x="53403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80" name="Shape 3680"/>
          <p:cNvSpPr/>
          <p:nvPr/>
        </p:nvSpPr>
        <p:spPr>
          <a:xfrm>
            <a:off x="56451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81" name="Shape 3681"/>
          <p:cNvSpPr/>
          <p:nvPr/>
        </p:nvSpPr>
        <p:spPr>
          <a:xfrm>
            <a:off x="59499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82" name="Shape 3682"/>
          <p:cNvSpPr/>
          <p:nvPr/>
        </p:nvSpPr>
        <p:spPr>
          <a:xfrm>
            <a:off x="62547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83" name="Shape 3683"/>
          <p:cNvSpPr/>
          <p:nvPr/>
        </p:nvSpPr>
        <p:spPr>
          <a:xfrm>
            <a:off x="6559550" y="37401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84" name="Shape 3684"/>
          <p:cNvSpPr/>
          <p:nvPr/>
        </p:nvSpPr>
        <p:spPr>
          <a:xfrm>
            <a:off x="22923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85" name="Shape 3685"/>
          <p:cNvSpPr/>
          <p:nvPr/>
        </p:nvSpPr>
        <p:spPr>
          <a:xfrm>
            <a:off x="25971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86" name="Shape 3686"/>
          <p:cNvSpPr/>
          <p:nvPr/>
        </p:nvSpPr>
        <p:spPr>
          <a:xfrm>
            <a:off x="29019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87" name="Shape 3687"/>
          <p:cNvSpPr/>
          <p:nvPr/>
        </p:nvSpPr>
        <p:spPr>
          <a:xfrm>
            <a:off x="32067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88" name="Shape 3688"/>
          <p:cNvSpPr/>
          <p:nvPr/>
        </p:nvSpPr>
        <p:spPr>
          <a:xfrm>
            <a:off x="35115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89" name="Shape 3689"/>
          <p:cNvSpPr/>
          <p:nvPr/>
        </p:nvSpPr>
        <p:spPr>
          <a:xfrm>
            <a:off x="38163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90" name="Shape 3690"/>
          <p:cNvSpPr/>
          <p:nvPr/>
        </p:nvSpPr>
        <p:spPr>
          <a:xfrm>
            <a:off x="41211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91" name="Shape 3691"/>
          <p:cNvSpPr/>
          <p:nvPr/>
        </p:nvSpPr>
        <p:spPr>
          <a:xfrm>
            <a:off x="44259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92" name="Shape 3692"/>
          <p:cNvSpPr/>
          <p:nvPr/>
        </p:nvSpPr>
        <p:spPr>
          <a:xfrm>
            <a:off x="47307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93" name="Shape 3693"/>
          <p:cNvSpPr/>
          <p:nvPr/>
        </p:nvSpPr>
        <p:spPr>
          <a:xfrm>
            <a:off x="50355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94" name="Shape 3694"/>
          <p:cNvSpPr/>
          <p:nvPr/>
        </p:nvSpPr>
        <p:spPr>
          <a:xfrm>
            <a:off x="53403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95" name="Shape 3695"/>
          <p:cNvSpPr/>
          <p:nvPr/>
        </p:nvSpPr>
        <p:spPr>
          <a:xfrm>
            <a:off x="5645150" y="40449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96" name="Shape 3696"/>
          <p:cNvSpPr/>
          <p:nvPr/>
        </p:nvSpPr>
        <p:spPr>
          <a:xfrm>
            <a:off x="59499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97" name="Shape 3697"/>
          <p:cNvSpPr/>
          <p:nvPr/>
        </p:nvSpPr>
        <p:spPr>
          <a:xfrm>
            <a:off x="62547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98" name="Shape 3698"/>
          <p:cNvSpPr/>
          <p:nvPr/>
        </p:nvSpPr>
        <p:spPr>
          <a:xfrm>
            <a:off x="6559550" y="40449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699" name="Shape 3699"/>
          <p:cNvSpPr/>
          <p:nvPr/>
        </p:nvSpPr>
        <p:spPr>
          <a:xfrm>
            <a:off x="22923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700" name="Shape 3700"/>
          <p:cNvSpPr/>
          <p:nvPr/>
        </p:nvSpPr>
        <p:spPr>
          <a:xfrm>
            <a:off x="25971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701" name="Shape 3701"/>
          <p:cNvSpPr/>
          <p:nvPr/>
        </p:nvSpPr>
        <p:spPr>
          <a:xfrm>
            <a:off x="29019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702" name="Shape 3702"/>
          <p:cNvSpPr/>
          <p:nvPr/>
        </p:nvSpPr>
        <p:spPr>
          <a:xfrm>
            <a:off x="32067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703" name="Shape 3703"/>
          <p:cNvSpPr/>
          <p:nvPr/>
        </p:nvSpPr>
        <p:spPr>
          <a:xfrm>
            <a:off x="35115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704" name="Shape 3704"/>
          <p:cNvSpPr/>
          <p:nvPr/>
        </p:nvSpPr>
        <p:spPr>
          <a:xfrm>
            <a:off x="38163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705" name="Shape 3705"/>
          <p:cNvSpPr/>
          <p:nvPr/>
        </p:nvSpPr>
        <p:spPr>
          <a:xfrm>
            <a:off x="41211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706" name="Shape 3706"/>
          <p:cNvSpPr/>
          <p:nvPr/>
        </p:nvSpPr>
        <p:spPr>
          <a:xfrm>
            <a:off x="44259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707" name="Shape 3707"/>
          <p:cNvSpPr/>
          <p:nvPr/>
        </p:nvSpPr>
        <p:spPr>
          <a:xfrm>
            <a:off x="47307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708" name="Shape 3708"/>
          <p:cNvSpPr/>
          <p:nvPr/>
        </p:nvSpPr>
        <p:spPr>
          <a:xfrm>
            <a:off x="50355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709" name="Shape 3709"/>
          <p:cNvSpPr/>
          <p:nvPr/>
        </p:nvSpPr>
        <p:spPr>
          <a:xfrm>
            <a:off x="53403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710" name="Shape 3710"/>
          <p:cNvSpPr/>
          <p:nvPr/>
        </p:nvSpPr>
        <p:spPr>
          <a:xfrm>
            <a:off x="5645150" y="43497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711" name="Shape 3711"/>
          <p:cNvSpPr/>
          <p:nvPr/>
        </p:nvSpPr>
        <p:spPr>
          <a:xfrm>
            <a:off x="59499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712" name="Shape 3712"/>
          <p:cNvSpPr/>
          <p:nvPr/>
        </p:nvSpPr>
        <p:spPr>
          <a:xfrm>
            <a:off x="62547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713" name="Shape 3713"/>
          <p:cNvSpPr/>
          <p:nvPr/>
        </p:nvSpPr>
        <p:spPr>
          <a:xfrm>
            <a:off x="6559550" y="43497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714" name="Shape 3714"/>
          <p:cNvSpPr/>
          <p:nvPr/>
        </p:nvSpPr>
        <p:spPr>
          <a:xfrm>
            <a:off x="22923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715" name="Shape 3715"/>
          <p:cNvSpPr/>
          <p:nvPr/>
        </p:nvSpPr>
        <p:spPr>
          <a:xfrm>
            <a:off x="2597150" y="4654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716" name="Shape 3716"/>
          <p:cNvSpPr/>
          <p:nvPr/>
        </p:nvSpPr>
        <p:spPr>
          <a:xfrm>
            <a:off x="2901950" y="4654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717" name="Shape 3717"/>
          <p:cNvSpPr/>
          <p:nvPr/>
        </p:nvSpPr>
        <p:spPr>
          <a:xfrm>
            <a:off x="32067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718" name="Shape 3718"/>
          <p:cNvSpPr/>
          <p:nvPr/>
        </p:nvSpPr>
        <p:spPr>
          <a:xfrm>
            <a:off x="35115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719" name="Shape 3719"/>
          <p:cNvSpPr/>
          <p:nvPr/>
        </p:nvSpPr>
        <p:spPr>
          <a:xfrm>
            <a:off x="38163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720" name="Shape 3720"/>
          <p:cNvSpPr/>
          <p:nvPr/>
        </p:nvSpPr>
        <p:spPr>
          <a:xfrm>
            <a:off x="41211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721" name="Shape 3721"/>
          <p:cNvSpPr/>
          <p:nvPr/>
        </p:nvSpPr>
        <p:spPr>
          <a:xfrm>
            <a:off x="44259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722" name="Shape 3722"/>
          <p:cNvSpPr/>
          <p:nvPr/>
        </p:nvSpPr>
        <p:spPr>
          <a:xfrm>
            <a:off x="47307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723" name="Shape 3723"/>
          <p:cNvSpPr/>
          <p:nvPr/>
        </p:nvSpPr>
        <p:spPr>
          <a:xfrm>
            <a:off x="50355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724" name="Shape 3724"/>
          <p:cNvSpPr/>
          <p:nvPr/>
        </p:nvSpPr>
        <p:spPr>
          <a:xfrm>
            <a:off x="53403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725" name="Shape 3725"/>
          <p:cNvSpPr/>
          <p:nvPr/>
        </p:nvSpPr>
        <p:spPr>
          <a:xfrm>
            <a:off x="5645150" y="46545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726" name="Shape 3726"/>
          <p:cNvSpPr/>
          <p:nvPr/>
        </p:nvSpPr>
        <p:spPr>
          <a:xfrm>
            <a:off x="59499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727" name="Shape 3727"/>
          <p:cNvSpPr/>
          <p:nvPr/>
        </p:nvSpPr>
        <p:spPr>
          <a:xfrm>
            <a:off x="62547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728" name="Shape 3728"/>
          <p:cNvSpPr/>
          <p:nvPr/>
        </p:nvSpPr>
        <p:spPr>
          <a:xfrm>
            <a:off x="6559550" y="46545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729" name="Shape 3729"/>
          <p:cNvSpPr/>
          <p:nvPr/>
        </p:nvSpPr>
        <p:spPr>
          <a:xfrm>
            <a:off x="25971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730" name="Shape 3730"/>
          <p:cNvSpPr/>
          <p:nvPr/>
        </p:nvSpPr>
        <p:spPr>
          <a:xfrm>
            <a:off x="2901950" y="4959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731" name="Shape 3731"/>
          <p:cNvSpPr/>
          <p:nvPr/>
        </p:nvSpPr>
        <p:spPr>
          <a:xfrm>
            <a:off x="32067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732" name="Shape 3732"/>
          <p:cNvSpPr/>
          <p:nvPr/>
        </p:nvSpPr>
        <p:spPr>
          <a:xfrm>
            <a:off x="35115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733" name="Shape 3733"/>
          <p:cNvSpPr/>
          <p:nvPr/>
        </p:nvSpPr>
        <p:spPr>
          <a:xfrm>
            <a:off x="38163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734" name="Shape 3734"/>
          <p:cNvSpPr/>
          <p:nvPr/>
        </p:nvSpPr>
        <p:spPr>
          <a:xfrm>
            <a:off x="41211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735" name="Shape 3735"/>
          <p:cNvSpPr/>
          <p:nvPr/>
        </p:nvSpPr>
        <p:spPr>
          <a:xfrm>
            <a:off x="44259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736" name="Shape 3736"/>
          <p:cNvSpPr/>
          <p:nvPr/>
        </p:nvSpPr>
        <p:spPr>
          <a:xfrm>
            <a:off x="47307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737" name="Shape 3737"/>
          <p:cNvSpPr/>
          <p:nvPr/>
        </p:nvSpPr>
        <p:spPr>
          <a:xfrm>
            <a:off x="50355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738" name="Shape 3738"/>
          <p:cNvSpPr/>
          <p:nvPr/>
        </p:nvSpPr>
        <p:spPr>
          <a:xfrm>
            <a:off x="53403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739" name="Shape 3739"/>
          <p:cNvSpPr/>
          <p:nvPr/>
        </p:nvSpPr>
        <p:spPr>
          <a:xfrm>
            <a:off x="56451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740" name="Shape 3740"/>
          <p:cNvSpPr/>
          <p:nvPr/>
        </p:nvSpPr>
        <p:spPr>
          <a:xfrm>
            <a:off x="5949950" y="4959350"/>
            <a:ext cx="292101" cy="292101"/>
          </a:xfrm>
          <a:prstGeom prst="rect">
            <a:avLst/>
          </a:prstGeom>
          <a:solidFill>
            <a:srgbClr val="0000FF"/>
          </a:solidFill>
          <a:ln w="12700">
            <a:solidFill>
              <a:srgbClr val="000000"/>
            </a:solidFill>
          </a:ln>
        </p:spPr>
        <p:txBody>
          <a:bodyPr lIns="45719" rIns="45719" anchor="ctr"/>
          <a:lstStyle/>
          <a:p>
            <a:pPr>
              <a:defRPr>
                <a:latin typeface="+mj-lt"/>
                <a:ea typeface="+mj-ea"/>
                <a:cs typeface="+mj-cs"/>
                <a:sym typeface="Times New Roman"/>
              </a:defRPr>
            </a:pPr>
          </a:p>
        </p:txBody>
      </p:sp>
      <p:sp>
        <p:nvSpPr>
          <p:cNvPr id="3741" name="Shape 3741"/>
          <p:cNvSpPr/>
          <p:nvPr/>
        </p:nvSpPr>
        <p:spPr>
          <a:xfrm>
            <a:off x="6254750" y="4959350"/>
            <a:ext cx="292101" cy="292101"/>
          </a:xfrm>
          <a:prstGeom prst="rect">
            <a:avLst/>
          </a:prstGeom>
          <a:solidFill>
            <a:srgbClr val="FF99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742" name="Shape 3742"/>
          <p:cNvSpPr/>
          <p:nvPr/>
        </p:nvSpPr>
        <p:spPr>
          <a:xfrm>
            <a:off x="6559550" y="4959350"/>
            <a:ext cx="292101" cy="292101"/>
          </a:xfrm>
          <a:prstGeom prst="rect">
            <a:avLst/>
          </a:prstGeom>
          <a:solidFill>
            <a:srgbClr val="33CC33"/>
          </a:solidFill>
          <a:ln w="12700">
            <a:solidFill>
              <a:srgbClr val="000000"/>
            </a:solidFill>
          </a:ln>
        </p:spPr>
        <p:txBody>
          <a:bodyPr lIns="45719" rIns="45719" anchor="ctr"/>
          <a:lstStyle/>
          <a:p>
            <a:pPr>
              <a:defRPr>
                <a:latin typeface="+mj-lt"/>
                <a:ea typeface="+mj-ea"/>
                <a:cs typeface="+mj-cs"/>
                <a:sym typeface="Times New Roman"/>
              </a:defRPr>
            </a:pPr>
          </a:p>
        </p:txBody>
      </p:sp>
      <p:grpSp>
        <p:nvGrpSpPr>
          <p:cNvPr id="3747" name="Group 3747"/>
          <p:cNvGrpSpPr/>
          <p:nvPr/>
        </p:nvGrpSpPr>
        <p:grpSpPr>
          <a:xfrm>
            <a:off x="7016749" y="4959349"/>
            <a:ext cx="292102" cy="292102"/>
            <a:chOff x="0" y="0"/>
            <a:chExt cx="292100" cy="292100"/>
          </a:xfrm>
        </p:grpSpPr>
        <p:sp>
          <p:nvSpPr>
            <p:cNvPr id="3743" name="Shape 3743"/>
            <p:cNvSpPr/>
            <p:nvPr/>
          </p:nvSpPr>
          <p:spPr>
            <a:xfrm>
              <a:off x="-1" y="-1"/>
              <a:ext cx="292102" cy="292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99" y="0"/>
                  </a:moveTo>
                  <a:lnTo>
                    <a:pt x="0" y="5399"/>
                  </a:lnTo>
                  <a:lnTo>
                    <a:pt x="0" y="21600"/>
                  </a:lnTo>
                  <a:lnTo>
                    <a:pt x="16201" y="21600"/>
                  </a:lnTo>
                  <a:lnTo>
                    <a:pt x="21600" y="16201"/>
                  </a:lnTo>
                  <a:lnTo>
                    <a:pt x="21600" y="0"/>
                  </a:lnTo>
                  <a:close/>
                </a:path>
              </a:pathLst>
            </a:cu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744" name="Shape 3744"/>
            <p:cNvSpPr/>
            <p:nvPr/>
          </p:nvSpPr>
          <p:spPr>
            <a:xfrm>
              <a:off x="-1" y="-1"/>
              <a:ext cx="292102" cy="730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99" y="0"/>
                  </a:moveTo>
                  <a:lnTo>
                    <a:pt x="0" y="21600"/>
                  </a:lnTo>
                  <a:lnTo>
                    <a:pt x="16201" y="21600"/>
                  </a:lnTo>
                  <a:lnTo>
                    <a:pt x="21600" y="0"/>
                  </a:lnTo>
                  <a:close/>
                </a:path>
              </a:pathLst>
            </a:custGeom>
            <a:solidFill>
              <a:srgbClr val="FFFF33"/>
            </a:solidFill>
            <a:ln w="12700" cap="flat">
              <a:noFill/>
              <a:miter lim="400000"/>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745" name="Shape 3745"/>
            <p:cNvSpPr/>
            <p:nvPr/>
          </p:nvSpPr>
          <p:spPr>
            <a:xfrm>
              <a:off x="219088" y="-1"/>
              <a:ext cx="73012" cy="292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399"/>
                  </a:moveTo>
                  <a:lnTo>
                    <a:pt x="0" y="21600"/>
                  </a:lnTo>
                  <a:lnTo>
                    <a:pt x="21600" y="16201"/>
                  </a:lnTo>
                  <a:lnTo>
                    <a:pt x="21600" y="0"/>
                  </a:lnTo>
                  <a:close/>
                </a:path>
              </a:pathLst>
            </a:custGeom>
            <a:solidFill>
              <a:srgbClr val="CCCC00"/>
            </a:solidFill>
            <a:ln w="12700" cap="flat">
              <a:noFill/>
              <a:miter lim="400000"/>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746" name="Shape 3746"/>
            <p:cNvSpPr/>
            <p:nvPr/>
          </p:nvSpPr>
          <p:spPr>
            <a:xfrm>
              <a:off x="-1" y="-1"/>
              <a:ext cx="292102" cy="292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399"/>
                  </a:moveTo>
                  <a:lnTo>
                    <a:pt x="16201" y="5399"/>
                  </a:lnTo>
                  <a:lnTo>
                    <a:pt x="21600" y="0"/>
                  </a:lnTo>
                  <a:moveTo>
                    <a:pt x="16201" y="5399"/>
                  </a:moveTo>
                  <a:lnTo>
                    <a:pt x="16201" y="21600"/>
                  </a:lnTo>
                </a:path>
              </a:pathLst>
            </a:custGeom>
            <a:no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grpSp>
      <p:pic>
        <p:nvPicPr>
          <p:cNvPr id="3748" name="image.png"/>
          <p:cNvPicPr>
            <a:picLocks noChangeAspect="1"/>
          </p:cNvPicPr>
          <p:nvPr/>
        </p:nvPicPr>
        <p:blipFill>
          <a:blip r:embed="rId2">
            <a:extLst/>
          </a:blip>
          <a:stretch>
            <a:fillRect/>
          </a:stretch>
        </p:blipFill>
        <p:spPr>
          <a:xfrm>
            <a:off x="2971800" y="1371600"/>
            <a:ext cx="228600" cy="228600"/>
          </a:xfrm>
          <a:prstGeom prst="rect">
            <a:avLst/>
          </a:prstGeom>
          <a:ln w="12700">
            <a:miter lim="400000"/>
          </a:ln>
        </p:spPr>
      </p:pic>
      <p:grpSp>
        <p:nvGrpSpPr>
          <p:cNvPr id="3752" name="Group 3752"/>
          <p:cNvGrpSpPr/>
          <p:nvPr/>
        </p:nvGrpSpPr>
        <p:grpSpPr>
          <a:xfrm>
            <a:off x="2901949" y="1301749"/>
            <a:ext cx="603251" cy="298451"/>
            <a:chOff x="0" y="0"/>
            <a:chExt cx="603250" cy="298450"/>
          </a:xfrm>
        </p:grpSpPr>
        <p:sp>
          <p:nvSpPr>
            <p:cNvPr id="3749" name="Shape 3749"/>
            <p:cNvSpPr/>
            <p:nvPr/>
          </p:nvSpPr>
          <p:spPr>
            <a:xfrm>
              <a:off x="-1" y="-1"/>
              <a:ext cx="292102" cy="292102"/>
            </a:xfrm>
            <a:prstGeom prst="rect">
              <a:avLst/>
            </a:prstGeom>
            <a:solidFill>
              <a:srgbClr val="FF0033"/>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750" name="Shape 3750"/>
            <p:cNvSpPr/>
            <p:nvPr/>
          </p:nvSpPr>
          <p:spPr>
            <a:xfrm>
              <a:off x="304800" y="-1"/>
              <a:ext cx="292101" cy="292102"/>
            </a:xfrm>
            <a:prstGeom prst="rect">
              <a:avLst/>
            </a:pr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pic>
          <p:nvPicPr>
            <p:cNvPr id="3751" name="image.png"/>
            <p:cNvPicPr>
              <a:picLocks noChangeAspect="1"/>
            </p:cNvPicPr>
            <p:nvPr/>
          </p:nvPicPr>
          <p:blipFill>
            <a:blip r:embed="rId2">
              <a:extLst/>
            </a:blip>
            <a:stretch>
              <a:fillRect/>
            </a:stretch>
          </p:blipFill>
          <p:spPr>
            <a:xfrm>
              <a:off x="374650" y="69850"/>
              <a:ext cx="228600" cy="228600"/>
            </a:xfrm>
            <a:prstGeom prst="rect">
              <a:avLst/>
            </a:prstGeom>
            <a:ln w="12700" cap="flat">
              <a:noFill/>
              <a:miter lim="400000"/>
            </a:ln>
            <a:effectLst/>
          </p:spPr>
        </p:pic>
      </p:grpSp>
      <p:grpSp>
        <p:nvGrpSpPr>
          <p:cNvPr id="3756" name="Group 3756"/>
          <p:cNvGrpSpPr/>
          <p:nvPr/>
        </p:nvGrpSpPr>
        <p:grpSpPr>
          <a:xfrm>
            <a:off x="3206749" y="996949"/>
            <a:ext cx="298451" cy="596902"/>
            <a:chOff x="0" y="0"/>
            <a:chExt cx="298450" cy="596900"/>
          </a:xfrm>
        </p:grpSpPr>
        <p:sp>
          <p:nvSpPr>
            <p:cNvPr id="3753" name="Shape 3753"/>
            <p:cNvSpPr/>
            <p:nvPr/>
          </p:nvSpPr>
          <p:spPr>
            <a:xfrm>
              <a:off x="-1" y="304800"/>
              <a:ext cx="292102" cy="292101"/>
            </a:xfrm>
            <a:prstGeom prst="rect">
              <a:avLst/>
            </a:prstGeom>
            <a:solidFill>
              <a:srgbClr val="FF0033"/>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754" name="Shape 3754"/>
            <p:cNvSpPr/>
            <p:nvPr/>
          </p:nvSpPr>
          <p:spPr>
            <a:xfrm>
              <a:off x="-1" y="-1"/>
              <a:ext cx="292102" cy="292102"/>
            </a:xfrm>
            <a:prstGeom prst="rect">
              <a:avLst/>
            </a:pr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pic>
          <p:nvPicPr>
            <p:cNvPr id="3755" name="image.png"/>
            <p:cNvPicPr>
              <a:picLocks noChangeAspect="1"/>
            </p:cNvPicPr>
            <p:nvPr/>
          </p:nvPicPr>
          <p:blipFill>
            <a:blip r:embed="rId2">
              <a:extLst/>
            </a:blip>
            <a:stretch>
              <a:fillRect/>
            </a:stretch>
          </p:blipFill>
          <p:spPr>
            <a:xfrm>
              <a:off x="69850" y="69850"/>
              <a:ext cx="228600" cy="228600"/>
            </a:xfrm>
            <a:prstGeom prst="rect">
              <a:avLst/>
            </a:prstGeom>
            <a:ln w="12700" cap="flat">
              <a:noFill/>
              <a:miter lim="400000"/>
            </a:ln>
            <a:effectLst/>
          </p:spPr>
        </p:pic>
      </p:grpSp>
      <p:grpSp>
        <p:nvGrpSpPr>
          <p:cNvPr id="3760" name="Group 3760"/>
          <p:cNvGrpSpPr/>
          <p:nvPr/>
        </p:nvGrpSpPr>
        <p:grpSpPr>
          <a:xfrm>
            <a:off x="2901949" y="996949"/>
            <a:ext cx="596902" cy="298451"/>
            <a:chOff x="0" y="0"/>
            <a:chExt cx="596900" cy="298450"/>
          </a:xfrm>
        </p:grpSpPr>
        <p:sp>
          <p:nvSpPr>
            <p:cNvPr id="3757" name="Shape 3757"/>
            <p:cNvSpPr/>
            <p:nvPr/>
          </p:nvSpPr>
          <p:spPr>
            <a:xfrm>
              <a:off x="304800" y="-1"/>
              <a:ext cx="292101" cy="292102"/>
            </a:xfrm>
            <a:prstGeom prst="rect">
              <a:avLst/>
            </a:prstGeom>
            <a:solidFill>
              <a:srgbClr val="FF0033"/>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758" name="Shape 3758"/>
            <p:cNvSpPr/>
            <p:nvPr/>
          </p:nvSpPr>
          <p:spPr>
            <a:xfrm>
              <a:off x="-1" y="-1"/>
              <a:ext cx="292102" cy="292102"/>
            </a:xfrm>
            <a:prstGeom prst="rect">
              <a:avLst/>
            </a:pr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pic>
          <p:nvPicPr>
            <p:cNvPr id="3759" name="image.png"/>
            <p:cNvPicPr>
              <a:picLocks noChangeAspect="1"/>
            </p:cNvPicPr>
            <p:nvPr/>
          </p:nvPicPr>
          <p:blipFill>
            <a:blip r:embed="rId2">
              <a:extLst/>
            </a:blip>
            <a:stretch>
              <a:fillRect/>
            </a:stretch>
          </p:blipFill>
          <p:spPr>
            <a:xfrm>
              <a:off x="69850" y="69850"/>
              <a:ext cx="228600" cy="228600"/>
            </a:xfrm>
            <a:prstGeom prst="rect">
              <a:avLst/>
            </a:prstGeom>
            <a:ln w="12700" cap="flat">
              <a:noFill/>
              <a:miter lim="400000"/>
            </a:ln>
            <a:effectLst/>
          </p:spPr>
        </p:pic>
      </p:grpSp>
      <p:grpSp>
        <p:nvGrpSpPr>
          <p:cNvPr id="3764" name="Group 3764"/>
          <p:cNvGrpSpPr/>
          <p:nvPr/>
        </p:nvGrpSpPr>
        <p:grpSpPr>
          <a:xfrm>
            <a:off x="2597149" y="996949"/>
            <a:ext cx="596902" cy="298451"/>
            <a:chOff x="0" y="0"/>
            <a:chExt cx="596900" cy="298450"/>
          </a:xfrm>
        </p:grpSpPr>
        <p:sp>
          <p:nvSpPr>
            <p:cNvPr id="3761" name="Shape 3761"/>
            <p:cNvSpPr/>
            <p:nvPr/>
          </p:nvSpPr>
          <p:spPr>
            <a:xfrm>
              <a:off x="304800" y="-1"/>
              <a:ext cx="292101" cy="292102"/>
            </a:xfrm>
            <a:prstGeom prst="rect">
              <a:avLst/>
            </a:prstGeom>
            <a:solidFill>
              <a:srgbClr val="FF0033"/>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762" name="Shape 3762"/>
            <p:cNvSpPr/>
            <p:nvPr/>
          </p:nvSpPr>
          <p:spPr>
            <a:xfrm>
              <a:off x="-1" y="-1"/>
              <a:ext cx="292102" cy="292102"/>
            </a:xfrm>
            <a:prstGeom prst="rect">
              <a:avLst/>
            </a:prstGeom>
            <a:solidFill>
              <a:srgbClr val="FFFF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pic>
          <p:nvPicPr>
            <p:cNvPr id="3763" name="image.png"/>
            <p:cNvPicPr>
              <a:picLocks noChangeAspect="1"/>
            </p:cNvPicPr>
            <p:nvPr/>
          </p:nvPicPr>
          <p:blipFill>
            <a:blip r:embed="rId2">
              <a:extLst/>
            </a:blip>
            <a:stretch>
              <a:fillRect/>
            </a:stretch>
          </p:blipFill>
          <p:spPr>
            <a:xfrm>
              <a:off x="69850" y="69850"/>
              <a:ext cx="228600" cy="228600"/>
            </a:xfrm>
            <a:prstGeom prst="rect">
              <a:avLst/>
            </a:prstGeom>
            <a:ln w="12700" cap="flat">
              <a:noFill/>
              <a:miter lim="400000"/>
            </a:ln>
            <a:effectLst/>
          </p:spPr>
        </p:pic>
      </p:grpSp>
      <p:sp>
        <p:nvSpPr>
          <p:cNvPr id="3765" name="Shape 3765"/>
          <p:cNvSpPr/>
          <p:nvPr/>
        </p:nvSpPr>
        <p:spPr>
          <a:xfrm>
            <a:off x="2597150" y="996950"/>
            <a:ext cx="292101" cy="292101"/>
          </a:xfrm>
          <a:prstGeom prst="rect">
            <a:avLst/>
          </a:prstGeom>
          <a:solidFill>
            <a:srgbClr val="FF0033"/>
          </a:solidFill>
          <a:ln w="12700">
            <a:solidFill>
              <a:srgbClr val="000000"/>
            </a:solidFill>
          </a:ln>
        </p:spPr>
        <p:txBody>
          <a:bodyPr lIns="45719" rIns="45719" anchor="ctr"/>
          <a:lstStyle/>
          <a:p>
            <a:pPr>
              <a:defRPr>
                <a:latin typeface="+mj-lt"/>
                <a:ea typeface="+mj-ea"/>
                <a:cs typeface="+mj-cs"/>
                <a:sym typeface="Times New Roman"/>
              </a:defRPr>
            </a:pPr>
          </a:p>
        </p:txBody>
      </p:sp>
      <p:sp>
        <p:nvSpPr>
          <p:cNvPr id="3766" name="Shape 3766"/>
          <p:cNvSpPr/>
          <p:nvPr/>
        </p:nvSpPr>
        <p:spPr>
          <a:xfrm>
            <a:off x="2292350" y="13017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767" name="Shape 3767"/>
          <p:cNvSpPr/>
          <p:nvPr/>
        </p:nvSpPr>
        <p:spPr>
          <a:xfrm>
            <a:off x="2292350" y="16065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768" name="Shape 3768"/>
          <p:cNvSpPr/>
          <p:nvPr/>
        </p:nvSpPr>
        <p:spPr>
          <a:xfrm>
            <a:off x="2292350" y="19113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769" name="Shape 3769"/>
          <p:cNvSpPr/>
          <p:nvPr/>
        </p:nvSpPr>
        <p:spPr>
          <a:xfrm>
            <a:off x="2292350" y="22161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770" name="Shape 3770"/>
          <p:cNvSpPr/>
          <p:nvPr/>
        </p:nvSpPr>
        <p:spPr>
          <a:xfrm>
            <a:off x="2292350" y="25209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771" name="Shape 3771"/>
          <p:cNvSpPr/>
          <p:nvPr/>
        </p:nvSpPr>
        <p:spPr>
          <a:xfrm>
            <a:off x="2292350" y="28257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772" name="Shape 3772"/>
          <p:cNvSpPr/>
          <p:nvPr/>
        </p:nvSpPr>
        <p:spPr>
          <a:xfrm>
            <a:off x="2292350" y="31305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sp>
        <p:nvSpPr>
          <p:cNvPr id="3773" name="Shape 3773"/>
          <p:cNvSpPr/>
          <p:nvPr/>
        </p:nvSpPr>
        <p:spPr>
          <a:xfrm>
            <a:off x="2292350" y="3435350"/>
            <a:ext cx="292101" cy="292101"/>
          </a:xfrm>
          <a:prstGeom prst="rect">
            <a:avLst/>
          </a:prstGeom>
          <a:solidFill>
            <a:srgbClr val="FFFF00"/>
          </a:solidFill>
          <a:ln w="12700">
            <a:solidFill>
              <a:srgbClr val="000000"/>
            </a:solidFill>
          </a:ln>
        </p:spPr>
        <p:txBody>
          <a:bodyPr lIns="45719" rIns="45719" anchor="ctr"/>
          <a:lstStyle/>
          <a:p>
            <a:pPr>
              <a:defRPr>
                <a:latin typeface="+mj-lt"/>
                <a:ea typeface="+mj-ea"/>
                <a:cs typeface="+mj-cs"/>
                <a:sym typeface="Times New Roman"/>
              </a:defRPr>
            </a:pPr>
          </a:p>
        </p:txBody>
      </p:sp>
      <p:pic>
        <p:nvPicPr>
          <p:cNvPr id="3774" name="image.png"/>
          <p:cNvPicPr>
            <a:picLocks noChangeAspect="1"/>
          </p:cNvPicPr>
          <p:nvPr/>
        </p:nvPicPr>
        <p:blipFill>
          <a:blip r:embed="rId2">
            <a:extLst/>
          </a:blip>
          <a:stretch>
            <a:fillRect/>
          </a:stretch>
        </p:blipFill>
        <p:spPr>
          <a:xfrm>
            <a:off x="6629400" y="3505200"/>
            <a:ext cx="228600" cy="22860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53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53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534">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3534" grpId="1"/>
    </p:bldLst>
  </p:timing>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76" name="Shape 3776"/>
          <p:cNvSpPr/>
          <p:nvPr>
            <p:ph type="title"/>
          </p:nvPr>
        </p:nvSpPr>
        <p:spPr>
          <a:xfrm>
            <a:off x="685800" y="152399"/>
            <a:ext cx="7772400" cy="1143002"/>
          </a:xfrm>
          <a:prstGeom prst="rect">
            <a:avLst/>
          </a:prstGeom>
        </p:spPr>
        <p:txBody>
          <a:bodyPr/>
          <a:lstStyle/>
          <a:p>
            <a:pPr/>
            <a:r>
              <a:t>Stacks</a:t>
            </a:r>
          </a:p>
        </p:txBody>
      </p:sp>
      <p:sp>
        <p:nvSpPr>
          <p:cNvPr id="3777" name="Shape 3777"/>
          <p:cNvSpPr/>
          <p:nvPr>
            <p:ph type="body" idx="1"/>
          </p:nvPr>
        </p:nvSpPr>
        <p:spPr>
          <a:prstGeom prst="rect">
            <a:avLst/>
          </a:prstGeom>
        </p:spPr>
        <p:txBody>
          <a:bodyPr/>
          <a:lstStyle/>
          <a:p>
            <a:pPr>
              <a:buSzTx/>
              <a:buNone/>
              <a:defRPr>
                <a:solidFill>
                  <a:srgbClr val="000099"/>
                </a:solidFill>
              </a:defRPr>
            </a:pPr>
            <a:r>
              <a:t>public interface</a:t>
            </a:r>
            <a:r>
              <a:rPr>
                <a:solidFill>
                  <a:srgbClr val="000000"/>
                </a:solidFill>
              </a:rPr>
              <a:t> Stack</a:t>
            </a:r>
            <a:endParaRPr>
              <a:solidFill>
                <a:srgbClr val="000000"/>
              </a:solidFill>
            </a:endParaRPr>
          </a:p>
          <a:p>
            <a:pPr>
              <a:buSzTx/>
              <a:buNone/>
            </a:pPr>
            <a:r>
              <a:t>{   </a:t>
            </a:r>
          </a:p>
          <a:p>
            <a:pPr>
              <a:buSzTx/>
              <a:buNone/>
            </a:pPr>
            <a:r>
              <a:t>     </a:t>
            </a:r>
            <a:r>
              <a:rPr>
                <a:solidFill>
                  <a:srgbClr val="000099"/>
                </a:solidFill>
              </a:rPr>
              <a:t>public boolean</a:t>
            </a:r>
            <a:r>
              <a:t> empty();</a:t>
            </a:r>
          </a:p>
          <a:p>
            <a:pPr>
              <a:buSzTx/>
              <a:buNone/>
            </a:pPr>
            <a:r>
              <a:t>     </a:t>
            </a:r>
            <a:r>
              <a:rPr>
                <a:solidFill>
                  <a:srgbClr val="000099"/>
                </a:solidFill>
              </a:rPr>
              <a:t>public Object</a:t>
            </a:r>
            <a:r>
              <a:t> peek();</a:t>
            </a:r>
          </a:p>
          <a:p>
            <a:pPr>
              <a:buSzTx/>
              <a:buNone/>
            </a:pPr>
            <a:r>
              <a:t>     </a:t>
            </a:r>
            <a:r>
              <a:rPr>
                <a:solidFill>
                  <a:srgbClr val="000099"/>
                </a:solidFill>
              </a:rPr>
              <a:t>public void</a:t>
            </a:r>
            <a:r>
              <a:t> push(Object theObject);</a:t>
            </a:r>
          </a:p>
          <a:p>
            <a:pPr>
              <a:buSzTx/>
              <a:buNone/>
            </a:pPr>
            <a:r>
              <a:t>     </a:t>
            </a:r>
            <a:r>
              <a:rPr>
                <a:solidFill>
                  <a:srgbClr val="000099"/>
                </a:solidFill>
              </a:rPr>
              <a:t>public Object</a:t>
            </a:r>
            <a:r>
              <a:t> pop();</a:t>
            </a:r>
          </a:p>
          <a:p>
            <a:pPr>
              <a:buSzTx/>
              <a:buNone/>
            </a:pPr>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7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77" grpId="1"/>
    </p:bldLst>
  </p:timing>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79" name="Shape 3779"/>
          <p:cNvSpPr/>
          <p:nvPr>
            <p:ph type="title"/>
          </p:nvPr>
        </p:nvSpPr>
        <p:spPr>
          <a:xfrm>
            <a:off x="685800" y="152399"/>
            <a:ext cx="7772400" cy="1143002"/>
          </a:xfrm>
          <a:prstGeom prst="rect">
            <a:avLst/>
          </a:prstGeom>
        </p:spPr>
        <p:txBody>
          <a:bodyPr/>
          <a:lstStyle/>
          <a:p>
            <a:pPr/>
            <a:r>
              <a:t>Code From Scratch</a:t>
            </a:r>
          </a:p>
        </p:txBody>
      </p:sp>
      <p:sp>
        <p:nvSpPr>
          <p:cNvPr id="3780" name="Shape 3780"/>
          <p:cNvSpPr/>
          <p:nvPr>
            <p:ph type="body" idx="1"/>
          </p:nvPr>
        </p:nvSpPr>
        <p:spPr>
          <a:xfrm>
            <a:off x="152400" y="1447800"/>
            <a:ext cx="8990013" cy="5029200"/>
          </a:xfrm>
          <a:prstGeom prst="rect">
            <a:avLst/>
          </a:prstGeom>
        </p:spPr>
        <p:txBody>
          <a:bodyPr/>
          <a:lstStyle/>
          <a:p>
            <a:pPr/>
            <a:r>
              <a:t>Use a 1D array </a:t>
            </a:r>
            <a:r>
              <a:rPr>
                <a:solidFill>
                  <a:srgbClr val="FF0033"/>
                </a:solidFill>
              </a:rPr>
              <a:t>stack </a:t>
            </a:r>
            <a:r>
              <a:t>whose data type is </a:t>
            </a:r>
            <a:r>
              <a:rPr>
                <a:solidFill>
                  <a:srgbClr val="FF0033"/>
                </a:solidFill>
              </a:rPr>
              <a:t>Object</a:t>
            </a:r>
            <a:r>
              <a:t>.</a:t>
            </a:r>
          </a:p>
          <a:p>
            <a:pPr lvl="1" marL="742950" indent="-285750">
              <a:spcBef>
                <a:spcPts val="0"/>
              </a:spcBef>
              <a:buClr>
                <a:srgbClr val="FF0033"/>
              </a:buClr>
              <a:buFont typeface="Wingdings"/>
              <a:defRPr sz="2800"/>
            </a:pPr>
            <a:r>
              <a:t>same as using array </a:t>
            </a:r>
            <a:r>
              <a:rPr>
                <a:solidFill>
                  <a:srgbClr val="FF0033"/>
                </a:solidFill>
              </a:rPr>
              <a:t>element </a:t>
            </a:r>
            <a:r>
              <a:t>in </a:t>
            </a:r>
            <a:r>
              <a:rPr>
                <a:solidFill>
                  <a:srgbClr val="FF0033"/>
                </a:solidFill>
              </a:rPr>
              <a:t>ArrayLinearList</a:t>
            </a:r>
            <a:endParaRPr>
              <a:solidFill>
                <a:srgbClr val="FF0033"/>
              </a:solidFill>
            </a:endParaRPr>
          </a:p>
          <a:p>
            <a:pPr/>
            <a:r>
              <a:t>Use an </a:t>
            </a:r>
            <a:r>
              <a:rPr>
                <a:solidFill>
                  <a:srgbClr val="000099"/>
                </a:solidFill>
              </a:rPr>
              <a:t>int </a:t>
            </a:r>
            <a:r>
              <a:t>variable </a:t>
            </a:r>
            <a:r>
              <a:rPr>
                <a:solidFill>
                  <a:srgbClr val="FF0033"/>
                </a:solidFill>
              </a:rPr>
              <a:t>top</a:t>
            </a:r>
            <a:r>
              <a:t>.</a:t>
            </a:r>
          </a:p>
          <a:p>
            <a:pPr lvl="1" marL="742950" indent="-285750">
              <a:spcBef>
                <a:spcPts val="0"/>
              </a:spcBef>
              <a:buClr>
                <a:srgbClr val="FF0033"/>
              </a:buClr>
              <a:buFont typeface="Wingdings"/>
              <a:defRPr sz="2800"/>
            </a:pPr>
            <a:r>
              <a:t>Stack elements are in </a:t>
            </a:r>
            <a:r>
              <a:rPr>
                <a:solidFill>
                  <a:srgbClr val="FF0033"/>
                </a:solidFill>
              </a:rPr>
              <a:t>stack[0:top]</a:t>
            </a:r>
            <a:r>
              <a:t>.</a:t>
            </a:r>
          </a:p>
          <a:p>
            <a:pPr lvl="1" marL="742950" indent="-285750">
              <a:spcBef>
                <a:spcPts val="0"/>
              </a:spcBef>
              <a:buClr>
                <a:srgbClr val="FF0033"/>
              </a:buClr>
              <a:buFont typeface="Wingdings"/>
              <a:defRPr sz="2800"/>
            </a:pPr>
            <a:r>
              <a:t>Top element is in </a:t>
            </a:r>
            <a:r>
              <a:rPr>
                <a:solidFill>
                  <a:srgbClr val="FF0033"/>
                </a:solidFill>
              </a:rPr>
              <a:t>stack[top]</a:t>
            </a:r>
            <a:r>
              <a:t>.</a:t>
            </a:r>
          </a:p>
          <a:p>
            <a:pPr lvl="1" marL="742950" indent="-285750">
              <a:spcBef>
                <a:spcPts val="0"/>
              </a:spcBef>
              <a:buClr>
                <a:srgbClr val="FF0033"/>
              </a:buClr>
              <a:buFont typeface="Wingdings"/>
              <a:defRPr sz="2800"/>
            </a:pPr>
            <a:r>
              <a:t>Bottom element is in </a:t>
            </a:r>
            <a:r>
              <a:rPr>
                <a:solidFill>
                  <a:srgbClr val="FF0033"/>
                </a:solidFill>
              </a:rPr>
              <a:t>stack[0]</a:t>
            </a:r>
            <a:r>
              <a:t>.</a:t>
            </a:r>
          </a:p>
          <a:p>
            <a:pPr lvl="1" marL="742950" indent="-285750">
              <a:spcBef>
                <a:spcPts val="0"/>
              </a:spcBef>
              <a:buClr>
                <a:srgbClr val="FF0033"/>
              </a:buClr>
              <a:buFont typeface="Wingdings"/>
              <a:defRPr sz="2800"/>
            </a:pPr>
            <a:r>
              <a:t>Stack is empty iff </a:t>
            </a:r>
            <a:r>
              <a:rPr>
                <a:solidFill>
                  <a:srgbClr val="FF0033"/>
                </a:solidFill>
              </a:rPr>
              <a:t>top = -1</a:t>
            </a:r>
            <a:r>
              <a:t>.</a:t>
            </a:r>
          </a:p>
          <a:p>
            <a:pPr lvl="1" marL="742950" indent="-285750">
              <a:spcBef>
                <a:spcPts val="0"/>
              </a:spcBef>
              <a:buClr>
                <a:srgbClr val="FF0033"/>
              </a:buClr>
              <a:buFont typeface="Wingdings"/>
              <a:defRPr sz="2800"/>
            </a:pPr>
            <a:r>
              <a:t>Number of elements in stack is </a:t>
            </a:r>
            <a:r>
              <a:rPr>
                <a:solidFill>
                  <a:srgbClr val="FF0033"/>
                </a:solidFill>
              </a:rPr>
              <a:t>top+1</a:t>
            </a:r>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78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78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78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78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378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3780">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3780">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3780">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3780">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780" grpId="1"/>
    </p:bldLst>
  </p:timing>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82" name="Shape 3782"/>
          <p:cNvSpPr/>
          <p:nvPr>
            <p:ph type="title"/>
          </p:nvPr>
        </p:nvSpPr>
        <p:spPr>
          <a:xfrm>
            <a:off x="609600" y="152400"/>
            <a:ext cx="7772400" cy="762000"/>
          </a:xfrm>
          <a:prstGeom prst="rect">
            <a:avLst/>
          </a:prstGeom>
        </p:spPr>
        <p:txBody>
          <a:bodyPr/>
          <a:lstStyle/>
          <a:p>
            <a:pPr/>
            <a:r>
              <a:t>Code From Scratch</a:t>
            </a:r>
          </a:p>
        </p:txBody>
      </p:sp>
      <p:sp>
        <p:nvSpPr>
          <p:cNvPr id="3783" name="Shape 3783"/>
          <p:cNvSpPr/>
          <p:nvPr>
            <p:ph type="body" idx="1"/>
          </p:nvPr>
        </p:nvSpPr>
        <p:spPr>
          <a:xfrm>
            <a:off x="609600" y="914400"/>
            <a:ext cx="8077200" cy="5257800"/>
          </a:xfrm>
          <a:prstGeom prst="rect">
            <a:avLst/>
          </a:prstGeom>
        </p:spPr>
        <p:txBody>
          <a:bodyPr/>
          <a:lstStyle/>
          <a:p>
            <a:pPr marL="308609" indent="-308609" algn="l" defTabSz="822959">
              <a:spcBef>
                <a:spcPts val="600"/>
              </a:spcBef>
              <a:defRPr sz="2520">
                <a:solidFill>
                  <a:srgbClr val="000099"/>
                </a:solidFill>
              </a:defRPr>
            </a:pPr>
            <a:r>
              <a:t>package</a:t>
            </a:r>
            <a:r>
              <a:rPr>
                <a:solidFill>
                  <a:srgbClr val="000000"/>
                </a:solidFill>
              </a:rPr>
              <a:t> dataStructures;</a:t>
            </a:r>
          </a:p>
          <a:p>
            <a:pPr marL="308609" indent="-308609" algn="l" defTabSz="822959">
              <a:spcBef>
                <a:spcPts val="600"/>
              </a:spcBef>
              <a:defRPr sz="2520">
                <a:solidFill>
                  <a:srgbClr val="000099"/>
                </a:solidFill>
              </a:defRPr>
            </a:pPr>
            <a:r>
              <a:t>import</a:t>
            </a:r>
            <a:r>
              <a:rPr>
                <a:solidFill>
                  <a:srgbClr val="000000"/>
                </a:solidFill>
              </a:rPr>
              <a:t> java.util.EmptyStackException;</a:t>
            </a:r>
          </a:p>
          <a:p>
            <a:pPr marL="308609" indent="-308609" algn="l" defTabSz="822959">
              <a:spcBef>
                <a:spcPts val="600"/>
              </a:spcBef>
              <a:defRPr sz="2520">
                <a:solidFill>
                  <a:srgbClr val="000099"/>
                </a:solidFill>
              </a:defRPr>
            </a:pPr>
            <a:r>
              <a:t>import</a:t>
            </a:r>
            <a:r>
              <a:rPr>
                <a:solidFill>
                  <a:srgbClr val="000000"/>
                </a:solidFill>
              </a:rPr>
              <a:t> utilities.*;  </a:t>
            </a:r>
            <a:r>
              <a:rPr>
                <a:solidFill>
                  <a:srgbClr val="FF0033"/>
                </a:solidFill>
              </a:rPr>
              <a:t>// ChangeArrayLength</a:t>
            </a:r>
            <a:r>
              <a:rPr>
                <a:solidFill>
                  <a:srgbClr val="000000"/>
                </a:solidFill>
              </a:rPr>
              <a:t> </a:t>
            </a:r>
          </a:p>
          <a:p>
            <a:pPr marL="308609" indent="-308609" algn="l" defTabSz="822959">
              <a:spcBef>
                <a:spcPts val="600"/>
              </a:spcBef>
              <a:defRPr sz="2520">
                <a:solidFill>
                  <a:srgbClr val="000099"/>
                </a:solidFill>
              </a:defRPr>
            </a:pPr>
            <a:r>
              <a:t>public class</a:t>
            </a:r>
            <a:r>
              <a:rPr>
                <a:solidFill>
                  <a:srgbClr val="000000"/>
                </a:solidFill>
              </a:rPr>
              <a:t> ArrayStack </a:t>
            </a:r>
            <a:r>
              <a:t>implements</a:t>
            </a:r>
            <a:r>
              <a:rPr>
                <a:solidFill>
                  <a:srgbClr val="000000"/>
                </a:solidFill>
              </a:rPr>
              <a:t> Stack</a:t>
            </a:r>
          </a:p>
          <a:p>
            <a:pPr marL="308609" indent="-308609" algn="l" defTabSz="822959">
              <a:spcBef>
                <a:spcPts val="600"/>
              </a:spcBef>
              <a:defRPr sz="2520"/>
            </a:pPr>
            <a:r>
              <a:t>{</a:t>
            </a:r>
          </a:p>
          <a:p>
            <a:pPr marL="308609" indent="-308609" algn="l" defTabSz="822959">
              <a:spcBef>
                <a:spcPts val="600"/>
              </a:spcBef>
              <a:defRPr sz="2520"/>
            </a:pPr>
            <a:r>
              <a:t>   </a:t>
            </a:r>
            <a:r>
              <a:rPr>
                <a:solidFill>
                  <a:srgbClr val="FF0033"/>
                </a:solidFill>
              </a:rPr>
              <a:t>// data members</a:t>
            </a:r>
            <a:endParaRPr>
              <a:solidFill>
                <a:srgbClr val="FF0033"/>
              </a:solidFill>
            </a:endParaRPr>
          </a:p>
          <a:p>
            <a:pPr marL="308609" indent="-308609" algn="l" defTabSz="822959">
              <a:spcBef>
                <a:spcPts val="600"/>
              </a:spcBef>
              <a:defRPr sz="2520"/>
            </a:pPr>
            <a:r>
              <a:t>   </a:t>
            </a:r>
            <a:r>
              <a:rPr>
                <a:solidFill>
                  <a:srgbClr val="000099"/>
                </a:solidFill>
              </a:rPr>
              <a:t>int</a:t>
            </a:r>
            <a:r>
              <a:t> top;               </a:t>
            </a:r>
            <a:r>
              <a:rPr>
                <a:solidFill>
                  <a:srgbClr val="FF0033"/>
                </a:solidFill>
              </a:rPr>
              <a:t>// current top of stack</a:t>
            </a:r>
            <a:endParaRPr>
              <a:solidFill>
                <a:srgbClr val="FF0033"/>
              </a:solidFill>
            </a:endParaRPr>
          </a:p>
          <a:p>
            <a:pPr marL="308609" indent="-308609" algn="l" defTabSz="822959">
              <a:spcBef>
                <a:spcPts val="600"/>
              </a:spcBef>
              <a:defRPr sz="2520"/>
            </a:pPr>
            <a:r>
              <a:t>   Object [] stack;  </a:t>
            </a:r>
            <a:r>
              <a:rPr>
                <a:solidFill>
                  <a:srgbClr val="FF0033"/>
                </a:solidFill>
              </a:rPr>
              <a:t>// element array</a:t>
            </a:r>
            <a:endParaRPr>
              <a:solidFill>
                <a:srgbClr val="FF0033"/>
              </a:solidFill>
            </a:endParaRPr>
          </a:p>
          <a:p>
            <a:pPr marL="308609" indent="-308609" algn="l" defTabSz="822959">
              <a:spcBef>
                <a:spcPts val="600"/>
              </a:spcBef>
              <a:defRPr sz="2520"/>
            </a:pPr>
            <a:r>
              <a:t>   </a:t>
            </a:r>
            <a:r>
              <a:rPr>
                <a:solidFill>
                  <a:srgbClr val="FF0033"/>
                </a:solidFill>
              </a:rPr>
              <a:t>// constructors come here</a:t>
            </a:r>
            <a:endParaRPr>
              <a:solidFill>
                <a:srgbClr val="FF0033"/>
              </a:solidFill>
            </a:endParaRPr>
          </a:p>
          <a:p>
            <a:pPr marL="308609" indent="-308609" algn="l" defTabSz="822959">
              <a:spcBef>
                <a:spcPts val="600"/>
              </a:spcBef>
              <a:defRPr sz="2520">
                <a:solidFill>
                  <a:srgbClr val="FF0033"/>
                </a:solidFill>
              </a:defRPr>
            </a:pPr>
            <a:r>
              <a:t>   // Stack interface methods come here</a:t>
            </a:r>
          </a:p>
          <a:p>
            <a:pPr marL="308609" indent="-308609" algn="l" defTabSz="822959">
              <a:spcBef>
                <a:spcPts val="600"/>
              </a:spcBef>
              <a:defRPr sz="2520"/>
            </a:pPr>
            <a:r>
              <a:t>}</a:t>
            </a:r>
          </a:p>
          <a:p>
            <a:pPr marL="308609" indent="-308609" algn="l" defTabSz="822959">
              <a:spcBef>
                <a:spcPts val="500"/>
              </a:spcBef>
              <a:defRPr sz="2159">
                <a:latin typeface="Courier New"/>
                <a:ea typeface="Courier New"/>
                <a:cs typeface="Courier New"/>
                <a:sym typeface="Courier New"/>
              </a:defRPr>
            </a:pPr>
            <a:r>
              <a:t>   </a:t>
            </a:r>
          </a:p>
        </p:txBody>
      </p:sp>
      <p:pic>
        <p:nvPicPr>
          <p:cNvPr id="3784" name="JAVA.png"/>
          <p:cNvPicPr>
            <a:picLocks noChangeAspect="1"/>
          </p:cNvPicPr>
          <p:nvPr/>
        </p:nvPicPr>
        <p:blipFill>
          <a:blip r:embed="rId2">
            <a:extLst/>
          </a:blip>
          <a:stretch>
            <a:fillRect/>
          </a:stretch>
        </p:blipFill>
        <p:spPr>
          <a:xfrm>
            <a:off x="1447800" y="228600"/>
            <a:ext cx="560388" cy="606425"/>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7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83" grpId="1"/>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title"/>
          </p:nvPr>
        </p:nvSpPr>
        <p:spPr>
          <a:xfrm>
            <a:off x="685800" y="152400"/>
            <a:ext cx="7772400" cy="838200"/>
          </a:xfrm>
          <a:prstGeom prst="rect">
            <a:avLst/>
          </a:prstGeom>
        </p:spPr>
        <p:txBody>
          <a:bodyPr/>
          <a:lstStyle/>
          <a:p>
            <a:pPr/>
            <a:r>
              <a:t>Stack Of Cups</a:t>
            </a:r>
          </a:p>
        </p:txBody>
      </p:sp>
      <p:sp>
        <p:nvSpPr>
          <p:cNvPr id="124" name="Shape 124"/>
          <p:cNvSpPr/>
          <p:nvPr>
            <p:ph type="body" sz="quarter" idx="1"/>
          </p:nvPr>
        </p:nvSpPr>
        <p:spPr>
          <a:xfrm>
            <a:off x="609600" y="5029200"/>
            <a:ext cx="7772400" cy="533400"/>
          </a:xfrm>
          <a:prstGeom prst="rect">
            <a:avLst/>
          </a:prstGeom>
        </p:spPr>
        <p:txBody>
          <a:bodyPr/>
          <a:lstStyle>
            <a:lvl1pPr marL="339470" indent="-339470" defTabSz="905255">
              <a:defRPr sz="3168"/>
            </a:lvl1pPr>
          </a:lstStyle>
          <a:p>
            <a:pPr/>
            <a:r>
              <a:t>Add a cup to the stack.</a:t>
            </a:r>
          </a:p>
        </p:txBody>
      </p:sp>
      <p:grpSp>
        <p:nvGrpSpPr>
          <p:cNvPr id="160" name="Group 160"/>
          <p:cNvGrpSpPr/>
          <p:nvPr/>
        </p:nvGrpSpPr>
        <p:grpSpPr>
          <a:xfrm>
            <a:off x="4876800" y="1447800"/>
            <a:ext cx="2895600" cy="3233738"/>
            <a:chOff x="0" y="0"/>
            <a:chExt cx="2895600" cy="3233737"/>
          </a:xfrm>
        </p:grpSpPr>
        <p:grpSp>
          <p:nvGrpSpPr>
            <p:cNvPr id="127" name="Group 127"/>
            <p:cNvGrpSpPr/>
            <p:nvPr/>
          </p:nvGrpSpPr>
          <p:grpSpPr>
            <a:xfrm>
              <a:off x="0" y="2666999"/>
              <a:ext cx="2057400" cy="544713"/>
              <a:chOff x="0" y="0"/>
              <a:chExt cx="2057400" cy="544711"/>
            </a:xfrm>
          </p:grpSpPr>
          <p:sp>
            <p:nvSpPr>
              <p:cNvPr id="125" name="Shape 125"/>
              <p:cNvSpPr/>
              <p:nvPr/>
            </p:nvSpPr>
            <p:spPr>
              <a:xfrm>
                <a:off x="0" y="0"/>
                <a:ext cx="1371600" cy="5447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6037" tIns="46037" rIns="46037" bIns="46037" numCol="1" anchor="t">
                <a:spAutoFit/>
              </a:bodyPr>
              <a:lstStyle>
                <a:lvl1pPr>
                  <a:spcBef>
                    <a:spcPts val="1900"/>
                  </a:spcBef>
                  <a:defRPr sz="3200">
                    <a:solidFill>
                      <a:srgbClr val="FF0033"/>
                    </a:solidFill>
                    <a:latin typeface="+mj-lt"/>
                    <a:ea typeface="+mj-ea"/>
                    <a:cs typeface="+mj-cs"/>
                    <a:sym typeface="Times New Roman"/>
                  </a:defRPr>
                </a:lvl1pPr>
              </a:lstStyle>
              <a:p>
                <a:pPr/>
                <a:r>
                  <a:t>bottom</a:t>
                </a:r>
              </a:p>
            </p:txBody>
          </p:sp>
          <p:sp>
            <p:nvSpPr>
              <p:cNvPr id="126" name="Shape 126"/>
              <p:cNvSpPr/>
              <p:nvPr/>
            </p:nvSpPr>
            <p:spPr>
              <a:xfrm>
                <a:off x="1295400" y="304800"/>
                <a:ext cx="762000" cy="0"/>
              </a:xfrm>
              <a:prstGeom prst="line">
                <a:avLst/>
              </a:prstGeom>
              <a:noFill/>
              <a:ln w="50800" cap="flat">
                <a:solidFill>
                  <a:srgbClr val="FF0033"/>
                </a:solidFill>
                <a:prstDash val="solid"/>
                <a:round/>
                <a:tailEnd type="stealth" w="med" len="med"/>
              </a:ln>
              <a:effectLst/>
            </p:spPr>
            <p:txBody>
              <a:bodyPr wrap="square" lIns="45719" tIns="45719" rIns="45719" bIns="45719" numCol="1" anchor="t">
                <a:noAutofit/>
              </a:bodyPr>
              <a:lstStyle/>
              <a:p>
                <a:pPr>
                  <a:defRPr>
                    <a:latin typeface="+mj-lt"/>
                    <a:ea typeface="+mj-ea"/>
                    <a:cs typeface="+mj-cs"/>
                    <a:sym typeface="Times New Roman"/>
                  </a:defRPr>
                </a:pPr>
              </a:p>
            </p:txBody>
          </p:sp>
        </p:grpSp>
        <p:sp>
          <p:nvSpPr>
            <p:cNvPr id="128" name="Shape 128"/>
            <p:cNvSpPr/>
            <p:nvPr/>
          </p:nvSpPr>
          <p:spPr>
            <a:xfrm>
              <a:off x="457200" y="76200"/>
              <a:ext cx="914400" cy="5447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6037" tIns="46037" rIns="46037" bIns="46037" numCol="1" anchor="t">
              <a:spAutoFit/>
            </a:bodyPr>
            <a:lstStyle>
              <a:lvl1pPr>
                <a:spcBef>
                  <a:spcPts val="1900"/>
                </a:spcBef>
                <a:defRPr sz="3200">
                  <a:solidFill>
                    <a:srgbClr val="FF0033"/>
                  </a:solidFill>
                  <a:latin typeface="+mj-lt"/>
                  <a:ea typeface="+mj-ea"/>
                  <a:cs typeface="+mj-cs"/>
                  <a:sym typeface="Times New Roman"/>
                </a:defRPr>
              </a:lvl1pPr>
            </a:lstStyle>
            <a:p>
              <a:pPr/>
              <a:r>
                <a:t>top</a:t>
              </a:r>
            </a:p>
          </p:txBody>
        </p:sp>
        <p:sp>
          <p:nvSpPr>
            <p:cNvPr id="129" name="Shape 129"/>
            <p:cNvSpPr/>
            <p:nvPr/>
          </p:nvSpPr>
          <p:spPr>
            <a:xfrm>
              <a:off x="1295400" y="381000"/>
              <a:ext cx="762000" cy="0"/>
            </a:xfrm>
            <a:prstGeom prst="line">
              <a:avLst/>
            </a:prstGeom>
            <a:noFill/>
            <a:ln w="50800" cap="flat">
              <a:solidFill>
                <a:srgbClr val="FF0033"/>
              </a:solidFill>
              <a:prstDash val="solid"/>
              <a:round/>
              <a:tailEnd type="stealth" w="med" len="med"/>
            </a:ln>
            <a:effectLst/>
          </p:spPr>
          <p:txBody>
            <a:bodyPr wrap="square" lIns="45719" tIns="45719" rIns="45719" bIns="45719" numCol="1" anchor="t">
              <a:noAutofit/>
            </a:bodyPr>
            <a:lstStyle/>
            <a:p>
              <a:pPr>
                <a:defRPr>
                  <a:latin typeface="+mj-lt"/>
                  <a:ea typeface="+mj-ea"/>
                  <a:cs typeface="+mj-cs"/>
                  <a:sym typeface="Times New Roman"/>
                </a:defRPr>
              </a:pPr>
            </a:p>
          </p:txBody>
        </p:sp>
        <p:grpSp>
          <p:nvGrpSpPr>
            <p:cNvPr id="134" name="Group 134"/>
            <p:cNvGrpSpPr/>
            <p:nvPr/>
          </p:nvGrpSpPr>
          <p:grpSpPr>
            <a:xfrm>
              <a:off x="2119312" y="1600200"/>
              <a:ext cx="776288" cy="566738"/>
              <a:chOff x="0" y="0"/>
              <a:chExt cx="776287" cy="566737"/>
            </a:xfrm>
          </p:grpSpPr>
          <p:grpSp>
            <p:nvGrpSpPr>
              <p:cNvPr id="132" name="Group 132"/>
              <p:cNvGrpSpPr/>
              <p:nvPr/>
            </p:nvGrpSpPr>
            <p:grpSpPr>
              <a:xfrm>
                <a:off x="0" y="0"/>
                <a:ext cx="776288" cy="566738"/>
                <a:chOff x="0" y="0"/>
                <a:chExt cx="776287" cy="566737"/>
              </a:xfrm>
            </p:grpSpPr>
            <p:sp>
              <p:nvSpPr>
                <p:cNvPr id="130" name="Shape 130"/>
                <p:cNvSpPr/>
                <p:nvPr/>
              </p:nvSpPr>
              <p:spPr>
                <a:xfrm>
                  <a:off x="0" y="0"/>
                  <a:ext cx="776288" cy="566738"/>
                </a:xfrm>
                <a:prstGeom prst="rect">
                  <a:avLst/>
                </a:prstGeom>
                <a:solidFill>
                  <a:srgbClr val="969696"/>
                </a:solidFill>
                <a:ln w="12700" cap="flat">
                  <a:noFill/>
                  <a:miter lim="400000"/>
                </a:ln>
                <a:effectLst/>
              </p:spPr>
              <p:txBody>
                <a:bodyPr wrap="square" lIns="45719" tIns="45719" rIns="45719" bIns="45719" numCol="1" anchor="t">
                  <a:noAutofit/>
                </a:bodyPr>
                <a:lstStyle/>
                <a:p>
                  <a:pPr>
                    <a:defRPr>
                      <a:latin typeface="+mj-lt"/>
                      <a:ea typeface="+mj-ea"/>
                      <a:cs typeface="+mj-cs"/>
                      <a:sym typeface="Times New Roman"/>
                    </a:defRPr>
                  </a:pPr>
                </a:p>
              </p:txBody>
            </p:sp>
            <p:pic>
              <p:nvPicPr>
                <p:cNvPr id="131" name="image.png"/>
                <p:cNvPicPr>
                  <a:picLocks noChangeAspect="1"/>
                </p:cNvPicPr>
                <p:nvPr/>
              </p:nvPicPr>
              <p:blipFill>
                <a:blip r:embed="rId3">
                  <a:extLst/>
                </a:blip>
                <a:stretch>
                  <a:fillRect/>
                </a:stretch>
              </p:blipFill>
              <p:spPr>
                <a:xfrm>
                  <a:off x="0" y="0"/>
                  <a:ext cx="776288" cy="566738"/>
                </a:xfrm>
                <a:prstGeom prst="rect">
                  <a:avLst/>
                </a:prstGeom>
                <a:ln w="12700" cap="flat">
                  <a:noFill/>
                  <a:miter lim="400000"/>
                </a:ln>
                <a:effectLst/>
              </p:spPr>
            </p:pic>
          </p:grpSp>
          <p:sp>
            <p:nvSpPr>
              <p:cNvPr id="133" name="Shape 133"/>
              <p:cNvSpPr/>
              <p:nvPr/>
            </p:nvSpPr>
            <p:spPr>
              <a:xfrm>
                <a:off x="242887" y="152400"/>
                <a:ext cx="533401" cy="3490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6037" tIns="46037" rIns="46037" bIns="46037" numCol="1" anchor="t">
                <a:spAutoFit/>
              </a:bodyPr>
              <a:lstStyle>
                <a:lvl1pPr>
                  <a:spcBef>
                    <a:spcPts val="1000"/>
                  </a:spcBef>
                  <a:defRPr sz="1800">
                    <a:solidFill>
                      <a:srgbClr val="FF0033"/>
                    </a:solidFill>
                    <a:latin typeface="+mj-lt"/>
                    <a:ea typeface="+mj-ea"/>
                    <a:cs typeface="+mj-cs"/>
                    <a:sym typeface="Times New Roman"/>
                  </a:defRPr>
                </a:lvl1pPr>
              </a:lstStyle>
              <a:p>
                <a:pPr/>
                <a:r>
                  <a:t>C</a:t>
                </a:r>
              </a:p>
            </p:txBody>
          </p:sp>
        </p:grpSp>
        <p:grpSp>
          <p:nvGrpSpPr>
            <p:cNvPr id="139" name="Group 139"/>
            <p:cNvGrpSpPr/>
            <p:nvPr/>
          </p:nvGrpSpPr>
          <p:grpSpPr>
            <a:xfrm>
              <a:off x="2119312" y="2667000"/>
              <a:ext cx="776288" cy="566738"/>
              <a:chOff x="0" y="0"/>
              <a:chExt cx="776287" cy="566737"/>
            </a:xfrm>
          </p:grpSpPr>
          <p:grpSp>
            <p:nvGrpSpPr>
              <p:cNvPr id="137" name="Group 137"/>
              <p:cNvGrpSpPr/>
              <p:nvPr/>
            </p:nvGrpSpPr>
            <p:grpSpPr>
              <a:xfrm>
                <a:off x="0" y="0"/>
                <a:ext cx="776288" cy="566738"/>
                <a:chOff x="0" y="0"/>
                <a:chExt cx="776287" cy="566737"/>
              </a:xfrm>
            </p:grpSpPr>
            <p:sp>
              <p:nvSpPr>
                <p:cNvPr id="135" name="Shape 135"/>
                <p:cNvSpPr/>
                <p:nvPr/>
              </p:nvSpPr>
              <p:spPr>
                <a:xfrm>
                  <a:off x="0" y="0"/>
                  <a:ext cx="776288" cy="566738"/>
                </a:xfrm>
                <a:prstGeom prst="rect">
                  <a:avLst/>
                </a:prstGeom>
                <a:solidFill>
                  <a:srgbClr val="969696"/>
                </a:solidFill>
                <a:ln w="12700" cap="flat">
                  <a:noFill/>
                  <a:miter lim="400000"/>
                </a:ln>
                <a:effectLst/>
              </p:spPr>
              <p:txBody>
                <a:bodyPr wrap="square" lIns="45719" tIns="45719" rIns="45719" bIns="45719" numCol="1" anchor="t">
                  <a:noAutofit/>
                </a:bodyPr>
                <a:lstStyle/>
                <a:p>
                  <a:pPr>
                    <a:defRPr>
                      <a:latin typeface="+mj-lt"/>
                      <a:ea typeface="+mj-ea"/>
                      <a:cs typeface="+mj-cs"/>
                      <a:sym typeface="Times New Roman"/>
                    </a:defRPr>
                  </a:pPr>
                </a:p>
              </p:txBody>
            </p:sp>
            <p:pic>
              <p:nvPicPr>
                <p:cNvPr id="136" name="image.png"/>
                <p:cNvPicPr>
                  <a:picLocks noChangeAspect="1"/>
                </p:cNvPicPr>
                <p:nvPr/>
              </p:nvPicPr>
              <p:blipFill>
                <a:blip r:embed="rId3">
                  <a:extLst/>
                </a:blip>
                <a:stretch>
                  <a:fillRect/>
                </a:stretch>
              </p:blipFill>
              <p:spPr>
                <a:xfrm>
                  <a:off x="0" y="0"/>
                  <a:ext cx="776288" cy="566738"/>
                </a:xfrm>
                <a:prstGeom prst="rect">
                  <a:avLst/>
                </a:prstGeom>
                <a:ln w="12700" cap="flat">
                  <a:noFill/>
                  <a:miter lim="400000"/>
                </a:ln>
                <a:effectLst/>
              </p:spPr>
            </p:pic>
          </p:grpSp>
          <p:sp>
            <p:nvSpPr>
              <p:cNvPr id="138" name="Shape 138"/>
              <p:cNvSpPr/>
              <p:nvPr/>
            </p:nvSpPr>
            <p:spPr>
              <a:xfrm>
                <a:off x="242887" y="152400"/>
                <a:ext cx="533401" cy="3490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6037" tIns="46037" rIns="46037" bIns="46037" numCol="1" anchor="t">
                <a:spAutoFit/>
              </a:bodyPr>
              <a:lstStyle>
                <a:lvl1pPr>
                  <a:spcBef>
                    <a:spcPts val="1000"/>
                  </a:spcBef>
                  <a:defRPr sz="1800">
                    <a:solidFill>
                      <a:srgbClr val="FF0033"/>
                    </a:solidFill>
                    <a:latin typeface="+mj-lt"/>
                    <a:ea typeface="+mj-ea"/>
                    <a:cs typeface="+mj-cs"/>
                    <a:sym typeface="Times New Roman"/>
                  </a:defRPr>
                </a:lvl1pPr>
              </a:lstStyle>
              <a:p>
                <a:pPr/>
                <a:r>
                  <a:t>A</a:t>
                </a:r>
              </a:p>
            </p:txBody>
          </p:sp>
        </p:grpSp>
        <p:grpSp>
          <p:nvGrpSpPr>
            <p:cNvPr id="144" name="Group 144"/>
            <p:cNvGrpSpPr/>
            <p:nvPr/>
          </p:nvGrpSpPr>
          <p:grpSpPr>
            <a:xfrm>
              <a:off x="2119312" y="2133600"/>
              <a:ext cx="776288" cy="566738"/>
              <a:chOff x="0" y="0"/>
              <a:chExt cx="776287" cy="566737"/>
            </a:xfrm>
          </p:grpSpPr>
          <p:grpSp>
            <p:nvGrpSpPr>
              <p:cNvPr id="142" name="Group 142"/>
              <p:cNvGrpSpPr/>
              <p:nvPr/>
            </p:nvGrpSpPr>
            <p:grpSpPr>
              <a:xfrm>
                <a:off x="0" y="0"/>
                <a:ext cx="776288" cy="566738"/>
                <a:chOff x="0" y="0"/>
                <a:chExt cx="776287" cy="566737"/>
              </a:xfrm>
            </p:grpSpPr>
            <p:sp>
              <p:nvSpPr>
                <p:cNvPr id="140" name="Shape 140"/>
                <p:cNvSpPr/>
                <p:nvPr/>
              </p:nvSpPr>
              <p:spPr>
                <a:xfrm>
                  <a:off x="0" y="0"/>
                  <a:ext cx="776288" cy="566738"/>
                </a:xfrm>
                <a:prstGeom prst="rect">
                  <a:avLst/>
                </a:prstGeom>
                <a:solidFill>
                  <a:srgbClr val="969696"/>
                </a:solidFill>
                <a:ln w="12700" cap="flat">
                  <a:noFill/>
                  <a:miter lim="400000"/>
                </a:ln>
                <a:effectLst/>
              </p:spPr>
              <p:txBody>
                <a:bodyPr wrap="square" lIns="45719" tIns="45719" rIns="45719" bIns="45719" numCol="1" anchor="t">
                  <a:noAutofit/>
                </a:bodyPr>
                <a:lstStyle/>
                <a:p>
                  <a:pPr>
                    <a:defRPr>
                      <a:latin typeface="+mj-lt"/>
                      <a:ea typeface="+mj-ea"/>
                      <a:cs typeface="+mj-cs"/>
                      <a:sym typeface="Times New Roman"/>
                    </a:defRPr>
                  </a:pPr>
                </a:p>
              </p:txBody>
            </p:sp>
            <p:pic>
              <p:nvPicPr>
                <p:cNvPr id="141" name="image.png"/>
                <p:cNvPicPr>
                  <a:picLocks noChangeAspect="1"/>
                </p:cNvPicPr>
                <p:nvPr/>
              </p:nvPicPr>
              <p:blipFill>
                <a:blip r:embed="rId3">
                  <a:extLst/>
                </a:blip>
                <a:stretch>
                  <a:fillRect/>
                </a:stretch>
              </p:blipFill>
              <p:spPr>
                <a:xfrm>
                  <a:off x="0" y="0"/>
                  <a:ext cx="776288" cy="566738"/>
                </a:xfrm>
                <a:prstGeom prst="rect">
                  <a:avLst/>
                </a:prstGeom>
                <a:ln w="12700" cap="flat">
                  <a:noFill/>
                  <a:miter lim="400000"/>
                </a:ln>
                <a:effectLst/>
              </p:spPr>
            </p:pic>
          </p:grpSp>
          <p:sp>
            <p:nvSpPr>
              <p:cNvPr id="143" name="Shape 143"/>
              <p:cNvSpPr/>
              <p:nvPr/>
            </p:nvSpPr>
            <p:spPr>
              <a:xfrm>
                <a:off x="242887" y="152400"/>
                <a:ext cx="533401" cy="3490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6037" tIns="46037" rIns="46037" bIns="46037" numCol="1" anchor="t">
                <a:spAutoFit/>
              </a:bodyPr>
              <a:lstStyle>
                <a:lvl1pPr>
                  <a:spcBef>
                    <a:spcPts val="1000"/>
                  </a:spcBef>
                  <a:defRPr sz="1800">
                    <a:solidFill>
                      <a:srgbClr val="FF0033"/>
                    </a:solidFill>
                    <a:latin typeface="+mj-lt"/>
                    <a:ea typeface="+mj-ea"/>
                    <a:cs typeface="+mj-cs"/>
                    <a:sym typeface="Times New Roman"/>
                  </a:defRPr>
                </a:lvl1pPr>
              </a:lstStyle>
              <a:p>
                <a:pPr/>
                <a:r>
                  <a:t>B</a:t>
                </a:r>
              </a:p>
            </p:txBody>
          </p:sp>
        </p:grpSp>
        <p:grpSp>
          <p:nvGrpSpPr>
            <p:cNvPr id="149" name="Group 149"/>
            <p:cNvGrpSpPr/>
            <p:nvPr/>
          </p:nvGrpSpPr>
          <p:grpSpPr>
            <a:xfrm>
              <a:off x="2119312" y="1066800"/>
              <a:ext cx="776288" cy="566738"/>
              <a:chOff x="0" y="0"/>
              <a:chExt cx="776287" cy="566737"/>
            </a:xfrm>
          </p:grpSpPr>
          <p:grpSp>
            <p:nvGrpSpPr>
              <p:cNvPr id="147" name="Group 147"/>
              <p:cNvGrpSpPr/>
              <p:nvPr/>
            </p:nvGrpSpPr>
            <p:grpSpPr>
              <a:xfrm>
                <a:off x="0" y="0"/>
                <a:ext cx="776288" cy="566738"/>
                <a:chOff x="0" y="0"/>
                <a:chExt cx="776287" cy="566737"/>
              </a:xfrm>
            </p:grpSpPr>
            <p:sp>
              <p:nvSpPr>
                <p:cNvPr id="145" name="Shape 145"/>
                <p:cNvSpPr/>
                <p:nvPr/>
              </p:nvSpPr>
              <p:spPr>
                <a:xfrm>
                  <a:off x="0" y="0"/>
                  <a:ext cx="776288" cy="566738"/>
                </a:xfrm>
                <a:prstGeom prst="rect">
                  <a:avLst/>
                </a:prstGeom>
                <a:solidFill>
                  <a:srgbClr val="969696"/>
                </a:solidFill>
                <a:ln w="12700" cap="flat">
                  <a:noFill/>
                  <a:miter lim="400000"/>
                </a:ln>
                <a:effectLst/>
              </p:spPr>
              <p:txBody>
                <a:bodyPr wrap="square" lIns="45719" tIns="45719" rIns="45719" bIns="45719" numCol="1" anchor="t">
                  <a:noAutofit/>
                </a:bodyPr>
                <a:lstStyle/>
                <a:p>
                  <a:pPr>
                    <a:defRPr>
                      <a:latin typeface="+mj-lt"/>
                      <a:ea typeface="+mj-ea"/>
                      <a:cs typeface="+mj-cs"/>
                      <a:sym typeface="Times New Roman"/>
                    </a:defRPr>
                  </a:pPr>
                </a:p>
              </p:txBody>
            </p:sp>
            <p:pic>
              <p:nvPicPr>
                <p:cNvPr id="146" name="image.png"/>
                <p:cNvPicPr>
                  <a:picLocks noChangeAspect="1"/>
                </p:cNvPicPr>
                <p:nvPr/>
              </p:nvPicPr>
              <p:blipFill>
                <a:blip r:embed="rId3">
                  <a:extLst/>
                </a:blip>
                <a:stretch>
                  <a:fillRect/>
                </a:stretch>
              </p:blipFill>
              <p:spPr>
                <a:xfrm>
                  <a:off x="0" y="0"/>
                  <a:ext cx="776288" cy="566738"/>
                </a:xfrm>
                <a:prstGeom prst="rect">
                  <a:avLst/>
                </a:prstGeom>
                <a:ln w="12700" cap="flat">
                  <a:noFill/>
                  <a:miter lim="400000"/>
                </a:ln>
                <a:effectLst/>
              </p:spPr>
            </p:pic>
          </p:grpSp>
          <p:sp>
            <p:nvSpPr>
              <p:cNvPr id="148" name="Shape 148"/>
              <p:cNvSpPr/>
              <p:nvPr/>
            </p:nvSpPr>
            <p:spPr>
              <a:xfrm>
                <a:off x="242887" y="152400"/>
                <a:ext cx="533401" cy="3490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6037" tIns="46037" rIns="46037" bIns="46037" numCol="1" anchor="t">
                <a:spAutoFit/>
              </a:bodyPr>
              <a:lstStyle>
                <a:lvl1pPr>
                  <a:spcBef>
                    <a:spcPts val="1000"/>
                  </a:spcBef>
                  <a:defRPr sz="1800">
                    <a:solidFill>
                      <a:srgbClr val="FF0033"/>
                    </a:solidFill>
                    <a:latin typeface="+mj-lt"/>
                    <a:ea typeface="+mj-ea"/>
                    <a:cs typeface="+mj-cs"/>
                    <a:sym typeface="Times New Roman"/>
                  </a:defRPr>
                </a:lvl1pPr>
              </a:lstStyle>
              <a:p>
                <a:pPr/>
                <a:r>
                  <a:t>D</a:t>
                </a:r>
              </a:p>
            </p:txBody>
          </p:sp>
        </p:grpSp>
        <p:grpSp>
          <p:nvGrpSpPr>
            <p:cNvPr id="154" name="Group 154"/>
            <p:cNvGrpSpPr/>
            <p:nvPr/>
          </p:nvGrpSpPr>
          <p:grpSpPr>
            <a:xfrm>
              <a:off x="2119312" y="533400"/>
              <a:ext cx="776288" cy="566738"/>
              <a:chOff x="0" y="0"/>
              <a:chExt cx="776287" cy="566737"/>
            </a:xfrm>
          </p:grpSpPr>
          <p:grpSp>
            <p:nvGrpSpPr>
              <p:cNvPr id="152" name="Group 152"/>
              <p:cNvGrpSpPr/>
              <p:nvPr/>
            </p:nvGrpSpPr>
            <p:grpSpPr>
              <a:xfrm>
                <a:off x="0" y="0"/>
                <a:ext cx="776288" cy="566738"/>
                <a:chOff x="0" y="0"/>
                <a:chExt cx="776287" cy="566737"/>
              </a:xfrm>
            </p:grpSpPr>
            <p:sp>
              <p:nvSpPr>
                <p:cNvPr id="150" name="Shape 150"/>
                <p:cNvSpPr/>
                <p:nvPr/>
              </p:nvSpPr>
              <p:spPr>
                <a:xfrm>
                  <a:off x="0" y="0"/>
                  <a:ext cx="776288" cy="566738"/>
                </a:xfrm>
                <a:prstGeom prst="rect">
                  <a:avLst/>
                </a:prstGeom>
                <a:solidFill>
                  <a:srgbClr val="969696"/>
                </a:solidFill>
                <a:ln w="12700" cap="flat">
                  <a:noFill/>
                  <a:miter lim="400000"/>
                </a:ln>
                <a:effectLst/>
              </p:spPr>
              <p:txBody>
                <a:bodyPr wrap="square" lIns="45719" tIns="45719" rIns="45719" bIns="45719" numCol="1" anchor="t">
                  <a:noAutofit/>
                </a:bodyPr>
                <a:lstStyle/>
                <a:p>
                  <a:pPr>
                    <a:defRPr>
                      <a:latin typeface="+mj-lt"/>
                      <a:ea typeface="+mj-ea"/>
                      <a:cs typeface="+mj-cs"/>
                      <a:sym typeface="Times New Roman"/>
                    </a:defRPr>
                  </a:pPr>
                </a:p>
              </p:txBody>
            </p:sp>
            <p:pic>
              <p:nvPicPr>
                <p:cNvPr id="151" name="image.png"/>
                <p:cNvPicPr>
                  <a:picLocks noChangeAspect="1"/>
                </p:cNvPicPr>
                <p:nvPr/>
              </p:nvPicPr>
              <p:blipFill>
                <a:blip r:embed="rId3">
                  <a:extLst/>
                </a:blip>
                <a:stretch>
                  <a:fillRect/>
                </a:stretch>
              </p:blipFill>
              <p:spPr>
                <a:xfrm>
                  <a:off x="0" y="0"/>
                  <a:ext cx="776288" cy="566738"/>
                </a:xfrm>
                <a:prstGeom prst="rect">
                  <a:avLst/>
                </a:prstGeom>
                <a:ln w="12700" cap="flat">
                  <a:noFill/>
                  <a:miter lim="400000"/>
                </a:ln>
                <a:effectLst/>
              </p:spPr>
            </p:pic>
          </p:grpSp>
          <p:sp>
            <p:nvSpPr>
              <p:cNvPr id="153" name="Shape 153"/>
              <p:cNvSpPr/>
              <p:nvPr/>
            </p:nvSpPr>
            <p:spPr>
              <a:xfrm>
                <a:off x="242887" y="152400"/>
                <a:ext cx="533401" cy="3490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6037" tIns="46037" rIns="46037" bIns="46037" numCol="1" anchor="t">
                <a:spAutoFit/>
              </a:bodyPr>
              <a:lstStyle>
                <a:lvl1pPr>
                  <a:spcBef>
                    <a:spcPts val="1000"/>
                  </a:spcBef>
                  <a:defRPr sz="1800">
                    <a:solidFill>
                      <a:srgbClr val="FF0033"/>
                    </a:solidFill>
                    <a:latin typeface="+mj-lt"/>
                    <a:ea typeface="+mj-ea"/>
                    <a:cs typeface="+mj-cs"/>
                    <a:sym typeface="Times New Roman"/>
                  </a:defRPr>
                </a:lvl1pPr>
              </a:lstStyle>
              <a:p>
                <a:pPr/>
                <a:r>
                  <a:t>E</a:t>
                </a:r>
              </a:p>
            </p:txBody>
          </p:sp>
        </p:grpSp>
        <p:grpSp>
          <p:nvGrpSpPr>
            <p:cNvPr id="159" name="Group 159"/>
            <p:cNvGrpSpPr/>
            <p:nvPr/>
          </p:nvGrpSpPr>
          <p:grpSpPr>
            <a:xfrm>
              <a:off x="2119312" y="0"/>
              <a:ext cx="776288" cy="566738"/>
              <a:chOff x="0" y="0"/>
              <a:chExt cx="776287" cy="566737"/>
            </a:xfrm>
          </p:grpSpPr>
          <p:grpSp>
            <p:nvGrpSpPr>
              <p:cNvPr id="157" name="Group 157"/>
              <p:cNvGrpSpPr/>
              <p:nvPr/>
            </p:nvGrpSpPr>
            <p:grpSpPr>
              <a:xfrm>
                <a:off x="0" y="0"/>
                <a:ext cx="776288" cy="566738"/>
                <a:chOff x="0" y="0"/>
                <a:chExt cx="776287" cy="566737"/>
              </a:xfrm>
            </p:grpSpPr>
            <p:sp>
              <p:nvSpPr>
                <p:cNvPr id="155" name="Shape 155"/>
                <p:cNvSpPr/>
                <p:nvPr/>
              </p:nvSpPr>
              <p:spPr>
                <a:xfrm>
                  <a:off x="0" y="0"/>
                  <a:ext cx="776288" cy="566738"/>
                </a:xfrm>
                <a:prstGeom prst="rect">
                  <a:avLst/>
                </a:prstGeom>
                <a:solidFill>
                  <a:srgbClr val="969696"/>
                </a:solidFill>
                <a:ln w="12700" cap="flat">
                  <a:noFill/>
                  <a:miter lim="400000"/>
                </a:ln>
                <a:effectLst/>
              </p:spPr>
              <p:txBody>
                <a:bodyPr wrap="square" lIns="45719" tIns="45719" rIns="45719" bIns="45719" numCol="1" anchor="t">
                  <a:noAutofit/>
                </a:bodyPr>
                <a:lstStyle/>
                <a:p>
                  <a:pPr>
                    <a:defRPr>
                      <a:latin typeface="+mj-lt"/>
                      <a:ea typeface="+mj-ea"/>
                      <a:cs typeface="+mj-cs"/>
                      <a:sym typeface="Times New Roman"/>
                    </a:defRPr>
                  </a:pPr>
                </a:p>
              </p:txBody>
            </p:sp>
            <p:pic>
              <p:nvPicPr>
                <p:cNvPr id="156" name="image.png"/>
                <p:cNvPicPr>
                  <a:picLocks noChangeAspect="1"/>
                </p:cNvPicPr>
                <p:nvPr/>
              </p:nvPicPr>
              <p:blipFill>
                <a:blip r:embed="rId3">
                  <a:extLst/>
                </a:blip>
                <a:stretch>
                  <a:fillRect/>
                </a:stretch>
              </p:blipFill>
              <p:spPr>
                <a:xfrm>
                  <a:off x="0" y="0"/>
                  <a:ext cx="776288" cy="566738"/>
                </a:xfrm>
                <a:prstGeom prst="rect">
                  <a:avLst/>
                </a:prstGeom>
                <a:ln w="12700" cap="flat">
                  <a:noFill/>
                  <a:miter lim="400000"/>
                </a:ln>
                <a:effectLst/>
              </p:spPr>
            </p:pic>
          </p:grpSp>
          <p:sp>
            <p:nvSpPr>
              <p:cNvPr id="158" name="Shape 158"/>
              <p:cNvSpPr/>
              <p:nvPr/>
            </p:nvSpPr>
            <p:spPr>
              <a:xfrm>
                <a:off x="242887" y="152400"/>
                <a:ext cx="533401" cy="3490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6037" tIns="46037" rIns="46037" bIns="46037" numCol="1" anchor="t">
                <a:spAutoFit/>
              </a:bodyPr>
              <a:lstStyle>
                <a:lvl1pPr>
                  <a:spcBef>
                    <a:spcPts val="1000"/>
                  </a:spcBef>
                  <a:defRPr sz="1800">
                    <a:solidFill>
                      <a:srgbClr val="FF0033"/>
                    </a:solidFill>
                    <a:latin typeface="+mj-lt"/>
                    <a:ea typeface="+mj-ea"/>
                    <a:cs typeface="+mj-cs"/>
                    <a:sym typeface="Times New Roman"/>
                  </a:defRPr>
                </a:lvl1pPr>
              </a:lstStyle>
              <a:p>
                <a:pPr/>
                <a:r>
                  <a:t>F</a:t>
                </a:r>
              </a:p>
            </p:txBody>
          </p:sp>
        </p:grpSp>
      </p:grpSp>
      <p:sp>
        <p:nvSpPr>
          <p:cNvPr id="161" name="Shape 161"/>
          <p:cNvSpPr/>
          <p:nvPr/>
        </p:nvSpPr>
        <p:spPr>
          <a:xfrm>
            <a:off x="609600" y="5638800"/>
            <a:ext cx="7772400" cy="1112148"/>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p>
            <a:pPr marL="342900" indent="-342900">
              <a:spcBef>
                <a:spcPts val="700"/>
              </a:spcBef>
              <a:buClr>
                <a:srgbClr val="000099"/>
              </a:buClr>
              <a:buSzPct val="100000"/>
              <a:buChar char="•"/>
              <a:defRPr sz="3200">
                <a:latin typeface="+mj-lt"/>
                <a:ea typeface="+mj-ea"/>
                <a:cs typeface="+mj-cs"/>
                <a:sym typeface="Times New Roman"/>
              </a:defRPr>
            </a:pPr>
            <a:r>
              <a:t>Remove a cup from new stack.</a:t>
            </a:r>
          </a:p>
          <a:p>
            <a:pPr marL="342900" indent="-342900">
              <a:spcBef>
                <a:spcPts val="700"/>
              </a:spcBef>
              <a:buClr>
                <a:srgbClr val="000099"/>
              </a:buClr>
              <a:buSzPct val="100000"/>
              <a:buChar char="•"/>
              <a:defRPr sz="3200">
                <a:latin typeface="+mj-lt"/>
                <a:ea typeface="+mj-ea"/>
                <a:cs typeface="+mj-cs"/>
                <a:sym typeface="Times New Roman"/>
              </a:defRPr>
            </a:pPr>
            <a:r>
              <a:t>A stack is a LIFO list.</a:t>
            </a:r>
          </a:p>
        </p:txBody>
      </p:sp>
      <p:grpSp>
        <p:nvGrpSpPr>
          <p:cNvPr id="192" name="Group 192"/>
          <p:cNvGrpSpPr/>
          <p:nvPr/>
        </p:nvGrpSpPr>
        <p:grpSpPr>
          <a:xfrm>
            <a:off x="152400" y="1981199"/>
            <a:ext cx="2895600" cy="2700339"/>
            <a:chOff x="0" y="0"/>
            <a:chExt cx="2895600" cy="2700337"/>
          </a:xfrm>
        </p:grpSpPr>
        <p:grpSp>
          <p:nvGrpSpPr>
            <p:cNvPr id="164" name="Group 164"/>
            <p:cNvGrpSpPr/>
            <p:nvPr/>
          </p:nvGrpSpPr>
          <p:grpSpPr>
            <a:xfrm>
              <a:off x="0" y="2133599"/>
              <a:ext cx="2057400" cy="544713"/>
              <a:chOff x="0" y="0"/>
              <a:chExt cx="2057400" cy="544711"/>
            </a:xfrm>
          </p:grpSpPr>
          <p:sp>
            <p:nvSpPr>
              <p:cNvPr id="162" name="Shape 162"/>
              <p:cNvSpPr/>
              <p:nvPr/>
            </p:nvSpPr>
            <p:spPr>
              <a:xfrm>
                <a:off x="0" y="0"/>
                <a:ext cx="1371600" cy="5447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6037" tIns="46037" rIns="46037" bIns="46037" numCol="1" anchor="t">
                <a:spAutoFit/>
              </a:bodyPr>
              <a:lstStyle>
                <a:lvl1pPr>
                  <a:spcBef>
                    <a:spcPts val="1900"/>
                  </a:spcBef>
                  <a:defRPr sz="3200">
                    <a:solidFill>
                      <a:srgbClr val="FF0033"/>
                    </a:solidFill>
                    <a:latin typeface="+mj-lt"/>
                    <a:ea typeface="+mj-ea"/>
                    <a:cs typeface="+mj-cs"/>
                    <a:sym typeface="Times New Roman"/>
                  </a:defRPr>
                </a:lvl1pPr>
              </a:lstStyle>
              <a:p>
                <a:pPr/>
                <a:r>
                  <a:t>bottom</a:t>
                </a:r>
              </a:p>
            </p:txBody>
          </p:sp>
          <p:sp>
            <p:nvSpPr>
              <p:cNvPr id="163" name="Shape 163"/>
              <p:cNvSpPr/>
              <p:nvPr/>
            </p:nvSpPr>
            <p:spPr>
              <a:xfrm>
                <a:off x="1295400" y="304800"/>
                <a:ext cx="762000" cy="0"/>
              </a:xfrm>
              <a:prstGeom prst="line">
                <a:avLst/>
              </a:prstGeom>
              <a:noFill/>
              <a:ln w="50800" cap="flat">
                <a:solidFill>
                  <a:srgbClr val="FF0033"/>
                </a:solidFill>
                <a:prstDash val="solid"/>
                <a:round/>
                <a:tailEnd type="stealth" w="med" len="med"/>
              </a:ln>
              <a:effectLst/>
            </p:spPr>
            <p:txBody>
              <a:bodyPr wrap="square" lIns="45719" tIns="45719" rIns="45719" bIns="45719" numCol="1" anchor="t">
                <a:noAutofit/>
              </a:bodyPr>
              <a:lstStyle/>
              <a:p>
                <a:pPr>
                  <a:defRPr>
                    <a:latin typeface="+mj-lt"/>
                    <a:ea typeface="+mj-ea"/>
                    <a:cs typeface="+mj-cs"/>
                    <a:sym typeface="Times New Roman"/>
                  </a:defRPr>
                </a:pPr>
              </a:p>
            </p:txBody>
          </p:sp>
        </p:grpSp>
        <p:sp>
          <p:nvSpPr>
            <p:cNvPr id="165" name="Shape 165"/>
            <p:cNvSpPr/>
            <p:nvPr/>
          </p:nvSpPr>
          <p:spPr>
            <a:xfrm>
              <a:off x="533400" y="0"/>
              <a:ext cx="914400" cy="5447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6037" tIns="46037" rIns="46037" bIns="46037" numCol="1" anchor="t">
              <a:spAutoFit/>
            </a:bodyPr>
            <a:lstStyle>
              <a:lvl1pPr>
                <a:spcBef>
                  <a:spcPts val="1900"/>
                </a:spcBef>
                <a:defRPr sz="3200">
                  <a:solidFill>
                    <a:srgbClr val="FF0033"/>
                  </a:solidFill>
                  <a:latin typeface="+mj-lt"/>
                  <a:ea typeface="+mj-ea"/>
                  <a:cs typeface="+mj-cs"/>
                  <a:sym typeface="Times New Roman"/>
                </a:defRPr>
              </a:lvl1pPr>
            </a:lstStyle>
            <a:p>
              <a:pPr/>
              <a:r>
                <a:t>top</a:t>
              </a:r>
            </a:p>
          </p:txBody>
        </p:sp>
        <p:sp>
          <p:nvSpPr>
            <p:cNvPr id="166" name="Shape 166"/>
            <p:cNvSpPr/>
            <p:nvPr/>
          </p:nvSpPr>
          <p:spPr>
            <a:xfrm>
              <a:off x="1371600" y="304800"/>
              <a:ext cx="762000" cy="0"/>
            </a:xfrm>
            <a:prstGeom prst="line">
              <a:avLst/>
            </a:prstGeom>
            <a:noFill/>
            <a:ln w="50800" cap="flat">
              <a:solidFill>
                <a:srgbClr val="FF0033"/>
              </a:solidFill>
              <a:prstDash val="solid"/>
              <a:round/>
              <a:tailEnd type="stealth" w="med" len="med"/>
            </a:ln>
            <a:effectLst/>
          </p:spPr>
          <p:txBody>
            <a:bodyPr wrap="square" lIns="45719" tIns="45719" rIns="45719" bIns="45719" numCol="1" anchor="t">
              <a:noAutofit/>
            </a:bodyPr>
            <a:lstStyle/>
            <a:p>
              <a:pPr>
                <a:defRPr>
                  <a:latin typeface="+mj-lt"/>
                  <a:ea typeface="+mj-ea"/>
                  <a:cs typeface="+mj-cs"/>
                  <a:sym typeface="Times New Roman"/>
                </a:defRPr>
              </a:pPr>
            </a:p>
          </p:txBody>
        </p:sp>
        <p:grpSp>
          <p:nvGrpSpPr>
            <p:cNvPr id="171" name="Group 171"/>
            <p:cNvGrpSpPr/>
            <p:nvPr/>
          </p:nvGrpSpPr>
          <p:grpSpPr>
            <a:xfrm>
              <a:off x="2119312" y="1066800"/>
              <a:ext cx="776288" cy="566738"/>
              <a:chOff x="0" y="0"/>
              <a:chExt cx="776287" cy="566737"/>
            </a:xfrm>
          </p:grpSpPr>
          <p:grpSp>
            <p:nvGrpSpPr>
              <p:cNvPr id="169" name="Group 169"/>
              <p:cNvGrpSpPr/>
              <p:nvPr/>
            </p:nvGrpSpPr>
            <p:grpSpPr>
              <a:xfrm>
                <a:off x="0" y="0"/>
                <a:ext cx="776288" cy="566738"/>
                <a:chOff x="0" y="0"/>
                <a:chExt cx="776287" cy="566737"/>
              </a:xfrm>
            </p:grpSpPr>
            <p:sp>
              <p:nvSpPr>
                <p:cNvPr id="167" name="Shape 167"/>
                <p:cNvSpPr/>
                <p:nvPr/>
              </p:nvSpPr>
              <p:spPr>
                <a:xfrm>
                  <a:off x="0" y="0"/>
                  <a:ext cx="776288" cy="566738"/>
                </a:xfrm>
                <a:prstGeom prst="rect">
                  <a:avLst/>
                </a:prstGeom>
                <a:solidFill>
                  <a:srgbClr val="969696"/>
                </a:solidFill>
                <a:ln w="12700" cap="flat">
                  <a:noFill/>
                  <a:miter lim="400000"/>
                </a:ln>
                <a:effectLst/>
              </p:spPr>
              <p:txBody>
                <a:bodyPr wrap="square" lIns="45719" tIns="45719" rIns="45719" bIns="45719" numCol="1" anchor="t">
                  <a:noAutofit/>
                </a:bodyPr>
                <a:lstStyle/>
                <a:p>
                  <a:pPr>
                    <a:defRPr>
                      <a:latin typeface="+mj-lt"/>
                      <a:ea typeface="+mj-ea"/>
                      <a:cs typeface="+mj-cs"/>
                      <a:sym typeface="Times New Roman"/>
                    </a:defRPr>
                  </a:pPr>
                </a:p>
              </p:txBody>
            </p:sp>
            <p:pic>
              <p:nvPicPr>
                <p:cNvPr id="168" name="image.png"/>
                <p:cNvPicPr>
                  <a:picLocks noChangeAspect="1"/>
                </p:cNvPicPr>
                <p:nvPr/>
              </p:nvPicPr>
              <p:blipFill>
                <a:blip r:embed="rId3">
                  <a:extLst/>
                </a:blip>
                <a:stretch>
                  <a:fillRect/>
                </a:stretch>
              </p:blipFill>
              <p:spPr>
                <a:xfrm>
                  <a:off x="0" y="0"/>
                  <a:ext cx="776288" cy="566738"/>
                </a:xfrm>
                <a:prstGeom prst="rect">
                  <a:avLst/>
                </a:prstGeom>
                <a:ln w="12700" cap="flat">
                  <a:noFill/>
                  <a:miter lim="400000"/>
                </a:ln>
                <a:effectLst/>
              </p:spPr>
            </p:pic>
          </p:grpSp>
          <p:sp>
            <p:nvSpPr>
              <p:cNvPr id="170" name="Shape 170"/>
              <p:cNvSpPr/>
              <p:nvPr/>
            </p:nvSpPr>
            <p:spPr>
              <a:xfrm>
                <a:off x="242887" y="152400"/>
                <a:ext cx="533401" cy="3490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6037" tIns="46037" rIns="46037" bIns="46037" numCol="1" anchor="t">
                <a:spAutoFit/>
              </a:bodyPr>
              <a:lstStyle>
                <a:lvl1pPr>
                  <a:spcBef>
                    <a:spcPts val="1000"/>
                  </a:spcBef>
                  <a:defRPr sz="1800">
                    <a:solidFill>
                      <a:srgbClr val="FF0033"/>
                    </a:solidFill>
                    <a:latin typeface="+mj-lt"/>
                    <a:ea typeface="+mj-ea"/>
                    <a:cs typeface="+mj-cs"/>
                    <a:sym typeface="Times New Roman"/>
                  </a:defRPr>
                </a:lvl1pPr>
              </a:lstStyle>
              <a:p>
                <a:pPr/>
                <a:r>
                  <a:t>C</a:t>
                </a:r>
              </a:p>
            </p:txBody>
          </p:sp>
        </p:grpSp>
        <p:grpSp>
          <p:nvGrpSpPr>
            <p:cNvPr id="176" name="Group 176"/>
            <p:cNvGrpSpPr/>
            <p:nvPr/>
          </p:nvGrpSpPr>
          <p:grpSpPr>
            <a:xfrm>
              <a:off x="2119312" y="2133600"/>
              <a:ext cx="776288" cy="566738"/>
              <a:chOff x="0" y="0"/>
              <a:chExt cx="776287" cy="566737"/>
            </a:xfrm>
          </p:grpSpPr>
          <p:grpSp>
            <p:nvGrpSpPr>
              <p:cNvPr id="174" name="Group 174"/>
              <p:cNvGrpSpPr/>
              <p:nvPr/>
            </p:nvGrpSpPr>
            <p:grpSpPr>
              <a:xfrm>
                <a:off x="0" y="0"/>
                <a:ext cx="776288" cy="566738"/>
                <a:chOff x="0" y="0"/>
                <a:chExt cx="776287" cy="566737"/>
              </a:xfrm>
            </p:grpSpPr>
            <p:sp>
              <p:nvSpPr>
                <p:cNvPr id="172" name="Shape 172"/>
                <p:cNvSpPr/>
                <p:nvPr/>
              </p:nvSpPr>
              <p:spPr>
                <a:xfrm>
                  <a:off x="0" y="0"/>
                  <a:ext cx="776288" cy="566738"/>
                </a:xfrm>
                <a:prstGeom prst="rect">
                  <a:avLst/>
                </a:prstGeom>
                <a:solidFill>
                  <a:srgbClr val="969696"/>
                </a:solidFill>
                <a:ln w="12700" cap="flat">
                  <a:noFill/>
                  <a:miter lim="400000"/>
                </a:ln>
                <a:effectLst/>
              </p:spPr>
              <p:txBody>
                <a:bodyPr wrap="square" lIns="45719" tIns="45719" rIns="45719" bIns="45719" numCol="1" anchor="t">
                  <a:noAutofit/>
                </a:bodyPr>
                <a:lstStyle/>
                <a:p>
                  <a:pPr>
                    <a:defRPr>
                      <a:latin typeface="+mj-lt"/>
                      <a:ea typeface="+mj-ea"/>
                      <a:cs typeface="+mj-cs"/>
                      <a:sym typeface="Times New Roman"/>
                    </a:defRPr>
                  </a:pPr>
                </a:p>
              </p:txBody>
            </p:sp>
            <p:pic>
              <p:nvPicPr>
                <p:cNvPr id="173" name="image.png"/>
                <p:cNvPicPr>
                  <a:picLocks noChangeAspect="1"/>
                </p:cNvPicPr>
                <p:nvPr/>
              </p:nvPicPr>
              <p:blipFill>
                <a:blip r:embed="rId3">
                  <a:extLst/>
                </a:blip>
                <a:stretch>
                  <a:fillRect/>
                </a:stretch>
              </p:blipFill>
              <p:spPr>
                <a:xfrm>
                  <a:off x="0" y="0"/>
                  <a:ext cx="776288" cy="566738"/>
                </a:xfrm>
                <a:prstGeom prst="rect">
                  <a:avLst/>
                </a:prstGeom>
                <a:ln w="12700" cap="flat">
                  <a:noFill/>
                  <a:miter lim="400000"/>
                </a:ln>
                <a:effectLst/>
              </p:spPr>
            </p:pic>
          </p:grpSp>
          <p:sp>
            <p:nvSpPr>
              <p:cNvPr id="175" name="Shape 175"/>
              <p:cNvSpPr/>
              <p:nvPr/>
            </p:nvSpPr>
            <p:spPr>
              <a:xfrm>
                <a:off x="242887" y="152400"/>
                <a:ext cx="533401" cy="3490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6037" tIns="46037" rIns="46037" bIns="46037" numCol="1" anchor="t">
                <a:spAutoFit/>
              </a:bodyPr>
              <a:lstStyle>
                <a:lvl1pPr>
                  <a:spcBef>
                    <a:spcPts val="1000"/>
                  </a:spcBef>
                  <a:defRPr sz="1800">
                    <a:solidFill>
                      <a:srgbClr val="FF0033"/>
                    </a:solidFill>
                    <a:latin typeface="+mj-lt"/>
                    <a:ea typeface="+mj-ea"/>
                    <a:cs typeface="+mj-cs"/>
                    <a:sym typeface="Times New Roman"/>
                  </a:defRPr>
                </a:lvl1pPr>
              </a:lstStyle>
              <a:p>
                <a:pPr/>
                <a:r>
                  <a:t>A</a:t>
                </a:r>
              </a:p>
            </p:txBody>
          </p:sp>
        </p:grpSp>
        <p:grpSp>
          <p:nvGrpSpPr>
            <p:cNvPr id="181" name="Group 181"/>
            <p:cNvGrpSpPr/>
            <p:nvPr/>
          </p:nvGrpSpPr>
          <p:grpSpPr>
            <a:xfrm>
              <a:off x="2119312" y="1600200"/>
              <a:ext cx="776288" cy="566738"/>
              <a:chOff x="0" y="0"/>
              <a:chExt cx="776287" cy="566737"/>
            </a:xfrm>
          </p:grpSpPr>
          <p:grpSp>
            <p:nvGrpSpPr>
              <p:cNvPr id="179" name="Group 179"/>
              <p:cNvGrpSpPr/>
              <p:nvPr/>
            </p:nvGrpSpPr>
            <p:grpSpPr>
              <a:xfrm>
                <a:off x="0" y="0"/>
                <a:ext cx="776288" cy="566738"/>
                <a:chOff x="0" y="0"/>
                <a:chExt cx="776287" cy="566737"/>
              </a:xfrm>
            </p:grpSpPr>
            <p:sp>
              <p:nvSpPr>
                <p:cNvPr id="177" name="Shape 177"/>
                <p:cNvSpPr/>
                <p:nvPr/>
              </p:nvSpPr>
              <p:spPr>
                <a:xfrm>
                  <a:off x="0" y="0"/>
                  <a:ext cx="776288" cy="566738"/>
                </a:xfrm>
                <a:prstGeom prst="rect">
                  <a:avLst/>
                </a:prstGeom>
                <a:solidFill>
                  <a:srgbClr val="969696"/>
                </a:solidFill>
                <a:ln w="12700" cap="flat">
                  <a:noFill/>
                  <a:miter lim="400000"/>
                </a:ln>
                <a:effectLst/>
              </p:spPr>
              <p:txBody>
                <a:bodyPr wrap="square" lIns="45719" tIns="45719" rIns="45719" bIns="45719" numCol="1" anchor="t">
                  <a:noAutofit/>
                </a:bodyPr>
                <a:lstStyle/>
                <a:p>
                  <a:pPr>
                    <a:defRPr>
                      <a:latin typeface="+mj-lt"/>
                      <a:ea typeface="+mj-ea"/>
                      <a:cs typeface="+mj-cs"/>
                      <a:sym typeface="Times New Roman"/>
                    </a:defRPr>
                  </a:pPr>
                </a:p>
              </p:txBody>
            </p:sp>
            <p:pic>
              <p:nvPicPr>
                <p:cNvPr id="178" name="image.png"/>
                <p:cNvPicPr>
                  <a:picLocks noChangeAspect="1"/>
                </p:cNvPicPr>
                <p:nvPr/>
              </p:nvPicPr>
              <p:blipFill>
                <a:blip r:embed="rId3">
                  <a:extLst/>
                </a:blip>
                <a:stretch>
                  <a:fillRect/>
                </a:stretch>
              </p:blipFill>
              <p:spPr>
                <a:xfrm>
                  <a:off x="0" y="0"/>
                  <a:ext cx="776288" cy="566738"/>
                </a:xfrm>
                <a:prstGeom prst="rect">
                  <a:avLst/>
                </a:prstGeom>
                <a:ln w="12700" cap="flat">
                  <a:noFill/>
                  <a:miter lim="400000"/>
                </a:ln>
                <a:effectLst/>
              </p:spPr>
            </p:pic>
          </p:grpSp>
          <p:sp>
            <p:nvSpPr>
              <p:cNvPr id="180" name="Shape 180"/>
              <p:cNvSpPr/>
              <p:nvPr/>
            </p:nvSpPr>
            <p:spPr>
              <a:xfrm>
                <a:off x="242887" y="152400"/>
                <a:ext cx="533401" cy="3490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6037" tIns="46037" rIns="46037" bIns="46037" numCol="1" anchor="t">
                <a:spAutoFit/>
              </a:bodyPr>
              <a:lstStyle>
                <a:lvl1pPr>
                  <a:spcBef>
                    <a:spcPts val="1000"/>
                  </a:spcBef>
                  <a:defRPr sz="1800">
                    <a:solidFill>
                      <a:srgbClr val="FF0033"/>
                    </a:solidFill>
                    <a:latin typeface="+mj-lt"/>
                    <a:ea typeface="+mj-ea"/>
                    <a:cs typeface="+mj-cs"/>
                    <a:sym typeface="Times New Roman"/>
                  </a:defRPr>
                </a:lvl1pPr>
              </a:lstStyle>
              <a:p>
                <a:pPr/>
                <a:r>
                  <a:t>B</a:t>
                </a:r>
              </a:p>
            </p:txBody>
          </p:sp>
        </p:grpSp>
        <p:grpSp>
          <p:nvGrpSpPr>
            <p:cNvPr id="186" name="Group 186"/>
            <p:cNvGrpSpPr/>
            <p:nvPr/>
          </p:nvGrpSpPr>
          <p:grpSpPr>
            <a:xfrm>
              <a:off x="2119312" y="533400"/>
              <a:ext cx="776288" cy="566738"/>
              <a:chOff x="0" y="0"/>
              <a:chExt cx="776287" cy="566737"/>
            </a:xfrm>
          </p:grpSpPr>
          <p:grpSp>
            <p:nvGrpSpPr>
              <p:cNvPr id="184" name="Group 184"/>
              <p:cNvGrpSpPr/>
              <p:nvPr/>
            </p:nvGrpSpPr>
            <p:grpSpPr>
              <a:xfrm>
                <a:off x="0" y="0"/>
                <a:ext cx="776288" cy="566738"/>
                <a:chOff x="0" y="0"/>
                <a:chExt cx="776287" cy="566737"/>
              </a:xfrm>
            </p:grpSpPr>
            <p:sp>
              <p:nvSpPr>
                <p:cNvPr id="182" name="Shape 182"/>
                <p:cNvSpPr/>
                <p:nvPr/>
              </p:nvSpPr>
              <p:spPr>
                <a:xfrm>
                  <a:off x="0" y="0"/>
                  <a:ext cx="776288" cy="566738"/>
                </a:xfrm>
                <a:prstGeom prst="rect">
                  <a:avLst/>
                </a:prstGeom>
                <a:solidFill>
                  <a:srgbClr val="969696"/>
                </a:solidFill>
                <a:ln w="12700" cap="flat">
                  <a:noFill/>
                  <a:miter lim="400000"/>
                </a:ln>
                <a:effectLst/>
              </p:spPr>
              <p:txBody>
                <a:bodyPr wrap="square" lIns="45719" tIns="45719" rIns="45719" bIns="45719" numCol="1" anchor="t">
                  <a:noAutofit/>
                </a:bodyPr>
                <a:lstStyle/>
                <a:p>
                  <a:pPr>
                    <a:defRPr>
                      <a:latin typeface="+mj-lt"/>
                      <a:ea typeface="+mj-ea"/>
                      <a:cs typeface="+mj-cs"/>
                      <a:sym typeface="Times New Roman"/>
                    </a:defRPr>
                  </a:pPr>
                </a:p>
              </p:txBody>
            </p:sp>
            <p:pic>
              <p:nvPicPr>
                <p:cNvPr id="183" name="image.png"/>
                <p:cNvPicPr>
                  <a:picLocks noChangeAspect="1"/>
                </p:cNvPicPr>
                <p:nvPr/>
              </p:nvPicPr>
              <p:blipFill>
                <a:blip r:embed="rId3">
                  <a:extLst/>
                </a:blip>
                <a:stretch>
                  <a:fillRect/>
                </a:stretch>
              </p:blipFill>
              <p:spPr>
                <a:xfrm>
                  <a:off x="0" y="0"/>
                  <a:ext cx="776288" cy="566738"/>
                </a:xfrm>
                <a:prstGeom prst="rect">
                  <a:avLst/>
                </a:prstGeom>
                <a:ln w="12700" cap="flat">
                  <a:noFill/>
                  <a:miter lim="400000"/>
                </a:ln>
                <a:effectLst/>
              </p:spPr>
            </p:pic>
          </p:grpSp>
          <p:sp>
            <p:nvSpPr>
              <p:cNvPr id="185" name="Shape 185"/>
              <p:cNvSpPr/>
              <p:nvPr/>
            </p:nvSpPr>
            <p:spPr>
              <a:xfrm>
                <a:off x="242887" y="152400"/>
                <a:ext cx="533401" cy="3490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6037" tIns="46037" rIns="46037" bIns="46037" numCol="1" anchor="t">
                <a:spAutoFit/>
              </a:bodyPr>
              <a:lstStyle>
                <a:lvl1pPr>
                  <a:spcBef>
                    <a:spcPts val="1000"/>
                  </a:spcBef>
                  <a:defRPr sz="1800">
                    <a:solidFill>
                      <a:srgbClr val="FF0033"/>
                    </a:solidFill>
                    <a:latin typeface="+mj-lt"/>
                    <a:ea typeface="+mj-ea"/>
                    <a:cs typeface="+mj-cs"/>
                    <a:sym typeface="Times New Roman"/>
                  </a:defRPr>
                </a:lvl1pPr>
              </a:lstStyle>
              <a:p>
                <a:pPr/>
                <a:r>
                  <a:t>D</a:t>
                </a:r>
              </a:p>
            </p:txBody>
          </p:sp>
        </p:grpSp>
        <p:grpSp>
          <p:nvGrpSpPr>
            <p:cNvPr id="191" name="Group 191"/>
            <p:cNvGrpSpPr/>
            <p:nvPr/>
          </p:nvGrpSpPr>
          <p:grpSpPr>
            <a:xfrm>
              <a:off x="2119312" y="0"/>
              <a:ext cx="776288" cy="566738"/>
              <a:chOff x="0" y="0"/>
              <a:chExt cx="776287" cy="566737"/>
            </a:xfrm>
          </p:grpSpPr>
          <p:grpSp>
            <p:nvGrpSpPr>
              <p:cNvPr id="189" name="Group 189"/>
              <p:cNvGrpSpPr/>
              <p:nvPr/>
            </p:nvGrpSpPr>
            <p:grpSpPr>
              <a:xfrm>
                <a:off x="0" y="0"/>
                <a:ext cx="776288" cy="566738"/>
                <a:chOff x="0" y="0"/>
                <a:chExt cx="776287" cy="566737"/>
              </a:xfrm>
            </p:grpSpPr>
            <p:sp>
              <p:nvSpPr>
                <p:cNvPr id="187" name="Shape 187"/>
                <p:cNvSpPr/>
                <p:nvPr/>
              </p:nvSpPr>
              <p:spPr>
                <a:xfrm>
                  <a:off x="0" y="0"/>
                  <a:ext cx="776288" cy="566738"/>
                </a:xfrm>
                <a:prstGeom prst="rect">
                  <a:avLst/>
                </a:prstGeom>
                <a:solidFill>
                  <a:srgbClr val="969696"/>
                </a:solidFill>
                <a:ln w="12700" cap="flat">
                  <a:noFill/>
                  <a:miter lim="400000"/>
                </a:ln>
                <a:effectLst/>
              </p:spPr>
              <p:txBody>
                <a:bodyPr wrap="square" lIns="45719" tIns="45719" rIns="45719" bIns="45719" numCol="1" anchor="t">
                  <a:noAutofit/>
                </a:bodyPr>
                <a:lstStyle/>
                <a:p>
                  <a:pPr>
                    <a:defRPr>
                      <a:latin typeface="+mj-lt"/>
                      <a:ea typeface="+mj-ea"/>
                      <a:cs typeface="+mj-cs"/>
                      <a:sym typeface="Times New Roman"/>
                    </a:defRPr>
                  </a:pPr>
                </a:p>
              </p:txBody>
            </p:sp>
            <p:pic>
              <p:nvPicPr>
                <p:cNvPr id="188" name="image.png"/>
                <p:cNvPicPr>
                  <a:picLocks noChangeAspect="1"/>
                </p:cNvPicPr>
                <p:nvPr/>
              </p:nvPicPr>
              <p:blipFill>
                <a:blip r:embed="rId3">
                  <a:extLst/>
                </a:blip>
                <a:stretch>
                  <a:fillRect/>
                </a:stretch>
              </p:blipFill>
              <p:spPr>
                <a:xfrm>
                  <a:off x="0" y="0"/>
                  <a:ext cx="776288" cy="566738"/>
                </a:xfrm>
                <a:prstGeom prst="rect">
                  <a:avLst/>
                </a:prstGeom>
                <a:ln w="12700" cap="flat">
                  <a:noFill/>
                  <a:miter lim="400000"/>
                </a:ln>
                <a:effectLst/>
              </p:spPr>
            </p:pic>
          </p:grpSp>
          <p:sp>
            <p:nvSpPr>
              <p:cNvPr id="190" name="Shape 190"/>
              <p:cNvSpPr/>
              <p:nvPr/>
            </p:nvSpPr>
            <p:spPr>
              <a:xfrm>
                <a:off x="242887" y="152400"/>
                <a:ext cx="533401" cy="3490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6037" tIns="46037" rIns="46037" bIns="46037" numCol="1" anchor="t">
                <a:spAutoFit/>
              </a:bodyPr>
              <a:lstStyle>
                <a:lvl1pPr>
                  <a:spcBef>
                    <a:spcPts val="1000"/>
                  </a:spcBef>
                  <a:defRPr sz="1800">
                    <a:solidFill>
                      <a:srgbClr val="FF0033"/>
                    </a:solidFill>
                    <a:latin typeface="+mj-lt"/>
                    <a:ea typeface="+mj-ea"/>
                    <a:cs typeface="+mj-cs"/>
                    <a:sym typeface="Times New Roman"/>
                  </a:defRPr>
                </a:lvl1pPr>
              </a:lstStyle>
              <a:p>
                <a:pPr/>
                <a:r>
                  <a:t>E</a:t>
                </a:r>
              </a:p>
            </p:txBody>
          </p:sp>
        </p:gr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92"/>
                                        </p:tgtEl>
                                        <p:attrNameLst>
                                          <p:attrName>style.visibility</p:attrName>
                                        </p:attrNameLst>
                                      </p:cBhvr>
                                      <p:to>
                                        <p:strVal val="visible"/>
                                      </p:to>
                                    </p:set>
                                    <p:anim calcmode="lin" valueType="num">
                                      <p:cBhvr>
                                        <p:cTn id="7" dur="1000" fill="hold"/>
                                        <p:tgtEl>
                                          <p:spTgt spid="192"/>
                                        </p:tgtEl>
                                        <p:attrNameLst>
                                          <p:attrName>ppt_x</p:attrName>
                                        </p:attrNameLst>
                                      </p:cBhvr>
                                      <p:tavLst>
                                        <p:tav tm="0">
                                          <p:val>
                                            <p:strVal val="0-#ppt_w/2"/>
                                          </p:val>
                                        </p:tav>
                                        <p:tav tm="100000">
                                          <p:val>
                                            <p:strVal val="#ppt_x"/>
                                          </p:val>
                                        </p:tav>
                                      </p:tavLst>
                                    </p:anim>
                                    <p:anim calcmode="lin" valueType="num">
                                      <p:cBhvr>
                                        <p:cTn id="8" dur="1000" fill="hold"/>
                                        <p:tgtEl>
                                          <p:spTgt spid="19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2" fill="hold">
                                  <p:stCondLst>
                                    <p:cond delay="0"/>
                                  </p:stCondLst>
                                  <p:iterate type="el" backwards="0">
                                    <p:tmAbs val="0"/>
                                  </p:iterate>
                                  <p:childTnLst>
                                    <p:set>
                                      <p:cBhvr>
                                        <p:cTn id="12" fill="hold"/>
                                        <p:tgtEl>
                                          <p:spTgt spid="124">
                                            <p:bg/>
                                          </p:spTgt>
                                        </p:tgtEl>
                                        <p:attrNameLst>
                                          <p:attrName>style.visibility</p:attrName>
                                        </p:attrNameLst>
                                      </p:cBhvr>
                                      <p:to>
                                        <p:strVal val="visible"/>
                                      </p:to>
                                    </p:set>
                                  </p:childTnLst>
                                </p:cTn>
                              </p:par>
                              <p:par>
                                <p:cTn id="13" presetClass="entr" nodeType="withEffect" presetSubtype="0" presetID="1" grpId="2" fill="hold">
                                  <p:stCondLst>
                                    <p:cond delay="0"/>
                                  </p:stCondLst>
                                  <p:iterate type="el" backwards="0">
                                    <p:tmAbs val="0"/>
                                  </p:iterate>
                                  <p:childTnLst>
                                    <p:set>
                                      <p:cBhvr>
                                        <p:cTn id="14" fill="hold"/>
                                        <p:tgtEl>
                                          <p:spTgt spid="12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3" fill="hold">
                                  <p:stCondLst>
                                    <p:cond delay="0"/>
                                  </p:stCondLst>
                                  <p:iterate type="el" backwards="0">
                                    <p:tmAbs val="0"/>
                                  </p:iterate>
                                  <p:childTnLst>
                                    <p:set>
                                      <p:cBhvr>
                                        <p:cTn id="18" fill="hold"/>
                                        <p:tgtEl>
                                          <p:spTgt spid="1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4" fill="hold">
                                  <p:stCondLst>
                                    <p:cond delay="0"/>
                                  </p:stCondLst>
                                  <p:iterate type="el" backwards="0">
                                    <p:tmAbs val="0"/>
                                  </p:iterate>
                                  <p:childTnLst>
                                    <p:set>
                                      <p:cBhvr>
                                        <p:cTn id="22" fill="hold"/>
                                        <p:tgtEl>
                                          <p:spTgt spid="161">
                                            <p:bg/>
                                          </p:spTgt>
                                        </p:tgtEl>
                                        <p:attrNameLst>
                                          <p:attrName>style.visibility</p:attrName>
                                        </p:attrNameLst>
                                      </p:cBhvr>
                                      <p:to>
                                        <p:strVal val="visible"/>
                                      </p:to>
                                    </p:set>
                                  </p:childTnLst>
                                </p:cTn>
                              </p:par>
                              <p:par>
                                <p:cTn id="23" presetClass="entr" nodeType="withEffect" presetSubtype="0" presetID="1" grpId="4" fill="hold">
                                  <p:stCondLst>
                                    <p:cond delay="0"/>
                                  </p:stCondLst>
                                  <p:iterate type="el" backwards="0">
                                    <p:tmAbs val="0"/>
                                  </p:iterate>
                                  <p:childTnLst>
                                    <p:set>
                                      <p:cBhvr>
                                        <p:cTn id="24" fill="hold"/>
                                        <p:tgtEl>
                                          <p:spTgt spid="161">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4" fill="hold">
                                  <p:stCondLst>
                                    <p:cond delay="0"/>
                                  </p:stCondLst>
                                  <p:iterate type="el" backwards="0">
                                    <p:tmAbs val="0"/>
                                  </p:iterate>
                                  <p:childTnLst>
                                    <p:set>
                                      <p:cBhvr>
                                        <p:cTn id="28" fill="hold"/>
                                        <p:tgtEl>
                                          <p:spTgt spid="161">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0" grpId="3"/>
      <p:bldP build="whole" bldLvl="1" animBg="1" rev="0" advAuto="0" spid="192" grpId="1"/>
      <p:bldP build="p" bldLvl="1" animBg="1" rev="0" advAuto="0" spid="124" grpId="2"/>
      <p:bldP build="p" bldLvl="5" animBg="1" rev="0" advAuto="0" spid="161" grpId="4"/>
    </p:bldLst>
  </p:timing>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86" name="Shape 3786"/>
          <p:cNvSpPr/>
          <p:nvPr>
            <p:ph type="title"/>
          </p:nvPr>
        </p:nvSpPr>
        <p:spPr>
          <a:xfrm>
            <a:off x="609600" y="152400"/>
            <a:ext cx="7772400" cy="762000"/>
          </a:xfrm>
          <a:prstGeom prst="rect">
            <a:avLst/>
          </a:prstGeom>
        </p:spPr>
        <p:txBody>
          <a:bodyPr/>
          <a:lstStyle/>
          <a:p>
            <a:pPr/>
            <a:r>
              <a:t>Constructors</a:t>
            </a:r>
          </a:p>
        </p:txBody>
      </p:sp>
      <p:sp>
        <p:nvSpPr>
          <p:cNvPr id="3787" name="Shape 3787"/>
          <p:cNvSpPr/>
          <p:nvPr>
            <p:ph type="body" idx="1"/>
          </p:nvPr>
        </p:nvSpPr>
        <p:spPr>
          <a:xfrm>
            <a:off x="609600" y="914400"/>
            <a:ext cx="8077200" cy="4876800"/>
          </a:xfrm>
          <a:prstGeom prst="rect">
            <a:avLst/>
          </a:prstGeom>
        </p:spPr>
        <p:txBody>
          <a:bodyPr/>
          <a:lstStyle/>
          <a:p>
            <a:pPr marL="229743" indent="-229743" algn="l" defTabSz="612648">
              <a:spcBef>
                <a:spcPts val="500"/>
              </a:spcBef>
              <a:defRPr sz="1608">
                <a:latin typeface="Courier New"/>
                <a:ea typeface="Courier New"/>
                <a:cs typeface="Courier New"/>
                <a:sym typeface="Courier New"/>
              </a:defRPr>
            </a:pPr>
          </a:p>
          <a:p>
            <a:pPr marL="229743" indent="-229743" algn="l" defTabSz="612648">
              <a:spcBef>
                <a:spcPts val="400"/>
              </a:spcBef>
              <a:defRPr sz="1876">
                <a:solidFill>
                  <a:srgbClr val="000099"/>
                </a:solidFill>
              </a:defRPr>
            </a:pPr>
            <a:r>
              <a:t>public</a:t>
            </a:r>
            <a:r>
              <a:rPr>
                <a:solidFill>
                  <a:srgbClr val="000000"/>
                </a:solidFill>
              </a:rPr>
              <a:t> ArrayStack(</a:t>
            </a:r>
            <a:r>
              <a:t>int</a:t>
            </a:r>
            <a:r>
              <a:rPr>
                <a:solidFill>
                  <a:srgbClr val="000000"/>
                </a:solidFill>
              </a:rPr>
              <a:t> initialCapacity)</a:t>
            </a:r>
          </a:p>
          <a:p>
            <a:pPr marL="229743" indent="-229743" algn="l" defTabSz="612648">
              <a:spcBef>
                <a:spcPts val="400"/>
              </a:spcBef>
              <a:defRPr sz="1876"/>
            </a:pPr>
            <a:r>
              <a:t>{</a:t>
            </a:r>
          </a:p>
          <a:p>
            <a:pPr marL="229743" indent="-229743" algn="l" defTabSz="612648">
              <a:spcBef>
                <a:spcPts val="400"/>
              </a:spcBef>
              <a:defRPr sz="1876"/>
            </a:pPr>
            <a:r>
              <a:t>  </a:t>
            </a:r>
            <a:r>
              <a:rPr>
                <a:solidFill>
                  <a:srgbClr val="000099"/>
                </a:solidFill>
              </a:rPr>
              <a:t>if</a:t>
            </a:r>
            <a:r>
              <a:t> (initialCapacity &lt; 1)</a:t>
            </a:r>
          </a:p>
          <a:p>
            <a:pPr marL="229743" indent="-229743" algn="l" defTabSz="612648">
              <a:spcBef>
                <a:spcPts val="400"/>
              </a:spcBef>
              <a:defRPr sz="1876"/>
            </a:pPr>
            <a:r>
              <a:t>     </a:t>
            </a:r>
            <a:r>
              <a:rPr>
                <a:solidFill>
                  <a:srgbClr val="000099"/>
                </a:solidFill>
              </a:rPr>
              <a:t>throw new</a:t>
            </a:r>
            <a:r>
              <a:t> IllegalArgumentException</a:t>
            </a:r>
          </a:p>
          <a:p>
            <a:pPr marL="229743" indent="-229743" algn="l" defTabSz="612648">
              <a:spcBef>
                <a:spcPts val="400"/>
              </a:spcBef>
              <a:defRPr sz="1876"/>
            </a:pPr>
            <a:r>
              <a:t>      ("initialCapacity must be &gt;= 1");</a:t>
            </a:r>
          </a:p>
          <a:p>
            <a:pPr marL="229743" indent="-229743" algn="l" defTabSz="612648">
              <a:spcBef>
                <a:spcPts val="400"/>
              </a:spcBef>
              <a:defRPr sz="1876"/>
            </a:pPr>
            <a:r>
              <a:t>  stack = </a:t>
            </a:r>
            <a:r>
              <a:rPr>
                <a:solidFill>
                  <a:srgbClr val="000099"/>
                </a:solidFill>
              </a:rPr>
              <a:t>new</a:t>
            </a:r>
            <a:r>
              <a:t> Object [initialCapacity];</a:t>
            </a:r>
          </a:p>
          <a:p>
            <a:pPr marL="229743" indent="-229743" algn="l" defTabSz="612648">
              <a:spcBef>
                <a:spcPts val="400"/>
              </a:spcBef>
              <a:defRPr sz="1876"/>
            </a:pPr>
            <a:r>
              <a:t>  top = -1;</a:t>
            </a:r>
          </a:p>
          <a:p>
            <a:pPr marL="229743" indent="-229743" algn="l" defTabSz="612648">
              <a:spcBef>
                <a:spcPts val="400"/>
              </a:spcBef>
              <a:defRPr sz="1876"/>
            </a:pPr>
            <a:r>
              <a:t>}</a:t>
            </a:r>
          </a:p>
          <a:p>
            <a:pPr marL="229743" indent="-229743" algn="l" defTabSz="612648">
              <a:spcBef>
                <a:spcPts val="400"/>
              </a:spcBef>
              <a:defRPr sz="1876">
                <a:solidFill>
                  <a:srgbClr val="000099"/>
                </a:solidFill>
              </a:defRPr>
            </a:pPr>
            <a:r>
              <a:t>public</a:t>
            </a:r>
            <a:r>
              <a:rPr>
                <a:solidFill>
                  <a:srgbClr val="000000"/>
                </a:solidFill>
              </a:rPr>
              <a:t> ArrayStack()</a:t>
            </a:r>
          </a:p>
          <a:p>
            <a:pPr marL="229743" indent="-229743" algn="l" defTabSz="612648">
              <a:spcBef>
                <a:spcPts val="400"/>
              </a:spcBef>
              <a:defRPr sz="1876"/>
            </a:pPr>
            <a:r>
              <a:t>  {</a:t>
            </a:r>
            <a:r>
              <a:rPr>
                <a:solidFill>
                  <a:srgbClr val="000099"/>
                </a:solidFill>
              </a:rPr>
              <a:t>this</a:t>
            </a:r>
            <a:r>
              <a:t>(10);}</a:t>
            </a:r>
          </a:p>
          <a:p>
            <a:pPr marL="229743" indent="-229743" algn="l" defTabSz="612648">
              <a:spcBef>
                <a:spcPts val="500"/>
              </a:spcBef>
              <a:defRPr sz="1876"/>
            </a:pPr>
          </a:p>
          <a:p>
            <a:pPr marL="229743" indent="-229743" algn="l" defTabSz="612648">
              <a:spcBef>
                <a:spcPts val="300"/>
              </a:spcBef>
              <a:defRPr sz="1608">
                <a:latin typeface="Courier New"/>
                <a:ea typeface="Courier New"/>
                <a:cs typeface="Courier New"/>
                <a:sym typeface="Courier New"/>
              </a:defRPr>
            </a:pPr>
            <a:r>
              <a:t>   </a:t>
            </a:r>
          </a:p>
          <a:p>
            <a:pPr marL="229743" indent="-229743" algn="l" defTabSz="612648">
              <a:spcBef>
                <a:spcPts val="500"/>
              </a:spcBef>
              <a:defRPr sz="1608">
                <a:latin typeface="Courier New"/>
                <a:ea typeface="Courier New"/>
                <a:cs typeface="Courier New"/>
                <a:sym typeface="Courier New"/>
              </a:defRPr>
            </a:pPr>
          </a:p>
          <a:p>
            <a:pPr marL="229743" indent="-229743" algn="l" defTabSz="612648">
              <a:spcBef>
                <a:spcPts val="300"/>
              </a:spcBef>
              <a:defRPr sz="1608">
                <a:latin typeface="Courier New"/>
                <a:ea typeface="Courier New"/>
                <a:cs typeface="Courier New"/>
                <a:sym typeface="Courier New"/>
              </a:defRPr>
            </a:pPr>
            <a:r>
              <a:t>      </a:t>
            </a:r>
          </a:p>
        </p:txBody>
      </p:sp>
      <p:pic>
        <p:nvPicPr>
          <p:cNvPr id="3788" name="UND_CONS.png"/>
          <p:cNvPicPr>
            <a:picLocks noChangeAspect="1"/>
          </p:cNvPicPr>
          <p:nvPr/>
        </p:nvPicPr>
        <p:blipFill>
          <a:blip r:embed="rId2">
            <a:extLst/>
          </a:blip>
          <a:stretch>
            <a:fillRect/>
          </a:stretch>
        </p:blipFill>
        <p:spPr>
          <a:xfrm>
            <a:off x="2209800" y="304800"/>
            <a:ext cx="434975" cy="434975"/>
          </a:xfrm>
          <a:prstGeom prst="rect">
            <a:avLst/>
          </a:prstGeom>
          <a:ln w="12700">
            <a:miter lim="400000"/>
          </a:ln>
        </p:spPr>
      </p:pic>
      <p:pic>
        <p:nvPicPr>
          <p:cNvPr id="3789" name="UND_CONS.png"/>
          <p:cNvPicPr>
            <a:picLocks noChangeAspect="1"/>
          </p:cNvPicPr>
          <p:nvPr/>
        </p:nvPicPr>
        <p:blipFill>
          <a:blip r:embed="rId2">
            <a:extLst/>
          </a:blip>
          <a:stretch>
            <a:fillRect/>
          </a:stretch>
        </p:blipFill>
        <p:spPr>
          <a:xfrm>
            <a:off x="6400800" y="304800"/>
            <a:ext cx="434975" cy="434975"/>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7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87" grpId="1"/>
    </p:bldLst>
  </p:timing>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91" name="Shape 3791"/>
          <p:cNvSpPr/>
          <p:nvPr>
            <p:ph type="title"/>
          </p:nvPr>
        </p:nvSpPr>
        <p:spPr>
          <a:xfrm>
            <a:off x="609600" y="152400"/>
            <a:ext cx="7772400" cy="762000"/>
          </a:xfrm>
          <a:prstGeom prst="rect">
            <a:avLst/>
          </a:prstGeom>
        </p:spPr>
        <p:txBody>
          <a:bodyPr/>
          <a:lstStyle/>
          <a:p>
            <a:pPr/>
            <a:r>
              <a:t>push(…)</a:t>
            </a:r>
          </a:p>
        </p:txBody>
      </p:sp>
      <p:sp>
        <p:nvSpPr>
          <p:cNvPr id="3792" name="Shape 3792"/>
          <p:cNvSpPr/>
          <p:nvPr>
            <p:ph type="body" idx="1"/>
          </p:nvPr>
        </p:nvSpPr>
        <p:spPr>
          <a:xfrm>
            <a:off x="609600" y="2209800"/>
            <a:ext cx="8077200" cy="4343400"/>
          </a:xfrm>
          <a:prstGeom prst="rect">
            <a:avLst/>
          </a:prstGeom>
        </p:spPr>
        <p:txBody>
          <a:bodyPr/>
          <a:lstStyle/>
          <a:p>
            <a:pPr marL="270890" indent="-270890" algn="l" defTabSz="722376">
              <a:spcBef>
                <a:spcPts val="500"/>
              </a:spcBef>
              <a:defRPr sz="2212">
                <a:solidFill>
                  <a:srgbClr val="000099"/>
                </a:solidFill>
              </a:defRPr>
            </a:pPr>
            <a:r>
              <a:t>public void</a:t>
            </a:r>
            <a:r>
              <a:rPr>
                <a:solidFill>
                  <a:srgbClr val="000000"/>
                </a:solidFill>
              </a:rPr>
              <a:t> push(Object theElement)</a:t>
            </a:r>
          </a:p>
          <a:p>
            <a:pPr marL="270890" indent="-270890" algn="l" defTabSz="722376">
              <a:spcBef>
                <a:spcPts val="500"/>
              </a:spcBef>
              <a:defRPr sz="2212"/>
            </a:pPr>
            <a:r>
              <a:t>{</a:t>
            </a:r>
          </a:p>
          <a:p>
            <a:pPr marL="270890" indent="-270890" algn="l" defTabSz="722376">
              <a:spcBef>
                <a:spcPts val="500"/>
              </a:spcBef>
              <a:defRPr sz="2212"/>
            </a:pPr>
            <a:r>
              <a:t>  </a:t>
            </a:r>
            <a:r>
              <a:rPr>
                <a:solidFill>
                  <a:srgbClr val="FF0033"/>
                </a:solidFill>
              </a:rPr>
              <a:t>// increase array size if necessary</a:t>
            </a:r>
            <a:r>
              <a:t>    </a:t>
            </a:r>
          </a:p>
          <a:p>
            <a:pPr marL="270890" indent="-270890" algn="l" defTabSz="722376">
              <a:spcBef>
                <a:spcPts val="500"/>
              </a:spcBef>
              <a:defRPr sz="2212"/>
            </a:pPr>
            <a:r>
              <a:t>   </a:t>
            </a:r>
            <a:r>
              <a:rPr>
                <a:solidFill>
                  <a:srgbClr val="000099"/>
                </a:solidFill>
              </a:rPr>
              <a:t>if</a:t>
            </a:r>
            <a:r>
              <a:t>  (top == stack.length - 1)</a:t>
            </a:r>
          </a:p>
          <a:p>
            <a:pPr marL="270890" indent="-270890" algn="l" defTabSz="722376">
              <a:spcBef>
                <a:spcPts val="500"/>
              </a:spcBef>
              <a:defRPr sz="2212"/>
            </a:pPr>
            <a:r>
              <a:t>       stack = ChangeArrayLength.changeLength1D</a:t>
            </a:r>
          </a:p>
          <a:p>
            <a:pPr marL="270890" indent="-270890" algn="l" defTabSz="722376">
              <a:spcBef>
                <a:spcPts val="500"/>
              </a:spcBef>
              <a:defRPr sz="2212"/>
            </a:pPr>
            <a:r>
              <a:t>               (stack, 2  * stack.length); </a:t>
            </a:r>
          </a:p>
          <a:p>
            <a:pPr marL="270890" indent="-270890" algn="l" defTabSz="722376">
              <a:spcBef>
                <a:spcPts val="500"/>
              </a:spcBef>
              <a:defRPr sz="2212"/>
            </a:pPr>
            <a:r>
              <a:t>  </a:t>
            </a:r>
            <a:r>
              <a:rPr>
                <a:solidFill>
                  <a:srgbClr val="FF0033"/>
                </a:solidFill>
              </a:rPr>
              <a:t>// put theElement at the top of the stack</a:t>
            </a:r>
            <a:endParaRPr>
              <a:solidFill>
                <a:srgbClr val="FF0033"/>
              </a:solidFill>
            </a:endParaRPr>
          </a:p>
          <a:p>
            <a:pPr marL="270890" indent="-270890" algn="l" defTabSz="722376">
              <a:spcBef>
                <a:spcPts val="500"/>
              </a:spcBef>
              <a:defRPr sz="2212"/>
            </a:pPr>
            <a:r>
              <a:t>  stack[++top] = theElement;</a:t>
            </a:r>
          </a:p>
          <a:p>
            <a:pPr marL="270890" indent="-270890" algn="l" defTabSz="722376">
              <a:spcBef>
                <a:spcPts val="500"/>
              </a:spcBef>
              <a:defRPr sz="2212"/>
            </a:pPr>
            <a:r>
              <a:t>}</a:t>
            </a:r>
          </a:p>
          <a:p>
            <a:pPr marL="270890" indent="-270890" algn="l" defTabSz="722376">
              <a:spcBef>
                <a:spcPts val="600"/>
              </a:spcBef>
              <a:defRPr sz="2212"/>
            </a:pPr>
          </a:p>
          <a:p>
            <a:pPr marL="270890" indent="-270890" algn="l" defTabSz="722376">
              <a:spcBef>
                <a:spcPts val="400"/>
              </a:spcBef>
              <a:defRPr sz="1896">
                <a:latin typeface="Courier New"/>
                <a:ea typeface="Courier New"/>
                <a:cs typeface="Courier New"/>
                <a:sym typeface="Courier New"/>
              </a:defRPr>
            </a:pPr>
            <a:r>
              <a:t>   </a:t>
            </a:r>
          </a:p>
        </p:txBody>
      </p:sp>
      <p:grpSp>
        <p:nvGrpSpPr>
          <p:cNvPr id="3822" name="Group 3822"/>
          <p:cNvGrpSpPr/>
          <p:nvPr/>
        </p:nvGrpSpPr>
        <p:grpSpPr>
          <a:xfrm>
            <a:off x="1143000" y="914400"/>
            <a:ext cx="6845300" cy="1077476"/>
            <a:chOff x="0" y="0"/>
            <a:chExt cx="6845300" cy="1077475"/>
          </a:xfrm>
        </p:grpSpPr>
        <p:grpSp>
          <p:nvGrpSpPr>
            <p:cNvPr id="3819" name="Group 3819"/>
            <p:cNvGrpSpPr/>
            <p:nvPr/>
          </p:nvGrpSpPr>
          <p:grpSpPr>
            <a:xfrm>
              <a:off x="0" y="-1"/>
              <a:ext cx="6845300" cy="1031629"/>
              <a:chOff x="0" y="0"/>
              <a:chExt cx="6845300" cy="1031627"/>
            </a:xfrm>
          </p:grpSpPr>
          <p:grpSp>
            <p:nvGrpSpPr>
              <p:cNvPr id="3813" name="Group 3813"/>
              <p:cNvGrpSpPr/>
              <p:nvPr/>
            </p:nvGrpSpPr>
            <p:grpSpPr>
              <a:xfrm>
                <a:off x="0" y="15875"/>
                <a:ext cx="6845300" cy="1015753"/>
                <a:chOff x="0" y="0"/>
                <a:chExt cx="6845300" cy="1015752"/>
              </a:xfrm>
            </p:grpSpPr>
            <p:sp>
              <p:nvSpPr>
                <p:cNvPr id="3793" name="Shape 3793"/>
                <p:cNvSpPr/>
                <p:nvPr/>
              </p:nvSpPr>
              <p:spPr>
                <a:xfrm>
                  <a:off x="0" y="6350"/>
                  <a:ext cx="6845300" cy="520700"/>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794" name="Shape 3794"/>
                <p:cNvSpPr/>
                <p:nvPr/>
              </p:nvSpPr>
              <p:spPr>
                <a:xfrm flipH="1">
                  <a:off x="450849" y="0"/>
                  <a:ext cx="1" cy="533400"/>
                </a:xfrm>
                <a:prstGeom prst="line">
                  <a:avLst/>
                </a:prstGeom>
                <a:noFill/>
                <a:ln w="12700" cap="flat">
                  <a:solidFill>
                    <a:srgbClr val="000000"/>
                  </a:solidFill>
                  <a:prstDash val="solid"/>
                  <a:round/>
                </a:ln>
                <a:effectLst/>
              </p:spPr>
              <p:txBody>
                <a:bodyPr wrap="square" lIns="45719" tIns="45719" rIns="45719" bIns="45719" numCol="1" anchor="t">
                  <a:noAutofit/>
                </a:bodyPr>
                <a:lstStyle/>
                <a:p>
                  <a:pPr>
                    <a:defRPr>
                      <a:latin typeface="+mj-lt"/>
                      <a:ea typeface="+mj-ea"/>
                      <a:cs typeface="+mj-cs"/>
                      <a:sym typeface="Times New Roman"/>
                    </a:defRPr>
                  </a:pPr>
                </a:p>
              </p:txBody>
            </p:sp>
            <p:sp>
              <p:nvSpPr>
                <p:cNvPr id="3795" name="Shape 3795"/>
                <p:cNvSpPr/>
                <p:nvPr/>
              </p:nvSpPr>
              <p:spPr>
                <a:xfrm flipH="1">
                  <a:off x="908049" y="0"/>
                  <a:ext cx="1" cy="533400"/>
                </a:xfrm>
                <a:prstGeom prst="line">
                  <a:avLst/>
                </a:prstGeom>
                <a:noFill/>
                <a:ln w="12700" cap="flat">
                  <a:solidFill>
                    <a:srgbClr val="000000"/>
                  </a:solidFill>
                  <a:prstDash val="solid"/>
                  <a:round/>
                </a:ln>
                <a:effectLst/>
              </p:spPr>
              <p:txBody>
                <a:bodyPr wrap="square" lIns="45719" tIns="45719" rIns="45719" bIns="45719" numCol="1" anchor="t">
                  <a:noAutofit/>
                </a:bodyPr>
                <a:lstStyle/>
                <a:p>
                  <a:pPr>
                    <a:defRPr>
                      <a:latin typeface="+mj-lt"/>
                      <a:ea typeface="+mj-ea"/>
                      <a:cs typeface="+mj-cs"/>
                      <a:sym typeface="Times New Roman"/>
                    </a:defRPr>
                  </a:pPr>
                </a:p>
              </p:txBody>
            </p:sp>
            <p:sp>
              <p:nvSpPr>
                <p:cNvPr id="3796" name="Shape 3796"/>
                <p:cNvSpPr/>
                <p:nvPr/>
              </p:nvSpPr>
              <p:spPr>
                <a:xfrm flipH="1">
                  <a:off x="1365249" y="0"/>
                  <a:ext cx="1" cy="533400"/>
                </a:xfrm>
                <a:prstGeom prst="line">
                  <a:avLst/>
                </a:prstGeom>
                <a:noFill/>
                <a:ln w="12700" cap="flat">
                  <a:solidFill>
                    <a:srgbClr val="000000"/>
                  </a:solidFill>
                  <a:prstDash val="solid"/>
                  <a:round/>
                </a:ln>
                <a:effectLst/>
              </p:spPr>
              <p:txBody>
                <a:bodyPr wrap="square" lIns="45719" tIns="45719" rIns="45719" bIns="45719" numCol="1" anchor="t">
                  <a:noAutofit/>
                </a:bodyPr>
                <a:lstStyle/>
                <a:p>
                  <a:pPr>
                    <a:defRPr>
                      <a:latin typeface="+mj-lt"/>
                      <a:ea typeface="+mj-ea"/>
                      <a:cs typeface="+mj-cs"/>
                      <a:sym typeface="Times New Roman"/>
                    </a:defRPr>
                  </a:pPr>
                </a:p>
              </p:txBody>
            </p:sp>
            <p:sp>
              <p:nvSpPr>
                <p:cNvPr id="3797" name="Shape 3797"/>
                <p:cNvSpPr/>
                <p:nvPr/>
              </p:nvSpPr>
              <p:spPr>
                <a:xfrm>
                  <a:off x="1822450" y="0"/>
                  <a:ext cx="0" cy="533400"/>
                </a:xfrm>
                <a:prstGeom prst="line">
                  <a:avLst/>
                </a:prstGeom>
                <a:noFill/>
                <a:ln w="12700" cap="flat">
                  <a:solidFill>
                    <a:srgbClr val="000000"/>
                  </a:solidFill>
                  <a:prstDash val="solid"/>
                  <a:round/>
                </a:ln>
                <a:effectLst/>
              </p:spPr>
              <p:txBody>
                <a:bodyPr wrap="square" lIns="45719" tIns="45719" rIns="45719" bIns="45719" numCol="1" anchor="t">
                  <a:noAutofit/>
                </a:bodyPr>
                <a:lstStyle/>
                <a:p>
                  <a:pPr>
                    <a:defRPr>
                      <a:latin typeface="+mj-lt"/>
                      <a:ea typeface="+mj-ea"/>
                      <a:cs typeface="+mj-cs"/>
                      <a:sym typeface="Times New Roman"/>
                    </a:defRPr>
                  </a:pPr>
                </a:p>
              </p:txBody>
            </p:sp>
            <p:sp>
              <p:nvSpPr>
                <p:cNvPr id="3798" name="Shape 3798"/>
                <p:cNvSpPr/>
                <p:nvPr/>
              </p:nvSpPr>
              <p:spPr>
                <a:xfrm>
                  <a:off x="2279650" y="0"/>
                  <a:ext cx="0" cy="533400"/>
                </a:xfrm>
                <a:prstGeom prst="line">
                  <a:avLst/>
                </a:prstGeom>
                <a:noFill/>
                <a:ln w="12700" cap="flat">
                  <a:solidFill>
                    <a:srgbClr val="000000"/>
                  </a:solidFill>
                  <a:prstDash val="solid"/>
                  <a:round/>
                </a:ln>
                <a:effectLst/>
              </p:spPr>
              <p:txBody>
                <a:bodyPr wrap="square" lIns="45719" tIns="45719" rIns="45719" bIns="45719" numCol="1" anchor="t">
                  <a:noAutofit/>
                </a:bodyPr>
                <a:lstStyle/>
                <a:p>
                  <a:pPr>
                    <a:defRPr>
                      <a:latin typeface="+mj-lt"/>
                      <a:ea typeface="+mj-ea"/>
                      <a:cs typeface="+mj-cs"/>
                      <a:sym typeface="Times New Roman"/>
                    </a:defRPr>
                  </a:pPr>
                </a:p>
              </p:txBody>
            </p:sp>
            <p:sp>
              <p:nvSpPr>
                <p:cNvPr id="3799" name="Shape 3799"/>
                <p:cNvSpPr/>
                <p:nvPr/>
              </p:nvSpPr>
              <p:spPr>
                <a:xfrm>
                  <a:off x="2736850" y="0"/>
                  <a:ext cx="0" cy="533400"/>
                </a:xfrm>
                <a:prstGeom prst="line">
                  <a:avLst/>
                </a:prstGeom>
                <a:noFill/>
                <a:ln w="12700" cap="flat">
                  <a:solidFill>
                    <a:srgbClr val="000000"/>
                  </a:solidFill>
                  <a:prstDash val="solid"/>
                  <a:round/>
                </a:ln>
                <a:effectLst/>
              </p:spPr>
              <p:txBody>
                <a:bodyPr wrap="square" lIns="45719" tIns="45719" rIns="45719" bIns="45719" numCol="1" anchor="t">
                  <a:noAutofit/>
                </a:bodyPr>
                <a:lstStyle/>
                <a:p>
                  <a:pPr>
                    <a:defRPr>
                      <a:latin typeface="+mj-lt"/>
                      <a:ea typeface="+mj-ea"/>
                      <a:cs typeface="+mj-cs"/>
                      <a:sym typeface="Times New Roman"/>
                    </a:defRPr>
                  </a:pPr>
                </a:p>
              </p:txBody>
            </p:sp>
            <p:sp>
              <p:nvSpPr>
                <p:cNvPr id="3800" name="Shape 3800"/>
                <p:cNvSpPr/>
                <p:nvPr/>
              </p:nvSpPr>
              <p:spPr>
                <a:xfrm>
                  <a:off x="3194050" y="0"/>
                  <a:ext cx="0" cy="533400"/>
                </a:xfrm>
                <a:prstGeom prst="line">
                  <a:avLst/>
                </a:prstGeom>
                <a:noFill/>
                <a:ln w="12700" cap="flat">
                  <a:solidFill>
                    <a:srgbClr val="000000"/>
                  </a:solidFill>
                  <a:prstDash val="solid"/>
                  <a:round/>
                </a:ln>
                <a:effectLst/>
              </p:spPr>
              <p:txBody>
                <a:bodyPr wrap="square" lIns="45719" tIns="45719" rIns="45719" bIns="45719" numCol="1" anchor="t">
                  <a:noAutofit/>
                </a:bodyPr>
                <a:lstStyle/>
                <a:p>
                  <a:pPr>
                    <a:defRPr>
                      <a:latin typeface="+mj-lt"/>
                      <a:ea typeface="+mj-ea"/>
                      <a:cs typeface="+mj-cs"/>
                      <a:sym typeface="Times New Roman"/>
                    </a:defRPr>
                  </a:pPr>
                </a:p>
              </p:txBody>
            </p:sp>
            <p:sp>
              <p:nvSpPr>
                <p:cNvPr id="3801" name="Shape 3801"/>
                <p:cNvSpPr/>
                <p:nvPr/>
              </p:nvSpPr>
              <p:spPr>
                <a:xfrm>
                  <a:off x="3651250" y="0"/>
                  <a:ext cx="0" cy="533400"/>
                </a:xfrm>
                <a:prstGeom prst="line">
                  <a:avLst/>
                </a:prstGeom>
                <a:noFill/>
                <a:ln w="12700" cap="flat">
                  <a:solidFill>
                    <a:srgbClr val="000000"/>
                  </a:solidFill>
                  <a:prstDash val="solid"/>
                  <a:round/>
                </a:ln>
                <a:effectLst/>
              </p:spPr>
              <p:txBody>
                <a:bodyPr wrap="square" lIns="45719" tIns="45719" rIns="45719" bIns="45719" numCol="1" anchor="t">
                  <a:noAutofit/>
                </a:bodyPr>
                <a:lstStyle/>
                <a:p>
                  <a:pPr>
                    <a:defRPr>
                      <a:latin typeface="+mj-lt"/>
                      <a:ea typeface="+mj-ea"/>
                      <a:cs typeface="+mj-cs"/>
                      <a:sym typeface="Times New Roman"/>
                    </a:defRPr>
                  </a:pPr>
                </a:p>
              </p:txBody>
            </p:sp>
            <p:sp>
              <p:nvSpPr>
                <p:cNvPr id="3802" name="Shape 3802"/>
                <p:cNvSpPr/>
                <p:nvPr/>
              </p:nvSpPr>
              <p:spPr>
                <a:xfrm>
                  <a:off x="4108450" y="0"/>
                  <a:ext cx="0" cy="533400"/>
                </a:xfrm>
                <a:prstGeom prst="line">
                  <a:avLst/>
                </a:prstGeom>
                <a:noFill/>
                <a:ln w="12700" cap="flat">
                  <a:solidFill>
                    <a:srgbClr val="000000"/>
                  </a:solidFill>
                  <a:prstDash val="solid"/>
                  <a:round/>
                </a:ln>
                <a:effectLst/>
              </p:spPr>
              <p:txBody>
                <a:bodyPr wrap="square" lIns="45719" tIns="45719" rIns="45719" bIns="45719" numCol="1" anchor="t">
                  <a:noAutofit/>
                </a:bodyPr>
                <a:lstStyle/>
                <a:p>
                  <a:pPr>
                    <a:defRPr>
                      <a:latin typeface="+mj-lt"/>
                      <a:ea typeface="+mj-ea"/>
                      <a:cs typeface="+mj-cs"/>
                      <a:sym typeface="Times New Roman"/>
                    </a:defRPr>
                  </a:pPr>
                </a:p>
              </p:txBody>
            </p:sp>
            <p:sp>
              <p:nvSpPr>
                <p:cNvPr id="3803" name="Shape 3803"/>
                <p:cNvSpPr/>
                <p:nvPr/>
              </p:nvSpPr>
              <p:spPr>
                <a:xfrm>
                  <a:off x="4565650" y="0"/>
                  <a:ext cx="0" cy="533400"/>
                </a:xfrm>
                <a:prstGeom prst="line">
                  <a:avLst/>
                </a:prstGeom>
                <a:noFill/>
                <a:ln w="12700" cap="flat">
                  <a:solidFill>
                    <a:srgbClr val="000000"/>
                  </a:solidFill>
                  <a:prstDash val="solid"/>
                  <a:round/>
                </a:ln>
                <a:effectLst/>
              </p:spPr>
              <p:txBody>
                <a:bodyPr wrap="square" lIns="45719" tIns="45719" rIns="45719" bIns="45719" numCol="1" anchor="t">
                  <a:noAutofit/>
                </a:bodyPr>
                <a:lstStyle/>
                <a:p>
                  <a:pPr>
                    <a:defRPr>
                      <a:latin typeface="+mj-lt"/>
                      <a:ea typeface="+mj-ea"/>
                      <a:cs typeface="+mj-cs"/>
                      <a:sym typeface="Times New Roman"/>
                    </a:defRPr>
                  </a:pPr>
                </a:p>
              </p:txBody>
            </p:sp>
            <p:sp>
              <p:nvSpPr>
                <p:cNvPr id="3804" name="Shape 3804"/>
                <p:cNvSpPr/>
                <p:nvPr/>
              </p:nvSpPr>
              <p:spPr>
                <a:xfrm>
                  <a:off x="5022850" y="0"/>
                  <a:ext cx="0" cy="533400"/>
                </a:xfrm>
                <a:prstGeom prst="line">
                  <a:avLst/>
                </a:prstGeom>
                <a:noFill/>
                <a:ln w="12700" cap="flat">
                  <a:solidFill>
                    <a:srgbClr val="000000"/>
                  </a:solidFill>
                  <a:prstDash val="solid"/>
                  <a:round/>
                </a:ln>
                <a:effectLst/>
              </p:spPr>
              <p:txBody>
                <a:bodyPr wrap="square" lIns="45719" tIns="45719" rIns="45719" bIns="45719" numCol="1" anchor="t">
                  <a:noAutofit/>
                </a:bodyPr>
                <a:lstStyle/>
                <a:p>
                  <a:pPr>
                    <a:defRPr>
                      <a:latin typeface="+mj-lt"/>
                      <a:ea typeface="+mj-ea"/>
                      <a:cs typeface="+mj-cs"/>
                      <a:sym typeface="Times New Roman"/>
                    </a:defRPr>
                  </a:pPr>
                </a:p>
              </p:txBody>
            </p:sp>
            <p:sp>
              <p:nvSpPr>
                <p:cNvPr id="3805" name="Shape 3805"/>
                <p:cNvSpPr/>
                <p:nvPr/>
              </p:nvSpPr>
              <p:spPr>
                <a:xfrm>
                  <a:off x="5480050" y="0"/>
                  <a:ext cx="0" cy="533400"/>
                </a:xfrm>
                <a:prstGeom prst="line">
                  <a:avLst/>
                </a:prstGeom>
                <a:noFill/>
                <a:ln w="12700" cap="flat">
                  <a:solidFill>
                    <a:srgbClr val="000000"/>
                  </a:solidFill>
                  <a:prstDash val="solid"/>
                  <a:round/>
                </a:ln>
                <a:effectLst/>
              </p:spPr>
              <p:txBody>
                <a:bodyPr wrap="square" lIns="45719" tIns="45719" rIns="45719" bIns="45719" numCol="1" anchor="t">
                  <a:noAutofit/>
                </a:bodyPr>
                <a:lstStyle/>
                <a:p>
                  <a:pPr>
                    <a:defRPr>
                      <a:latin typeface="+mj-lt"/>
                      <a:ea typeface="+mj-ea"/>
                      <a:cs typeface="+mj-cs"/>
                      <a:sym typeface="Times New Roman"/>
                    </a:defRPr>
                  </a:pPr>
                </a:p>
              </p:txBody>
            </p:sp>
            <p:sp>
              <p:nvSpPr>
                <p:cNvPr id="3806" name="Shape 3806"/>
                <p:cNvSpPr/>
                <p:nvPr/>
              </p:nvSpPr>
              <p:spPr>
                <a:xfrm>
                  <a:off x="5937250" y="0"/>
                  <a:ext cx="0" cy="533400"/>
                </a:xfrm>
                <a:prstGeom prst="line">
                  <a:avLst/>
                </a:prstGeom>
                <a:noFill/>
                <a:ln w="12700" cap="flat">
                  <a:solidFill>
                    <a:srgbClr val="000000"/>
                  </a:solidFill>
                  <a:prstDash val="solid"/>
                  <a:round/>
                </a:ln>
                <a:effectLst/>
              </p:spPr>
              <p:txBody>
                <a:bodyPr wrap="square" lIns="45719" tIns="45719" rIns="45719" bIns="45719" numCol="1" anchor="t">
                  <a:noAutofit/>
                </a:bodyPr>
                <a:lstStyle/>
                <a:p>
                  <a:pPr>
                    <a:defRPr>
                      <a:latin typeface="+mj-lt"/>
                      <a:ea typeface="+mj-ea"/>
                      <a:cs typeface="+mj-cs"/>
                      <a:sym typeface="Times New Roman"/>
                    </a:defRPr>
                  </a:pPr>
                </a:p>
              </p:txBody>
            </p:sp>
            <p:sp>
              <p:nvSpPr>
                <p:cNvPr id="3807" name="Shape 3807"/>
                <p:cNvSpPr/>
                <p:nvPr/>
              </p:nvSpPr>
              <p:spPr>
                <a:xfrm>
                  <a:off x="6394450" y="0"/>
                  <a:ext cx="0" cy="533400"/>
                </a:xfrm>
                <a:prstGeom prst="line">
                  <a:avLst/>
                </a:prstGeom>
                <a:noFill/>
                <a:ln w="12700" cap="flat">
                  <a:solidFill>
                    <a:srgbClr val="000000"/>
                  </a:solidFill>
                  <a:prstDash val="solid"/>
                  <a:round/>
                </a:ln>
                <a:effectLst/>
              </p:spPr>
              <p:txBody>
                <a:bodyPr wrap="square" lIns="45719" tIns="45719" rIns="45719" bIns="45719" numCol="1" anchor="t">
                  <a:noAutofit/>
                </a:bodyPr>
                <a:lstStyle/>
                <a:p>
                  <a:pPr>
                    <a:defRPr>
                      <a:latin typeface="+mj-lt"/>
                      <a:ea typeface="+mj-ea"/>
                      <a:cs typeface="+mj-cs"/>
                      <a:sym typeface="Times New Roman"/>
                    </a:defRPr>
                  </a:pPr>
                </a:p>
              </p:txBody>
            </p:sp>
            <p:sp>
              <p:nvSpPr>
                <p:cNvPr id="3808" name="Shape 3808"/>
                <p:cNvSpPr/>
                <p:nvPr/>
              </p:nvSpPr>
              <p:spPr>
                <a:xfrm>
                  <a:off x="130175" y="593725"/>
                  <a:ext cx="257176" cy="4220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6037" tIns="46037" rIns="46037" bIns="46037" numCol="1" anchor="t">
                  <a:spAutoFit/>
                </a:bodyPr>
                <a:lstStyle>
                  <a:lvl1pPr>
                    <a:defRPr>
                      <a:solidFill>
                        <a:srgbClr val="FF0033"/>
                      </a:solidFill>
                      <a:latin typeface="+mj-lt"/>
                      <a:ea typeface="+mj-ea"/>
                      <a:cs typeface="+mj-cs"/>
                      <a:sym typeface="Times New Roman"/>
                    </a:defRPr>
                  </a:lvl1pPr>
                </a:lstStyle>
                <a:p>
                  <a:pPr/>
                  <a:r>
                    <a:t>0</a:t>
                  </a:r>
                </a:p>
              </p:txBody>
            </p:sp>
            <p:sp>
              <p:nvSpPr>
                <p:cNvPr id="3809" name="Shape 3809"/>
                <p:cNvSpPr/>
                <p:nvPr/>
              </p:nvSpPr>
              <p:spPr>
                <a:xfrm>
                  <a:off x="587375" y="593725"/>
                  <a:ext cx="257176" cy="4220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6037" tIns="46037" rIns="46037" bIns="46037" numCol="1" anchor="t">
                  <a:spAutoFit/>
                </a:bodyPr>
                <a:lstStyle>
                  <a:lvl1pPr>
                    <a:defRPr>
                      <a:solidFill>
                        <a:srgbClr val="FF0033"/>
                      </a:solidFill>
                      <a:latin typeface="+mj-lt"/>
                      <a:ea typeface="+mj-ea"/>
                      <a:cs typeface="+mj-cs"/>
                      <a:sym typeface="Times New Roman"/>
                    </a:defRPr>
                  </a:lvl1pPr>
                </a:lstStyle>
                <a:p>
                  <a:pPr/>
                  <a:r>
                    <a:t>1</a:t>
                  </a:r>
                </a:p>
              </p:txBody>
            </p:sp>
            <p:sp>
              <p:nvSpPr>
                <p:cNvPr id="3810" name="Shape 3810"/>
                <p:cNvSpPr/>
                <p:nvPr/>
              </p:nvSpPr>
              <p:spPr>
                <a:xfrm>
                  <a:off x="1044575" y="593725"/>
                  <a:ext cx="257176" cy="4220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6037" tIns="46037" rIns="46037" bIns="46037" numCol="1" anchor="t">
                  <a:spAutoFit/>
                </a:bodyPr>
                <a:lstStyle>
                  <a:lvl1pPr>
                    <a:defRPr>
                      <a:solidFill>
                        <a:srgbClr val="FF0033"/>
                      </a:solidFill>
                      <a:latin typeface="+mj-lt"/>
                      <a:ea typeface="+mj-ea"/>
                      <a:cs typeface="+mj-cs"/>
                      <a:sym typeface="Times New Roman"/>
                    </a:defRPr>
                  </a:lvl1pPr>
                </a:lstStyle>
                <a:p>
                  <a:pPr/>
                  <a:r>
                    <a:t>2</a:t>
                  </a:r>
                </a:p>
              </p:txBody>
            </p:sp>
            <p:sp>
              <p:nvSpPr>
                <p:cNvPr id="3811" name="Shape 3811"/>
                <p:cNvSpPr/>
                <p:nvPr/>
              </p:nvSpPr>
              <p:spPr>
                <a:xfrm>
                  <a:off x="1577975" y="593725"/>
                  <a:ext cx="257176" cy="4220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6037" tIns="46037" rIns="46037" bIns="46037" numCol="1" anchor="t">
                  <a:spAutoFit/>
                </a:bodyPr>
                <a:lstStyle>
                  <a:lvl1pPr>
                    <a:defRPr>
                      <a:solidFill>
                        <a:srgbClr val="FF0033"/>
                      </a:solidFill>
                      <a:latin typeface="+mj-lt"/>
                      <a:ea typeface="+mj-ea"/>
                      <a:cs typeface="+mj-cs"/>
                      <a:sym typeface="Times New Roman"/>
                    </a:defRPr>
                  </a:lvl1pPr>
                </a:lstStyle>
                <a:p>
                  <a:pPr/>
                  <a:r>
                    <a:t>3</a:t>
                  </a:r>
                </a:p>
              </p:txBody>
            </p:sp>
            <p:sp>
              <p:nvSpPr>
                <p:cNvPr id="3812" name="Shape 3812"/>
                <p:cNvSpPr/>
                <p:nvPr/>
              </p:nvSpPr>
              <p:spPr>
                <a:xfrm>
                  <a:off x="1958975" y="593725"/>
                  <a:ext cx="257176" cy="4220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6037" tIns="46037" rIns="46037" bIns="46037" numCol="1" anchor="t">
                  <a:spAutoFit/>
                </a:bodyPr>
                <a:lstStyle>
                  <a:lvl1pPr>
                    <a:defRPr>
                      <a:solidFill>
                        <a:srgbClr val="FF0033"/>
                      </a:solidFill>
                      <a:latin typeface="+mj-lt"/>
                      <a:ea typeface="+mj-ea"/>
                      <a:cs typeface="+mj-cs"/>
                      <a:sym typeface="Times New Roman"/>
                    </a:defRPr>
                  </a:lvl1pPr>
                </a:lstStyle>
                <a:p>
                  <a:pPr/>
                  <a:r>
                    <a:t>4</a:t>
                  </a:r>
                </a:p>
              </p:txBody>
            </p:sp>
          </p:grpSp>
          <p:sp>
            <p:nvSpPr>
              <p:cNvPr id="3814" name="Shape 3814"/>
              <p:cNvSpPr/>
              <p:nvPr/>
            </p:nvSpPr>
            <p:spPr>
              <a:xfrm>
                <a:off x="76200" y="0"/>
                <a:ext cx="240061" cy="4220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6037" tIns="46037" rIns="46037" bIns="46037" numCol="1" anchor="t">
                <a:spAutoFit/>
              </a:bodyPr>
              <a:lstStyle>
                <a:lvl1pPr>
                  <a:defRPr>
                    <a:latin typeface="+mj-lt"/>
                    <a:ea typeface="+mj-ea"/>
                    <a:cs typeface="+mj-cs"/>
                    <a:sym typeface="Times New Roman"/>
                  </a:defRPr>
                </a:lvl1pPr>
              </a:lstStyle>
              <a:p>
                <a:pPr/>
                <a:r>
                  <a:t>a</a:t>
                </a:r>
              </a:p>
            </p:txBody>
          </p:sp>
          <p:sp>
            <p:nvSpPr>
              <p:cNvPr id="3815" name="Shape 3815"/>
              <p:cNvSpPr/>
              <p:nvPr/>
            </p:nvSpPr>
            <p:spPr>
              <a:xfrm>
                <a:off x="533400" y="0"/>
                <a:ext cx="257176" cy="4220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6037" tIns="46037" rIns="46037" bIns="46037" numCol="1" anchor="t">
                <a:spAutoFit/>
              </a:bodyPr>
              <a:lstStyle>
                <a:lvl1pPr>
                  <a:defRPr>
                    <a:latin typeface="+mj-lt"/>
                    <a:ea typeface="+mj-ea"/>
                    <a:cs typeface="+mj-cs"/>
                    <a:sym typeface="Times New Roman"/>
                  </a:defRPr>
                </a:lvl1pPr>
              </a:lstStyle>
              <a:p>
                <a:pPr/>
                <a:r>
                  <a:t>b</a:t>
                </a:r>
              </a:p>
            </p:txBody>
          </p:sp>
          <p:sp>
            <p:nvSpPr>
              <p:cNvPr id="3816" name="Shape 3816"/>
              <p:cNvSpPr/>
              <p:nvPr/>
            </p:nvSpPr>
            <p:spPr>
              <a:xfrm>
                <a:off x="990600" y="0"/>
                <a:ext cx="240061" cy="4220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6037" tIns="46037" rIns="46037" bIns="46037" numCol="1" anchor="t">
                <a:spAutoFit/>
              </a:bodyPr>
              <a:lstStyle>
                <a:lvl1pPr>
                  <a:defRPr>
                    <a:latin typeface="+mj-lt"/>
                    <a:ea typeface="+mj-ea"/>
                    <a:cs typeface="+mj-cs"/>
                    <a:sym typeface="Times New Roman"/>
                  </a:defRPr>
                </a:lvl1pPr>
              </a:lstStyle>
              <a:p>
                <a:pPr/>
                <a:r>
                  <a:t>c</a:t>
                </a:r>
              </a:p>
            </p:txBody>
          </p:sp>
          <p:sp>
            <p:nvSpPr>
              <p:cNvPr id="3817" name="Shape 3817"/>
              <p:cNvSpPr/>
              <p:nvPr/>
            </p:nvSpPr>
            <p:spPr>
              <a:xfrm>
                <a:off x="1447800" y="0"/>
                <a:ext cx="257176" cy="4220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6037" tIns="46037" rIns="46037" bIns="46037" numCol="1" anchor="t">
                <a:spAutoFit/>
              </a:bodyPr>
              <a:lstStyle>
                <a:lvl1pPr>
                  <a:defRPr>
                    <a:latin typeface="+mj-lt"/>
                    <a:ea typeface="+mj-ea"/>
                    <a:cs typeface="+mj-cs"/>
                    <a:sym typeface="Times New Roman"/>
                  </a:defRPr>
                </a:lvl1pPr>
              </a:lstStyle>
              <a:p>
                <a:pPr/>
                <a:r>
                  <a:t>d</a:t>
                </a:r>
              </a:p>
            </p:txBody>
          </p:sp>
          <p:sp>
            <p:nvSpPr>
              <p:cNvPr id="3818" name="Shape 3818"/>
              <p:cNvSpPr/>
              <p:nvPr/>
            </p:nvSpPr>
            <p:spPr>
              <a:xfrm>
                <a:off x="1905000" y="0"/>
                <a:ext cx="240061" cy="4220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6037" tIns="46037" rIns="46037" bIns="46037" numCol="1" anchor="t">
                <a:spAutoFit/>
              </a:bodyPr>
              <a:lstStyle>
                <a:lvl1pPr>
                  <a:defRPr>
                    <a:latin typeface="+mj-lt"/>
                    <a:ea typeface="+mj-ea"/>
                    <a:cs typeface="+mj-cs"/>
                    <a:sym typeface="Times New Roman"/>
                  </a:defRPr>
                </a:lvl1pPr>
              </a:lstStyle>
              <a:p>
                <a:pPr/>
                <a:r>
                  <a:t>e</a:t>
                </a:r>
              </a:p>
            </p:txBody>
          </p:sp>
        </p:grpSp>
        <p:sp>
          <p:nvSpPr>
            <p:cNvPr id="3820" name="Shape 3820"/>
            <p:cNvSpPr/>
            <p:nvPr/>
          </p:nvSpPr>
          <p:spPr>
            <a:xfrm>
              <a:off x="2133600" y="533400"/>
              <a:ext cx="457201" cy="304800"/>
            </a:xfrm>
            <a:prstGeom prst="line">
              <a:avLst/>
            </a:prstGeom>
            <a:noFill/>
            <a:ln w="38100" cap="flat">
              <a:solidFill>
                <a:srgbClr val="000000"/>
              </a:solidFill>
              <a:prstDash val="solid"/>
              <a:round/>
              <a:headEnd type="triangle" w="med" len="med"/>
            </a:ln>
            <a:effectLst/>
          </p:spPr>
          <p:txBody>
            <a:bodyPr wrap="square" lIns="45719" tIns="45719" rIns="45719" bIns="45719" numCol="1" anchor="t">
              <a:noAutofit/>
            </a:bodyPr>
            <a:lstStyle/>
            <a:p>
              <a:pPr>
                <a:defRPr>
                  <a:latin typeface="+mj-lt"/>
                  <a:ea typeface="+mj-ea"/>
                  <a:cs typeface="+mj-cs"/>
                  <a:sym typeface="Times New Roman"/>
                </a:defRPr>
              </a:pPr>
            </a:p>
          </p:txBody>
        </p:sp>
        <p:sp>
          <p:nvSpPr>
            <p:cNvPr id="3821" name="Shape 3821"/>
            <p:cNvSpPr/>
            <p:nvPr/>
          </p:nvSpPr>
          <p:spPr>
            <a:xfrm>
              <a:off x="2667000" y="533400"/>
              <a:ext cx="1981200" cy="544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spcBef>
                  <a:spcPts val="1900"/>
                </a:spcBef>
                <a:defRPr sz="3200">
                  <a:solidFill>
                    <a:srgbClr val="FF0033"/>
                  </a:solidFill>
                  <a:latin typeface="+mj-lt"/>
                  <a:ea typeface="+mj-ea"/>
                  <a:cs typeface="+mj-cs"/>
                  <a:sym typeface="Times New Roman"/>
                </a:defRPr>
              </a:lvl1pPr>
            </a:lstStyle>
            <a:p>
              <a:pPr/>
              <a:r>
                <a:t>top</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7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92" grpId="1"/>
    </p:bldLst>
  </p:timing>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24" name="Shape 3824"/>
          <p:cNvSpPr/>
          <p:nvPr>
            <p:ph type="title"/>
          </p:nvPr>
        </p:nvSpPr>
        <p:spPr>
          <a:xfrm>
            <a:off x="609600" y="152400"/>
            <a:ext cx="7772400" cy="762000"/>
          </a:xfrm>
          <a:prstGeom prst="rect">
            <a:avLst/>
          </a:prstGeom>
        </p:spPr>
        <p:txBody>
          <a:bodyPr/>
          <a:lstStyle/>
          <a:p>
            <a:pPr/>
            <a:r>
              <a:t>pop()</a:t>
            </a:r>
          </a:p>
        </p:txBody>
      </p:sp>
      <p:sp>
        <p:nvSpPr>
          <p:cNvPr id="3825" name="Shape 3825"/>
          <p:cNvSpPr/>
          <p:nvPr>
            <p:ph type="body" idx="1"/>
          </p:nvPr>
        </p:nvSpPr>
        <p:spPr>
          <a:xfrm>
            <a:off x="457200" y="2362200"/>
            <a:ext cx="8077200" cy="5257800"/>
          </a:xfrm>
          <a:prstGeom prst="rect">
            <a:avLst/>
          </a:prstGeom>
        </p:spPr>
        <p:txBody>
          <a:bodyPr/>
          <a:lstStyle/>
          <a:p>
            <a:pPr marL="342900" indent="-342900" algn="l">
              <a:spcBef>
                <a:spcPts val="600"/>
              </a:spcBef>
              <a:defRPr sz="2800">
                <a:solidFill>
                  <a:srgbClr val="000099"/>
                </a:solidFill>
              </a:defRPr>
            </a:pPr>
            <a:r>
              <a:t>public</a:t>
            </a:r>
            <a:r>
              <a:rPr>
                <a:solidFill>
                  <a:srgbClr val="000000"/>
                </a:solidFill>
              </a:rPr>
              <a:t> Object pop()</a:t>
            </a:r>
          </a:p>
          <a:p>
            <a:pPr marL="342900" indent="-342900" algn="l">
              <a:spcBef>
                <a:spcPts val="600"/>
              </a:spcBef>
              <a:defRPr sz="2800"/>
            </a:pPr>
            <a:r>
              <a:t>{</a:t>
            </a:r>
          </a:p>
          <a:p>
            <a:pPr marL="342900" indent="-342900" algn="l">
              <a:spcBef>
                <a:spcPts val="600"/>
              </a:spcBef>
              <a:defRPr sz="2800"/>
            </a:pPr>
            <a:r>
              <a:t>  </a:t>
            </a:r>
            <a:r>
              <a:rPr>
                <a:solidFill>
                  <a:srgbClr val="000099"/>
                </a:solidFill>
              </a:rPr>
              <a:t>if</a:t>
            </a:r>
            <a:r>
              <a:t> (empty())</a:t>
            </a:r>
          </a:p>
          <a:p>
            <a:pPr marL="342900" indent="-342900" algn="l">
              <a:spcBef>
                <a:spcPts val="600"/>
              </a:spcBef>
              <a:defRPr sz="2800"/>
            </a:pPr>
            <a:r>
              <a:t>     throw new EmptyStackException();</a:t>
            </a:r>
          </a:p>
          <a:p>
            <a:pPr marL="342900" indent="-342900" algn="l">
              <a:spcBef>
                <a:spcPts val="600"/>
              </a:spcBef>
              <a:defRPr sz="2800"/>
            </a:pPr>
            <a:r>
              <a:t>  Object topElement = stack[top];</a:t>
            </a:r>
          </a:p>
          <a:p>
            <a:pPr marL="342900" indent="-342900" algn="l">
              <a:spcBef>
                <a:spcPts val="600"/>
              </a:spcBef>
              <a:defRPr sz="2800"/>
            </a:pPr>
            <a:r>
              <a:t>  stack[top--] = null;   </a:t>
            </a:r>
            <a:r>
              <a:rPr>
                <a:solidFill>
                  <a:srgbClr val="FF0033"/>
                </a:solidFill>
              </a:rPr>
              <a:t>// enable garbage collection</a:t>
            </a:r>
          </a:p>
          <a:p>
            <a:pPr marL="342900" indent="-342900" algn="l">
              <a:spcBef>
                <a:spcPts val="600"/>
              </a:spcBef>
              <a:defRPr sz="2800"/>
            </a:pPr>
            <a:r>
              <a:t>  </a:t>
            </a:r>
            <a:r>
              <a:rPr>
                <a:solidFill>
                  <a:srgbClr val="000099"/>
                </a:solidFill>
              </a:rPr>
              <a:t>return</a:t>
            </a:r>
            <a:r>
              <a:t> topElement;</a:t>
            </a:r>
          </a:p>
          <a:p>
            <a:pPr marL="342900" indent="-342900" algn="l">
              <a:spcBef>
                <a:spcPts val="600"/>
              </a:spcBef>
              <a:defRPr sz="2800"/>
            </a:pPr>
            <a:r>
              <a:t>}   </a:t>
            </a:r>
          </a:p>
        </p:txBody>
      </p:sp>
      <p:grpSp>
        <p:nvGrpSpPr>
          <p:cNvPr id="3855" name="Group 3855"/>
          <p:cNvGrpSpPr/>
          <p:nvPr/>
        </p:nvGrpSpPr>
        <p:grpSpPr>
          <a:xfrm>
            <a:off x="1143000" y="1066800"/>
            <a:ext cx="6845300" cy="1077476"/>
            <a:chOff x="0" y="0"/>
            <a:chExt cx="6845300" cy="1077475"/>
          </a:xfrm>
        </p:grpSpPr>
        <p:grpSp>
          <p:nvGrpSpPr>
            <p:cNvPr id="3852" name="Group 3852"/>
            <p:cNvGrpSpPr/>
            <p:nvPr/>
          </p:nvGrpSpPr>
          <p:grpSpPr>
            <a:xfrm>
              <a:off x="0" y="-1"/>
              <a:ext cx="6845300" cy="1031629"/>
              <a:chOff x="0" y="0"/>
              <a:chExt cx="6845300" cy="1031627"/>
            </a:xfrm>
          </p:grpSpPr>
          <p:grpSp>
            <p:nvGrpSpPr>
              <p:cNvPr id="3846" name="Group 3846"/>
              <p:cNvGrpSpPr/>
              <p:nvPr/>
            </p:nvGrpSpPr>
            <p:grpSpPr>
              <a:xfrm>
                <a:off x="0" y="15875"/>
                <a:ext cx="6845300" cy="1015753"/>
                <a:chOff x="0" y="0"/>
                <a:chExt cx="6845300" cy="1015752"/>
              </a:xfrm>
            </p:grpSpPr>
            <p:sp>
              <p:nvSpPr>
                <p:cNvPr id="3826" name="Shape 3826"/>
                <p:cNvSpPr/>
                <p:nvPr/>
              </p:nvSpPr>
              <p:spPr>
                <a:xfrm>
                  <a:off x="0" y="6350"/>
                  <a:ext cx="6845300" cy="520700"/>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Times New Roman"/>
                    </a:defRPr>
                  </a:pPr>
                </a:p>
              </p:txBody>
            </p:sp>
            <p:sp>
              <p:nvSpPr>
                <p:cNvPr id="3827" name="Shape 3827"/>
                <p:cNvSpPr/>
                <p:nvPr/>
              </p:nvSpPr>
              <p:spPr>
                <a:xfrm flipH="1">
                  <a:off x="450849" y="0"/>
                  <a:ext cx="1" cy="533400"/>
                </a:xfrm>
                <a:prstGeom prst="line">
                  <a:avLst/>
                </a:prstGeom>
                <a:noFill/>
                <a:ln w="12700" cap="flat">
                  <a:solidFill>
                    <a:srgbClr val="000000"/>
                  </a:solidFill>
                  <a:prstDash val="solid"/>
                  <a:round/>
                </a:ln>
                <a:effectLst/>
              </p:spPr>
              <p:txBody>
                <a:bodyPr wrap="square" lIns="45719" tIns="45719" rIns="45719" bIns="45719" numCol="1" anchor="t">
                  <a:noAutofit/>
                </a:bodyPr>
                <a:lstStyle/>
                <a:p>
                  <a:pPr>
                    <a:defRPr>
                      <a:latin typeface="+mj-lt"/>
                      <a:ea typeface="+mj-ea"/>
                      <a:cs typeface="+mj-cs"/>
                      <a:sym typeface="Times New Roman"/>
                    </a:defRPr>
                  </a:pPr>
                </a:p>
              </p:txBody>
            </p:sp>
            <p:sp>
              <p:nvSpPr>
                <p:cNvPr id="3828" name="Shape 3828"/>
                <p:cNvSpPr/>
                <p:nvPr/>
              </p:nvSpPr>
              <p:spPr>
                <a:xfrm flipH="1">
                  <a:off x="908049" y="0"/>
                  <a:ext cx="1" cy="533400"/>
                </a:xfrm>
                <a:prstGeom prst="line">
                  <a:avLst/>
                </a:prstGeom>
                <a:noFill/>
                <a:ln w="12700" cap="flat">
                  <a:solidFill>
                    <a:srgbClr val="000000"/>
                  </a:solidFill>
                  <a:prstDash val="solid"/>
                  <a:round/>
                </a:ln>
                <a:effectLst/>
              </p:spPr>
              <p:txBody>
                <a:bodyPr wrap="square" lIns="45719" tIns="45719" rIns="45719" bIns="45719" numCol="1" anchor="t">
                  <a:noAutofit/>
                </a:bodyPr>
                <a:lstStyle/>
                <a:p>
                  <a:pPr>
                    <a:defRPr>
                      <a:latin typeface="+mj-lt"/>
                      <a:ea typeface="+mj-ea"/>
                      <a:cs typeface="+mj-cs"/>
                      <a:sym typeface="Times New Roman"/>
                    </a:defRPr>
                  </a:pPr>
                </a:p>
              </p:txBody>
            </p:sp>
            <p:sp>
              <p:nvSpPr>
                <p:cNvPr id="3829" name="Shape 3829"/>
                <p:cNvSpPr/>
                <p:nvPr/>
              </p:nvSpPr>
              <p:spPr>
                <a:xfrm flipH="1">
                  <a:off x="1365249" y="0"/>
                  <a:ext cx="1" cy="533400"/>
                </a:xfrm>
                <a:prstGeom prst="line">
                  <a:avLst/>
                </a:prstGeom>
                <a:noFill/>
                <a:ln w="12700" cap="flat">
                  <a:solidFill>
                    <a:srgbClr val="000000"/>
                  </a:solidFill>
                  <a:prstDash val="solid"/>
                  <a:round/>
                </a:ln>
                <a:effectLst/>
              </p:spPr>
              <p:txBody>
                <a:bodyPr wrap="square" lIns="45719" tIns="45719" rIns="45719" bIns="45719" numCol="1" anchor="t">
                  <a:noAutofit/>
                </a:bodyPr>
                <a:lstStyle/>
                <a:p>
                  <a:pPr>
                    <a:defRPr>
                      <a:latin typeface="+mj-lt"/>
                      <a:ea typeface="+mj-ea"/>
                      <a:cs typeface="+mj-cs"/>
                      <a:sym typeface="Times New Roman"/>
                    </a:defRPr>
                  </a:pPr>
                </a:p>
              </p:txBody>
            </p:sp>
            <p:sp>
              <p:nvSpPr>
                <p:cNvPr id="3830" name="Shape 3830"/>
                <p:cNvSpPr/>
                <p:nvPr/>
              </p:nvSpPr>
              <p:spPr>
                <a:xfrm>
                  <a:off x="1822450" y="0"/>
                  <a:ext cx="0" cy="533400"/>
                </a:xfrm>
                <a:prstGeom prst="line">
                  <a:avLst/>
                </a:prstGeom>
                <a:noFill/>
                <a:ln w="12700" cap="flat">
                  <a:solidFill>
                    <a:srgbClr val="000000"/>
                  </a:solidFill>
                  <a:prstDash val="solid"/>
                  <a:round/>
                </a:ln>
                <a:effectLst/>
              </p:spPr>
              <p:txBody>
                <a:bodyPr wrap="square" lIns="45719" tIns="45719" rIns="45719" bIns="45719" numCol="1" anchor="t">
                  <a:noAutofit/>
                </a:bodyPr>
                <a:lstStyle/>
                <a:p>
                  <a:pPr>
                    <a:defRPr>
                      <a:latin typeface="+mj-lt"/>
                      <a:ea typeface="+mj-ea"/>
                      <a:cs typeface="+mj-cs"/>
                      <a:sym typeface="Times New Roman"/>
                    </a:defRPr>
                  </a:pPr>
                </a:p>
              </p:txBody>
            </p:sp>
            <p:sp>
              <p:nvSpPr>
                <p:cNvPr id="3831" name="Shape 3831"/>
                <p:cNvSpPr/>
                <p:nvPr/>
              </p:nvSpPr>
              <p:spPr>
                <a:xfrm>
                  <a:off x="2279650" y="0"/>
                  <a:ext cx="0" cy="533400"/>
                </a:xfrm>
                <a:prstGeom prst="line">
                  <a:avLst/>
                </a:prstGeom>
                <a:noFill/>
                <a:ln w="12700" cap="flat">
                  <a:solidFill>
                    <a:srgbClr val="000000"/>
                  </a:solidFill>
                  <a:prstDash val="solid"/>
                  <a:round/>
                </a:ln>
                <a:effectLst/>
              </p:spPr>
              <p:txBody>
                <a:bodyPr wrap="square" lIns="45719" tIns="45719" rIns="45719" bIns="45719" numCol="1" anchor="t">
                  <a:noAutofit/>
                </a:bodyPr>
                <a:lstStyle/>
                <a:p>
                  <a:pPr>
                    <a:defRPr>
                      <a:latin typeface="+mj-lt"/>
                      <a:ea typeface="+mj-ea"/>
                      <a:cs typeface="+mj-cs"/>
                      <a:sym typeface="Times New Roman"/>
                    </a:defRPr>
                  </a:pPr>
                </a:p>
              </p:txBody>
            </p:sp>
            <p:sp>
              <p:nvSpPr>
                <p:cNvPr id="3832" name="Shape 3832"/>
                <p:cNvSpPr/>
                <p:nvPr/>
              </p:nvSpPr>
              <p:spPr>
                <a:xfrm>
                  <a:off x="2736850" y="0"/>
                  <a:ext cx="0" cy="533400"/>
                </a:xfrm>
                <a:prstGeom prst="line">
                  <a:avLst/>
                </a:prstGeom>
                <a:noFill/>
                <a:ln w="12700" cap="flat">
                  <a:solidFill>
                    <a:srgbClr val="000000"/>
                  </a:solidFill>
                  <a:prstDash val="solid"/>
                  <a:round/>
                </a:ln>
                <a:effectLst/>
              </p:spPr>
              <p:txBody>
                <a:bodyPr wrap="square" lIns="45719" tIns="45719" rIns="45719" bIns="45719" numCol="1" anchor="t">
                  <a:noAutofit/>
                </a:bodyPr>
                <a:lstStyle/>
                <a:p>
                  <a:pPr>
                    <a:defRPr>
                      <a:latin typeface="+mj-lt"/>
                      <a:ea typeface="+mj-ea"/>
                      <a:cs typeface="+mj-cs"/>
                      <a:sym typeface="Times New Roman"/>
                    </a:defRPr>
                  </a:pPr>
                </a:p>
              </p:txBody>
            </p:sp>
            <p:sp>
              <p:nvSpPr>
                <p:cNvPr id="3833" name="Shape 3833"/>
                <p:cNvSpPr/>
                <p:nvPr/>
              </p:nvSpPr>
              <p:spPr>
                <a:xfrm>
                  <a:off x="3194050" y="0"/>
                  <a:ext cx="0" cy="533400"/>
                </a:xfrm>
                <a:prstGeom prst="line">
                  <a:avLst/>
                </a:prstGeom>
                <a:noFill/>
                <a:ln w="12700" cap="flat">
                  <a:solidFill>
                    <a:srgbClr val="000000"/>
                  </a:solidFill>
                  <a:prstDash val="solid"/>
                  <a:round/>
                </a:ln>
                <a:effectLst/>
              </p:spPr>
              <p:txBody>
                <a:bodyPr wrap="square" lIns="45719" tIns="45719" rIns="45719" bIns="45719" numCol="1" anchor="t">
                  <a:noAutofit/>
                </a:bodyPr>
                <a:lstStyle/>
                <a:p>
                  <a:pPr>
                    <a:defRPr>
                      <a:latin typeface="+mj-lt"/>
                      <a:ea typeface="+mj-ea"/>
                      <a:cs typeface="+mj-cs"/>
                      <a:sym typeface="Times New Roman"/>
                    </a:defRPr>
                  </a:pPr>
                </a:p>
              </p:txBody>
            </p:sp>
            <p:sp>
              <p:nvSpPr>
                <p:cNvPr id="3834" name="Shape 3834"/>
                <p:cNvSpPr/>
                <p:nvPr/>
              </p:nvSpPr>
              <p:spPr>
                <a:xfrm>
                  <a:off x="3651250" y="0"/>
                  <a:ext cx="0" cy="533400"/>
                </a:xfrm>
                <a:prstGeom prst="line">
                  <a:avLst/>
                </a:prstGeom>
                <a:noFill/>
                <a:ln w="12700" cap="flat">
                  <a:solidFill>
                    <a:srgbClr val="000000"/>
                  </a:solidFill>
                  <a:prstDash val="solid"/>
                  <a:round/>
                </a:ln>
                <a:effectLst/>
              </p:spPr>
              <p:txBody>
                <a:bodyPr wrap="square" lIns="45719" tIns="45719" rIns="45719" bIns="45719" numCol="1" anchor="t">
                  <a:noAutofit/>
                </a:bodyPr>
                <a:lstStyle/>
                <a:p>
                  <a:pPr>
                    <a:defRPr>
                      <a:latin typeface="+mj-lt"/>
                      <a:ea typeface="+mj-ea"/>
                      <a:cs typeface="+mj-cs"/>
                      <a:sym typeface="Times New Roman"/>
                    </a:defRPr>
                  </a:pPr>
                </a:p>
              </p:txBody>
            </p:sp>
            <p:sp>
              <p:nvSpPr>
                <p:cNvPr id="3835" name="Shape 3835"/>
                <p:cNvSpPr/>
                <p:nvPr/>
              </p:nvSpPr>
              <p:spPr>
                <a:xfrm>
                  <a:off x="4108450" y="0"/>
                  <a:ext cx="0" cy="533400"/>
                </a:xfrm>
                <a:prstGeom prst="line">
                  <a:avLst/>
                </a:prstGeom>
                <a:noFill/>
                <a:ln w="12700" cap="flat">
                  <a:solidFill>
                    <a:srgbClr val="000000"/>
                  </a:solidFill>
                  <a:prstDash val="solid"/>
                  <a:round/>
                </a:ln>
                <a:effectLst/>
              </p:spPr>
              <p:txBody>
                <a:bodyPr wrap="square" lIns="45719" tIns="45719" rIns="45719" bIns="45719" numCol="1" anchor="t">
                  <a:noAutofit/>
                </a:bodyPr>
                <a:lstStyle/>
                <a:p>
                  <a:pPr>
                    <a:defRPr>
                      <a:latin typeface="+mj-lt"/>
                      <a:ea typeface="+mj-ea"/>
                      <a:cs typeface="+mj-cs"/>
                      <a:sym typeface="Times New Roman"/>
                    </a:defRPr>
                  </a:pPr>
                </a:p>
              </p:txBody>
            </p:sp>
            <p:sp>
              <p:nvSpPr>
                <p:cNvPr id="3836" name="Shape 3836"/>
                <p:cNvSpPr/>
                <p:nvPr/>
              </p:nvSpPr>
              <p:spPr>
                <a:xfrm>
                  <a:off x="4565650" y="0"/>
                  <a:ext cx="0" cy="533400"/>
                </a:xfrm>
                <a:prstGeom prst="line">
                  <a:avLst/>
                </a:prstGeom>
                <a:noFill/>
                <a:ln w="12700" cap="flat">
                  <a:solidFill>
                    <a:srgbClr val="000000"/>
                  </a:solidFill>
                  <a:prstDash val="solid"/>
                  <a:round/>
                </a:ln>
                <a:effectLst/>
              </p:spPr>
              <p:txBody>
                <a:bodyPr wrap="square" lIns="45719" tIns="45719" rIns="45719" bIns="45719" numCol="1" anchor="t">
                  <a:noAutofit/>
                </a:bodyPr>
                <a:lstStyle/>
                <a:p>
                  <a:pPr>
                    <a:defRPr>
                      <a:latin typeface="+mj-lt"/>
                      <a:ea typeface="+mj-ea"/>
                      <a:cs typeface="+mj-cs"/>
                      <a:sym typeface="Times New Roman"/>
                    </a:defRPr>
                  </a:pPr>
                </a:p>
              </p:txBody>
            </p:sp>
            <p:sp>
              <p:nvSpPr>
                <p:cNvPr id="3837" name="Shape 3837"/>
                <p:cNvSpPr/>
                <p:nvPr/>
              </p:nvSpPr>
              <p:spPr>
                <a:xfrm>
                  <a:off x="5022850" y="0"/>
                  <a:ext cx="0" cy="533400"/>
                </a:xfrm>
                <a:prstGeom prst="line">
                  <a:avLst/>
                </a:prstGeom>
                <a:noFill/>
                <a:ln w="12700" cap="flat">
                  <a:solidFill>
                    <a:srgbClr val="000000"/>
                  </a:solidFill>
                  <a:prstDash val="solid"/>
                  <a:round/>
                </a:ln>
                <a:effectLst/>
              </p:spPr>
              <p:txBody>
                <a:bodyPr wrap="square" lIns="45719" tIns="45719" rIns="45719" bIns="45719" numCol="1" anchor="t">
                  <a:noAutofit/>
                </a:bodyPr>
                <a:lstStyle/>
                <a:p>
                  <a:pPr>
                    <a:defRPr>
                      <a:latin typeface="+mj-lt"/>
                      <a:ea typeface="+mj-ea"/>
                      <a:cs typeface="+mj-cs"/>
                      <a:sym typeface="Times New Roman"/>
                    </a:defRPr>
                  </a:pPr>
                </a:p>
              </p:txBody>
            </p:sp>
            <p:sp>
              <p:nvSpPr>
                <p:cNvPr id="3838" name="Shape 3838"/>
                <p:cNvSpPr/>
                <p:nvPr/>
              </p:nvSpPr>
              <p:spPr>
                <a:xfrm>
                  <a:off x="5480050" y="0"/>
                  <a:ext cx="0" cy="533400"/>
                </a:xfrm>
                <a:prstGeom prst="line">
                  <a:avLst/>
                </a:prstGeom>
                <a:noFill/>
                <a:ln w="12700" cap="flat">
                  <a:solidFill>
                    <a:srgbClr val="000000"/>
                  </a:solidFill>
                  <a:prstDash val="solid"/>
                  <a:round/>
                </a:ln>
                <a:effectLst/>
              </p:spPr>
              <p:txBody>
                <a:bodyPr wrap="square" lIns="45719" tIns="45719" rIns="45719" bIns="45719" numCol="1" anchor="t">
                  <a:noAutofit/>
                </a:bodyPr>
                <a:lstStyle/>
                <a:p>
                  <a:pPr>
                    <a:defRPr>
                      <a:latin typeface="+mj-lt"/>
                      <a:ea typeface="+mj-ea"/>
                      <a:cs typeface="+mj-cs"/>
                      <a:sym typeface="Times New Roman"/>
                    </a:defRPr>
                  </a:pPr>
                </a:p>
              </p:txBody>
            </p:sp>
            <p:sp>
              <p:nvSpPr>
                <p:cNvPr id="3839" name="Shape 3839"/>
                <p:cNvSpPr/>
                <p:nvPr/>
              </p:nvSpPr>
              <p:spPr>
                <a:xfrm>
                  <a:off x="5937250" y="0"/>
                  <a:ext cx="0" cy="533400"/>
                </a:xfrm>
                <a:prstGeom prst="line">
                  <a:avLst/>
                </a:prstGeom>
                <a:noFill/>
                <a:ln w="12700" cap="flat">
                  <a:solidFill>
                    <a:srgbClr val="000000"/>
                  </a:solidFill>
                  <a:prstDash val="solid"/>
                  <a:round/>
                </a:ln>
                <a:effectLst/>
              </p:spPr>
              <p:txBody>
                <a:bodyPr wrap="square" lIns="45719" tIns="45719" rIns="45719" bIns="45719" numCol="1" anchor="t">
                  <a:noAutofit/>
                </a:bodyPr>
                <a:lstStyle/>
                <a:p>
                  <a:pPr>
                    <a:defRPr>
                      <a:latin typeface="+mj-lt"/>
                      <a:ea typeface="+mj-ea"/>
                      <a:cs typeface="+mj-cs"/>
                      <a:sym typeface="Times New Roman"/>
                    </a:defRPr>
                  </a:pPr>
                </a:p>
              </p:txBody>
            </p:sp>
            <p:sp>
              <p:nvSpPr>
                <p:cNvPr id="3840" name="Shape 3840"/>
                <p:cNvSpPr/>
                <p:nvPr/>
              </p:nvSpPr>
              <p:spPr>
                <a:xfrm>
                  <a:off x="6394450" y="0"/>
                  <a:ext cx="0" cy="533400"/>
                </a:xfrm>
                <a:prstGeom prst="line">
                  <a:avLst/>
                </a:prstGeom>
                <a:noFill/>
                <a:ln w="12700" cap="flat">
                  <a:solidFill>
                    <a:srgbClr val="000000"/>
                  </a:solidFill>
                  <a:prstDash val="solid"/>
                  <a:round/>
                </a:ln>
                <a:effectLst/>
              </p:spPr>
              <p:txBody>
                <a:bodyPr wrap="square" lIns="45719" tIns="45719" rIns="45719" bIns="45719" numCol="1" anchor="t">
                  <a:noAutofit/>
                </a:bodyPr>
                <a:lstStyle/>
                <a:p>
                  <a:pPr>
                    <a:defRPr>
                      <a:latin typeface="+mj-lt"/>
                      <a:ea typeface="+mj-ea"/>
                      <a:cs typeface="+mj-cs"/>
                      <a:sym typeface="Times New Roman"/>
                    </a:defRPr>
                  </a:pPr>
                </a:p>
              </p:txBody>
            </p:sp>
            <p:sp>
              <p:nvSpPr>
                <p:cNvPr id="3841" name="Shape 3841"/>
                <p:cNvSpPr/>
                <p:nvPr/>
              </p:nvSpPr>
              <p:spPr>
                <a:xfrm>
                  <a:off x="130175" y="593725"/>
                  <a:ext cx="257176" cy="4220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6037" tIns="46037" rIns="46037" bIns="46037" numCol="1" anchor="t">
                  <a:spAutoFit/>
                </a:bodyPr>
                <a:lstStyle>
                  <a:lvl1pPr>
                    <a:defRPr>
                      <a:solidFill>
                        <a:srgbClr val="FF0033"/>
                      </a:solidFill>
                      <a:latin typeface="+mj-lt"/>
                      <a:ea typeface="+mj-ea"/>
                      <a:cs typeface="+mj-cs"/>
                      <a:sym typeface="Times New Roman"/>
                    </a:defRPr>
                  </a:lvl1pPr>
                </a:lstStyle>
                <a:p>
                  <a:pPr/>
                  <a:r>
                    <a:t>0</a:t>
                  </a:r>
                </a:p>
              </p:txBody>
            </p:sp>
            <p:sp>
              <p:nvSpPr>
                <p:cNvPr id="3842" name="Shape 3842"/>
                <p:cNvSpPr/>
                <p:nvPr/>
              </p:nvSpPr>
              <p:spPr>
                <a:xfrm>
                  <a:off x="587375" y="593725"/>
                  <a:ext cx="257176" cy="4220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6037" tIns="46037" rIns="46037" bIns="46037" numCol="1" anchor="t">
                  <a:spAutoFit/>
                </a:bodyPr>
                <a:lstStyle>
                  <a:lvl1pPr>
                    <a:defRPr>
                      <a:solidFill>
                        <a:srgbClr val="FF0033"/>
                      </a:solidFill>
                      <a:latin typeface="+mj-lt"/>
                      <a:ea typeface="+mj-ea"/>
                      <a:cs typeface="+mj-cs"/>
                      <a:sym typeface="Times New Roman"/>
                    </a:defRPr>
                  </a:lvl1pPr>
                </a:lstStyle>
                <a:p>
                  <a:pPr/>
                  <a:r>
                    <a:t>1</a:t>
                  </a:r>
                </a:p>
              </p:txBody>
            </p:sp>
            <p:sp>
              <p:nvSpPr>
                <p:cNvPr id="3843" name="Shape 3843"/>
                <p:cNvSpPr/>
                <p:nvPr/>
              </p:nvSpPr>
              <p:spPr>
                <a:xfrm>
                  <a:off x="1044575" y="593725"/>
                  <a:ext cx="257176" cy="4220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6037" tIns="46037" rIns="46037" bIns="46037" numCol="1" anchor="t">
                  <a:spAutoFit/>
                </a:bodyPr>
                <a:lstStyle>
                  <a:lvl1pPr>
                    <a:defRPr>
                      <a:solidFill>
                        <a:srgbClr val="FF0033"/>
                      </a:solidFill>
                      <a:latin typeface="+mj-lt"/>
                      <a:ea typeface="+mj-ea"/>
                      <a:cs typeface="+mj-cs"/>
                      <a:sym typeface="Times New Roman"/>
                    </a:defRPr>
                  </a:lvl1pPr>
                </a:lstStyle>
                <a:p>
                  <a:pPr/>
                  <a:r>
                    <a:t>2</a:t>
                  </a:r>
                </a:p>
              </p:txBody>
            </p:sp>
            <p:sp>
              <p:nvSpPr>
                <p:cNvPr id="3844" name="Shape 3844"/>
                <p:cNvSpPr/>
                <p:nvPr/>
              </p:nvSpPr>
              <p:spPr>
                <a:xfrm>
                  <a:off x="1577975" y="593725"/>
                  <a:ext cx="257176" cy="4220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6037" tIns="46037" rIns="46037" bIns="46037" numCol="1" anchor="t">
                  <a:spAutoFit/>
                </a:bodyPr>
                <a:lstStyle>
                  <a:lvl1pPr>
                    <a:defRPr>
                      <a:solidFill>
                        <a:srgbClr val="FF0033"/>
                      </a:solidFill>
                      <a:latin typeface="+mj-lt"/>
                      <a:ea typeface="+mj-ea"/>
                      <a:cs typeface="+mj-cs"/>
                      <a:sym typeface="Times New Roman"/>
                    </a:defRPr>
                  </a:lvl1pPr>
                </a:lstStyle>
                <a:p>
                  <a:pPr/>
                  <a:r>
                    <a:t>3</a:t>
                  </a:r>
                </a:p>
              </p:txBody>
            </p:sp>
            <p:sp>
              <p:nvSpPr>
                <p:cNvPr id="3845" name="Shape 3845"/>
                <p:cNvSpPr/>
                <p:nvPr/>
              </p:nvSpPr>
              <p:spPr>
                <a:xfrm>
                  <a:off x="1958975" y="593725"/>
                  <a:ext cx="257176" cy="4220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6037" tIns="46037" rIns="46037" bIns="46037" numCol="1" anchor="t">
                  <a:spAutoFit/>
                </a:bodyPr>
                <a:lstStyle>
                  <a:lvl1pPr>
                    <a:defRPr>
                      <a:solidFill>
                        <a:srgbClr val="FF0033"/>
                      </a:solidFill>
                      <a:latin typeface="+mj-lt"/>
                      <a:ea typeface="+mj-ea"/>
                      <a:cs typeface="+mj-cs"/>
                      <a:sym typeface="Times New Roman"/>
                    </a:defRPr>
                  </a:lvl1pPr>
                </a:lstStyle>
                <a:p>
                  <a:pPr/>
                  <a:r>
                    <a:t>4</a:t>
                  </a:r>
                </a:p>
              </p:txBody>
            </p:sp>
          </p:grpSp>
          <p:sp>
            <p:nvSpPr>
              <p:cNvPr id="3847" name="Shape 3847"/>
              <p:cNvSpPr/>
              <p:nvPr/>
            </p:nvSpPr>
            <p:spPr>
              <a:xfrm>
                <a:off x="76200" y="0"/>
                <a:ext cx="240061" cy="4220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6037" tIns="46037" rIns="46037" bIns="46037" numCol="1" anchor="t">
                <a:spAutoFit/>
              </a:bodyPr>
              <a:lstStyle>
                <a:lvl1pPr>
                  <a:defRPr>
                    <a:latin typeface="+mj-lt"/>
                    <a:ea typeface="+mj-ea"/>
                    <a:cs typeface="+mj-cs"/>
                    <a:sym typeface="Times New Roman"/>
                  </a:defRPr>
                </a:lvl1pPr>
              </a:lstStyle>
              <a:p>
                <a:pPr/>
                <a:r>
                  <a:t>a</a:t>
                </a:r>
              </a:p>
            </p:txBody>
          </p:sp>
          <p:sp>
            <p:nvSpPr>
              <p:cNvPr id="3848" name="Shape 3848"/>
              <p:cNvSpPr/>
              <p:nvPr/>
            </p:nvSpPr>
            <p:spPr>
              <a:xfrm>
                <a:off x="533400" y="0"/>
                <a:ext cx="257176" cy="4220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6037" tIns="46037" rIns="46037" bIns="46037" numCol="1" anchor="t">
                <a:spAutoFit/>
              </a:bodyPr>
              <a:lstStyle>
                <a:lvl1pPr>
                  <a:defRPr>
                    <a:latin typeface="+mj-lt"/>
                    <a:ea typeface="+mj-ea"/>
                    <a:cs typeface="+mj-cs"/>
                    <a:sym typeface="Times New Roman"/>
                  </a:defRPr>
                </a:lvl1pPr>
              </a:lstStyle>
              <a:p>
                <a:pPr/>
                <a:r>
                  <a:t>b</a:t>
                </a:r>
              </a:p>
            </p:txBody>
          </p:sp>
          <p:sp>
            <p:nvSpPr>
              <p:cNvPr id="3849" name="Shape 3849"/>
              <p:cNvSpPr/>
              <p:nvPr/>
            </p:nvSpPr>
            <p:spPr>
              <a:xfrm>
                <a:off x="990600" y="0"/>
                <a:ext cx="240061" cy="4220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6037" tIns="46037" rIns="46037" bIns="46037" numCol="1" anchor="t">
                <a:spAutoFit/>
              </a:bodyPr>
              <a:lstStyle>
                <a:lvl1pPr>
                  <a:defRPr>
                    <a:latin typeface="+mj-lt"/>
                    <a:ea typeface="+mj-ea"/>
                    <a:cs typeface="+mj-cs"/>
                    <a:sym typeface="Times New Roman"/>
                  </a:defRPr>
                </a:lvl1pPr>
              </a:lstStyle>
              <a:p>
                <a:pPr/>
                <a:r>
                  <a:t>c</a:t>
                </a:r>
              </a:p>
            </p:txBody>
          </p:sp>
          <p:sp>
            <p:nvSpPr>
              <p:cNvPr id="3850" name="Shape 3850"/>
              <p:cNvSpPr/>
              <p:nvPr/>
            </p:nvSpPr>
            <p:spPr>
              <a:xfrm>
                <a:off x="1447800" y="0"/>
                <a:ext cx="257176" cy="4220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6037" tIns="46037" rIns="46037" bIns="46037" numCol="1" anchor="t">
                <a:spAutoFit/>
              </a:bodyPr>
              <a:lstStyle>
                <a:lvl1pPr>
                  <a:defRPr>
                    <a:latin typeface="+mj-lt"/>
                    <a:ea typeface="+mj-ea"/>
                    <a:cs typeface="+mj-cs"/>
                    <a:sym typeface="Times New Roman"/>
                  </a:defRPr>
                </a:lvl1pPr>
              </a:lstStyle>
              <a:p>
                <a:pPr/>
                <a:r>
                  <a:t>d</a:t>
                </a:r>
              </a:p>
            </p:txBody>
          </p:sp>
          <p:sp>
            <p:nvSpPr>
              <p:cNvPr id="3851" name="Shape 3851"/>
              <p:cNvSpPr/>
              <p:nvPr/>
            </p:nvSpPr>
            <p:spPr>
              <a:xfrm>
                <a:off x="1905000" y="0"/>
                <a:ext cx="240061" cy="4220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6037" tIns="46037" rIns="46037" bIns="46037" numCol="1" anchor="t">
                <a:spAutoFit/>
              </a:bodyPr>
              <a:lstStyle>
                <a:lvl1pPr>
                  <a:defRPr>
                    <a:latin typeface="+mj-lt"/>
                    <a:ea typeface="+mj-ea"/>
                    <a:cs typeface="+mj-cs"/>
                    <a:sym typeface="Times New Roman"/>
                  </a:defRPr>
                </a:lvl1pPr>
              </a:lstStyle>
              <a:p>
                <a:pPr/>
                <a:r>
                  <a:t>e</a:t>
                </a:r>
              </a:p>
            </p:txBody>
          </p:sp>
        </p:grpSp>
        <p:sp>
          <p:nvSpPr>
            <p:cNvPr id="3853" name="Shape 3853"/>
            <p:cNvSpPr/>
            <p:nvPr/>
          </p:nvSpPr>
          <p:spPr>
            <a:xfrm>
              <a:off x="2133600" y="533400"/>
              <a:ext cx="457201" cy="304800"/>
            </a:xfrm>
            <a:prstGeom prst="line">
              <a:avLst/>
            </a:prstGeom>
            <a:noFill/>
            <a:ln w="38100" cap="flat">
              <a:solidFill>
                <a:srgbClr val="000000"/>
              </a:solidFill>
              <a:prstDash val="solid"/>
              <a:round/>
              <a:headEnd type="triangle" w="med" len="med"/>
            </a:ln>
            <a:effectLst/>
          </p:spPr>
          <p:txBody>
            <a:bodyPr wrap="square" lIns="45719" tIns="45719" rIns="45719" bIns="45719" numCol="1" anchor="t">
              <a:noAutofit/>
            </a:bodyPr>
            <a:lstStyle/>
            <a:p>
              <a:pPr>
                <a:defRPr>
                  <a:latin typeface="+mj-lt"/>
                  <a:ea typeface="+mj-ea"/>
                  <a:cs typeface="+mj-cs"/>
                  <a:sym typeface="Times New Roman"/>
                </a:defRPr>
              </a:pPr>
            </a:p>
          </p:txBody>
        </p:sp>
        <p:sp>
          <p:nvSpPr>
            <p:cNvPr id="3854" name="Shape 3854"/>
            <p:cNvSpPr/>
            <p:nvPr/>
          </p:nvSpPr>
          <p:spPr>
            <a:xfrm>
              <a:off x="2667000" y="533400"/>
              <a:ext cx="1981200" cy="544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spcBef>
                  <a:spcPts val="1900"/>
                </a:spcBef>
                <a:defRPr sz="3200">
                  <a:solidFill>
                    <a:srgbClr val="FF0033"/>
                  </a:solidFill>
                  <a:latin typeface="+mj-lt"/>
                  <a:ea typeface="+mj-ea"/>
                  <a:cs typeface="+mj-cs"/>
                  <a:sym typeface="Times New Roman"/>
                </a:defRPr>
              </a:lvl1pPr>
            </a:lstStyle>
            <a:p>
              <a:pPr/>
              <a:r>
                <a:t>top</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8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25" grpId="1"/>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ph type="title"/>
          </p:nvPr>
        </p:nvSpPr>
        <p:spPr>
          <a:xfrm>
            <a:off x="685800" y="152399"/>
            <a:ext cx="7772400" cy="1143002"/>
          </a:xfrm>
          <a:prstGeom prst="rect">
            <a:avLst/>
          </a:prstGeom>
        </p:spPr>
        <p:txBody>
          <a:bodyPr/>
          <a:lstStyle/>
          <a:p>
            <a:pPr/>
            <a:r>
              <a:t>The Interface Stack</a:t>
            </a:r>
          </a:p>
        </p:txBody>
      </p:sp>
      <p:sp>
        <p:nvSpPr>
          <p:cNvPr id="197" name="Shape 197"/>
          <p:cNvSpPr/>
          <p:nvPr>
            <p:ph type="body" idx="1"/>
          </p:nvPr>
        </p:nvSpPr>
        <p:spPr>
          <a:prstGeom prst="rect">
            <a:avLst/>
          </a:prstGeom>
        </p:spPr>
        <p:txBody>
          <a:bodyPr/>
          <a:lstStyle/>
          <a:p>
            <a:pPr>
              <a:buSzTx/>
              <a:buNone/>
              <a:defRPr>
                <a:solidFill>
                  <a:srgbClr val="000099"/>
                </a:solidFill>
              </a:defRPr>
            </a:pPr>
            <a:r>
              <a:t>public interface</a:t>
            </a:r>
            <a:r>
              <a:rPr>
                <a:solidFill>
                  <a:srgbClr val="000000"/>
                </a:solidFill>
              </a:rPr>
              <a:t> Stack</a:t>
            </a:r>
            <a:endParaRPr>
              <a:solidFill>
                <a:srgbClr val="000000"/>
              </a:solidFill>
            </a:endParaRPr>
          </a:p>
          <a:p>
            <a:pPr>
              <a:buSzTx/>
              <a:buNone/>
            </a:pPr>
            <a:r>
              <a:t>{   </a:t>
            </a:r>
          </a:p>
          <a:p>
            <a:pPr>
              <a:buSzTx/>
              <a:buNone/>
            </a:pPr>
            <a:r>
              <a:t>     </a:t>
            </a:r>
            <a:r>
              <a:rPr>
                <a:solidFill>
                  <a:srgbClr val="000099"/>
                </a:solidFill>
              </a:rPr>
              <a:t>public boolean</a:t>
            </a:r>
            <a:r>
              <a:t> empty();</a:t>
            </a:r>
          </a:p>
          <a:p>
            <a:pPr>
              <a:buSzTx/>
              <a:buNone/>
            </a:pPr>
            <a:r>
              <a:t>     </a:t>
            </a:r>
            <a:r>
              <a:rPr>
                <a:solidFill>
                  <a:srgbClr val="000099"/>
                </a:solidFill>
              </a:rPr>
              <a:t>public Object</a:t>
            </a:r>
            <a:r>
              <a:t> peek();</a:t>
            </a:r>
          </a:p>
          <a:p>
            <a:pPr>
              <a:buSzTx/>
              <a:buNone/>
            </a:pPr>
            <a:r>
              <a:t>     </a:t>
            </a:r>
            <a:r>
              <a:rPr>
                <a:solidFill>
                  <a:srgbClr val="000099"/>
                </a:solidFill>
              </a:rPr>
              <a:t>public void</a:t>
            </a:r>
            <a:r>
              <a:t> push(Object theObject);</a:t>
            </a:r>
          </a:p>
          <a:p>
            <a:pPr>
              <a:buSzTx/>
              <a:buNone/>
            </a:pPr>
            <a:r>
              <a:t>     </a:t>
            </a:r>
            <a:r>
              <a:rPr>
                <a:solidFill>
                  <a:srgbClr val="000099"/>
                </a:solidFill>
              </a:rPr>
              <a:t>public Object</a:t>
            </a:r>
            <a:r>
              <a:t> pop();</a:t>
            </a:r>
          </a:p>
          <a:p>
            <a:pPr>
              <a:buSzTx/>
              <a:buNone/>
            </a:pPr>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7" grpId="1"/>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hape 201"/>
          <p:cNvSpPr/>
          <p:nvPr>
            <p:ph type="title"/>
          </p:nvPr>
        </p:nvSpPr>
        <p:spPr>
          <a:xfrm>
            <a:off x="685800" y="152399"/>
            <a:ext cx="7772400" cy="1143002"/>
          </a:xfrm>
          <a:prstGeom prst="rect">
            <a:avLst/>
          </a:prstGeom>
        </p:spPr>
        <p:txBody>
          <a:bodyPr/>
          <a:lstStyle/>
          <a:p>
            <a:pPr/>
            <a:r>
              <a:t>Parentheses Matching</a:t>
            </a:r>
          </a:p>
        </p:txBody>
      </p:sp>
      <p:sp>
        <p:nvSpPr>
          <p:cNvPr id="202" name="Shape 202"/>
          <p:cNvSpPr/>
          <p:nvPr>
            <p:ph type="body" idx="1"/>
          </p:nvPr>
        </p:nvSpPr>
        <p:spPr>
          <a:xfrm>
            <a:off x="228599" y="1447800"/>
            <a:ext cx="8763002" cy="5105400"/>
          </a:xfrm>
          <a:prstGeom prst="rect">
            <a:avLst/>
          </a:prstGeom>
        </p:spPr>
        <p:txBody>
          <a:bodyPr/>
          <a:lstStyle/>
          <a:p>
            <a:pPr>
              <a:defRPr>
                <a:solidFill>
                  <a:srgbClr val="0000FF"/>
                </a:solidFill>
              </a:defRPr>
            </a:pPr>
            <a:r>
              <a:t>(</a:t>
            </a:r>
            <a:r>
              <a:rPr>
                <a:solidFill>
                  <a:srgbClr val="FF9900"/>
                </a:solidFill>
              </a:rPr>
              <a:t>(</a:t>
            </a:r>
            <a:r>
              <a:rPr>
                <a:solidFill>
                  <a:srgbClr val="000000"/>
                </a:solidFill>
              </a:rPr>
              <a:t>(</a:t>
            </a:r>
            <a:r>
              <a:rPr>
                <a:solidFill>
                  <a:srgbClr val="FF0033"/>
                </a:solidFill>
              </a:rPr>
              <a:t>a+b</a:t>
            </a:r>
            <a:r>
              <a:rPr>
                <a:solidFill>
                  <a:srgbClr val="000000"/>
                </a:solidFill>
              </a:rPr>
              <a:t>)</a:t>
            </a:r>
            <a:r>
              <a:rPr>
                <a:solidFill>
                  <a:srgbClr val="FF0033"/>
                </a:solidFill>
              </a:rPr>
              <a:t>*c+d-e</a:t>
            </a:r>
            <a:r>
              <a:rPr>
                <a:solidFill>
                  <a:srgbClr val="FF9900"/>
                </a:solidFill>
              </a:rPr>
              <a:t>)</a:t>
            </a:r>
            <a:r>
              <a:rPr>
                <a:solidFill>
                  <a:srgbClr val="FF0033"/>
                </a:solidFill>
              </a:rPr>
              <a:t>/</a:t>
            </a:r>
            <a:r>
              <a:rPr>
                <a:solidFill>
                  <a:srgbClr val="FF33CC"/>
                </a:solidFill>
              </a:rPr>
              <a:t>(</a:t>
            </a:r>
            <a:r>
              <a:rPr>
                <a:solidFill>
                  <a:srgbClr val="FF0033"/>
                </a:solidFill>
              </a:rPr>
              <a:t>f+g</a:t>
            </a:r>
            <a:r>
              <a:rPr>
                <a:solidFill>
                  <a:srgbClr val="FF33CC"/>
                </a:solidFill>
              </a:rPr>
              <a:t>)</a:t>
            </a:r>
            <a:r>
              <a:rPr>
                <a:solidFill>
                  <a:srgbClr val="FF0033"/>
                </a:solidFill>
              </a:rPr>
              <a:t>-</a:t>
            </a:r>
            <a:r>
              <a:rPr>
                <a:solidFill>
                  <a:srgbClr val="000099"/>
                </a:solidFill>
              </a:rPr>
              <a:t>(</a:t>
            </a:r>
            <a:r>
              <a:rPr>
                <a:solidFill>
                  <a:srgbClr val="FF0033"/>
                </a:solidFill>
              </a:rPr>
              <a:t>h+j</a:t>
            </a:r>
            <a:r>
              <a:rPr>
                <a:solidFill>
                  <a:srgbClr val="000099"/>
                </a:solidFill>
              </a:rPr>
              <a:t>)</a:t>
            </a:r>
            <a:r>
              <a:rPr>
                <a:solidFill>
                  <a:srgbClr val="FF0033"/>
                </a:solidFill>
              </a:rPr>
              <a:t>*</a:t>
            </a:r>
            <a:r>
              <a:rPr>
                <a:solidFill>
                  <a:srgbClr val="000000"/>
                </a:solidFill>
              </a:rPr>
              <a:t>(</a:t>
            </a:r>
            <a:r>
              <a:rPr>
                <a:solidFill>
                  <a:srgbClr val="FF0033"/>
                </a:solidFill>
              </a:rPr>
              <a:t>k-l</a:t>
            </a:r>
            <a:r>
              <a:rPr>
                <a:solidFill>
                  <a:srgbClr val="000000"/>
                </a:solidFill>
              </a:rPr>
              <a:t>)</a:t>
            </a:r>
            <a:r>
              <a:t>)</a:t>
            </a:r>
            <a:r>
              <a:rPr>
                <a:solidFill>
                  <a:srgbClr val="FF0033"/>
                </a:solidFill>
              </a:rPr>
              <a:t>/(m-n)</a:t>
            </a:r>
            <a:endParaRPr>
              <a:solidFill>
                <a:srgbClr val="FF0033"/>
              </a:solidFill>
            </a:endParaRPr>
          </a:p>
          <a:p>
            <a:pPr lvl="1" marL="742950" indent="-285750">
              <a:spcBef>
                <a:spcPts val="0"/>
              </a:spcBef>
              <a:buClr>
                <a:srgbClr val="FF0033"/>
              </a:buClr>
              <a:defRPr sz="2800"/>
            </a:pPr>
            <a:r>
              <a:t>Output pairs </a:t>
            </a:r>
            <a:r>
              <a:rPr>
                <a:solidFill>
                  <a:srgbClr val="FF0033"/>
                </a:solidFill>
              </a:rPr>
              <a:t>(u,v) </a:t>
            </a:r>
            <a:r>
              <a:t>such that the left parenthesis at</a:t>
            </a:r>
            <a:r>
              <a:rPr>
                <a:solidFill>
                  <a:srgbClr val="FF0033"/>
                </a:solidFill>
              </a:rPr>
              <a:t> </a:t>
            </a:r>
            <a:r>
              <a:t>position </a:t>
            </a:r>
            <a:r>
              <a:rPr>
                <a:solidFill>
                  <a:srgbClr val="FF0033"/>
                </a:solidFill>
              </a:rPr>
              <a:t>u </a:t>
            </a:r>
            <a:r>
              <a:t>is matched with the right parenthesis at</a:t>
            </a:r>
            <a:r>
              <a:rPr>
                <a:solidFill>
                  <a:srgbClr val="FF0033"/>
                </a:solidFill>
              </a:rPr>
              <a:t> v</a:t>
            </a:r>
            <a:r>
              <a:t>.</a:t>
            </a:r>
          </a:p>
          <a:p>
            <a:pPr lvl="2" marL="1143000" indent="-228600">
              <a:spcBef>
                <a:spcPts val="0"/>
              </a:spcBef>
              <a:buClr>
                <a:srgbClr val="FFFF00"/>
              </a:buClr>
              <a:defRPr sz="2400"/>
            </a:pPr>
            <a:r>
              <a:t>(2,6)</a:t>
            </a:r>
            <a:r>
              <a:rPr>
                <a:solidFill>
                  <a:srgbClr val="33CC33"/>
                </a:solidFill>
              </a:rPr>
              <a:t> </a:t>
            </a:r>
            <a:r>
              <a:rPr>
                <a:solidFill>
                  <a:srgbClr val="FF9900"/>
                </a:solidFill>
              </a:rPr>
              <a:t>(1,13) </a:t>
            </a:r>
            <a:r>
              <a:rPr>
                <a:solidFill>
                  <a:srgbClr val="FF33CC"/>
                </a:solidFill>
              </a:rPr>
              <a:t>(15,19)</a:t>
            </a:r>
            <a:r>
              <a:rPr>
                <a:solidFill>
                  <a:srgbClr val="FFFF00"/>
                </a:solidFill>
              </a:rPr>
              <a:t> </a:t>
            </a:r>
            <a:r>
              <a:rPr>
                <a:solidFill>
                  <a:srgbClr val="000099"/>
                </a:solidFill>
              </a:rPr>
              <a:t>(21,25) </a:t>
            </a:r>
            <a:r>
              <a:t>(27,31)</a:t>
            </a:r>
            <a:r>
              <a:rPr>
                <a:solidFill>
                  <a:srgbClr val="336600"/>
                </a:solidFill>
              </a:rPr>
              <a:t> </a:t>
            </a:r>
            <a:r>
              <a:rPr>
                <a:solidFill>
                  <a:srgbClr val="0000FF"/>
                </a:solidFill>
              </a:rPr>
              <a:t>(0,32)</a:t>
            </a:r>
            <a:r>
              <a:rPr>
                <a:solidFill>
                  <a:srgbClr val="336600"/>
                </a:solidFill>
              </a:rPr>
              <a:t> </a:t>
            </a:r>
            <a:r>
              <a:rPr>
                <a:solidFill>
                  <a:srgbClr val="FF0033"/>
                </a:solidFill>
              </a:rPr>
              <a:t>(34,38)</a:t>
            </a:r>
            <a:endParaRPr>
              <a:solidFill>
                <a:srgbClr val="FF0033"/>
              </a:solidFill>
            </a:endParaRPr>
          </a:p>
          <a:p>
            <a:pPr>
              <a:defRPr>
                <a:solidFill>
                  <a:srgbClr val="0000FF"/>
                </a:solidFill>
              </a:defRPr>
            </a:pPr>
            <a:r>
              <a:t>(</a:t>
            </a:r>
            <a:r>
              <a:rPr>
                <a:solidFill>
                  <a:srgbClr val="FF0033"/>
                </a:solidFill>
              </a:rPr>
              <a:t>a+b</a:t>
            </a:r>
            <a:r>
              <a:t>)</a:t>
            </a:r>
            <a:r>
              <a:rPr>
                <a:solidFill>
                  <a:srgbClr val="FF33CC"/>
                </a:solidFill>
              </a:rPr>
              <a:t>)</a:t>
            </a:r>
            <a:r>
              <a:rPr>
                <a:solidFill>
                  <a:srgbClr val="FF0033"/>
                </a:solidFill>
              </a:rPr>
              <a:t>*(</a:t>
            </a:r>
            <a:r>
              <a:rPr>
                <a:solidFill>
                  <a:srgbClr val="FF9900"/>
                </a:solidFill>
              </a:rPr>
              <a:t>(</a:t>
            </a:r>
            <a:r>
              <a:rPr>
                <a:solidFill>
                  <a:srgbClr val="FF0033"/>
                </a:solidFill>
              </a:rPr>
              <a:t>c+d</a:t>
            </a:r>
            <a:r>
              <a:rPr>
                <a:solidFill>
                  <a:srgbClr val="FF9900"/>
                </a:solidFill>
              </a:rPr>
              <a:t>)</a:t>
            </a:r>
            <a:endParaRPr>
              <a:solidFill>
                <a:srgbClr val="FF9900"/>
              </a:solidFill>
            </a:endParaRPr>
          </a:p>
          <a:p>
            <a:pPr lvl="1" marL="742950" indent="-285750">
              <a:spcBef>
                <a:spcPts val="0"/>
              </a:spcBef>
              <a:buClr>
                <a:srgbClr val="FF0033"/>
              </a:buClr>
              <a:defRPr sz="2800">
                <a:solidFill>
                  <a:srgbClr val="0000FF"/>
                </a:solidFill>
              </a:defRPr>
            </a:pPr>
            <a:r>
              <a:t>(0,4)</a:t>
            </a:r>
          </a:p>
          <a:p>
            <a:pPr lvl="1" marL="742950" indent="-285750">
              <a:spcBef>
                <a:spcPts val="0"/>
              </a:spcBef>
              <a:buClr>
                <a:srgbClr val="FF0033"/>
              </a:buClr>
              <a:defRPr sz="2800">
                <a:solidFill>
                  <a:srgbClr val="FF33CC"/>
                </a:solidFill>
              </a:defRPr>
            </a:pPr>
            <a:r>
              <a:t>right parenthesis at 5 has no matching left parenthesis</a:t>
            </a:r>
          </a:p>
          <a:p>
            <a:pPr lvl="1" marL="742950" indent="-285750">
              <a:spcBef>
                <a:spcPts val="0"/>
              </a:spcBef>
              <a:buClr>
                <a:srgbClr val="FF0033"/>
              </a:buClr>
              <a:defRPr sz="2800">
                <a:solidFill>
                  <a:srgbClr val="FF9900"/>
                </a:solidFill>
              </a:defRPr>
            </a:pPr>
            <a:r>
              <a:t>(8,12)</a:t>
            </a:r>
          </a:p>
          <a:p>
            <a:pPr lvl="1" marL="742950" indent="-285750">
              <a:spcBef>
                <a:spcPts val="0"/>
              </a:spcBef>
              <a:buClr>
                <a:srgbClr val="FF0033"/>
              </a:buClr>
              <a:defRPr sz="2800">
                <a:solidFill>
                  <a:srgbClr val="FF0033"/>
                </a:solidFill>
              </a:defRPr>
            </a:pPr>
            <a:r>
              <a:t>left parenthesis at 7 has no matching right parenthesis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0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0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02">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202">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202">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2" grpId="1"/>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title"/>
          </p:nvPr>
        </p:nvSpPr>
        <p:spPr>
          <a:xfrm>
            <a:off x="685800" y="152399"/>
            <a:ext cx="7772400" cy="1143002"/>
          </a:xfrm>
          <a:prstGeom prst="rect">
            <a:avLst/>
          </a:prstGeom>
        </p:spPr>
        <p:txBody>
          <a:bodyPr/>
          <a:lstStyle/>
          <a:p>
            <a:pPr/>
            <a:r>
              <a:t>Parentheses Matching</a:t>
            </a:r>
          </a:p>
        </p:txBody>
      </p:sp>
      <p:sp>
        <p:nvSpPr>
          <p:cNvPr id="207" name="Shape 207"/>
          <p:cNvSpPr/>
          <p:nvPr>
            <p:ph type="body" idx="1"/>
          </p:nvPr>
        </p:nvSpPr>
        <p:spPr>
          <a:xfrm>
            <a:off x="228599" y="1447800"/>
            <a:ext cx="8763002" cy="5105400"/>
          </a:xfrm>
          <a:prstGeom prst="rect">
            <a:avLst/>
          </a:prstGeom>
        </p:spPr>
        <p:txBody>
          <a:bodyPr/>
          <a:lstStyle/>
          <a:p>
            <a:pPr/>
            <a:r>
              <a:t>scan expression from left to right</a:t>
            </a:r>
          </a:p>
          <a:p>
            <a:pPr/>
            <a:r>
              <a:t>when a left parenthesis is encountered, add its position to the stack</a:t>
            </a:r>
          </a:p>
          <a:p>
            <a:pPr/>
            <a:r>
              <a:t>when a right parenthesis is encountered, remove matching position from stack</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7">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7" grpId="1"/>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209"/>
          <p:cNvSpPr/>
          <p:nvPr>
            <p:ph type="title"/>
          </p:nvPr>
        </p:nvSpPr>
        <p:spPr>
          <a:xfrm>
            <a:off x="685800" y="152399"/>
            <a:ext cx="7772400" cy="1143002"/>
          </a:xfrm>
          <a:prstGeom prst="rect">
            <a:avLst/>
          </a:prstGeom>
        </p:spPr>
        <p:txBody>
          <a:bodyPr/>
          <a:lstStyle/>
          <a:p>
            <a:pPr/>
            <a:r>
              <a:t>Example</a:t>
            </a:r>
          </a:p>
        </p:txBody>
      </p:sp>
      <p:sp>
        <p:nvSpPr>
          <p:cNvPr id="210" name="Shape 210"/>
          <p:cNvSpPr/>
          <p:nvPr>
            <p:ph type="body" sz="quarter" idx="1"/>
          </p:nvPr>
        </p:nvSpPr>
        <p:spPr>
          <a:xfrm>
            <a:off x="228599" y="1447800"/>
            <a:ext cx="8763002" cy="685800"/>
          </a:xfrm>
          <a:prstGeom prst="rect">
            <a:avLst/>
          </a:prstGeom>
        </p:spPr>
        <p:txBody>
          <a:bodyPr/>
          <a:lstStyle/>
          <a:p>
            <a:pPr>
              <a:defRPr>
                <a:solidFill>
                  <a:srgbClr val="0000FF"/>
                </a:solidFill>
              </a:defRPr>
            </a:pPr>
            <a:r>
              <a:t>(</a:t>
            </a:r>
            <a:r>
              <a:rPr>
                <a:solidFill>
                  <a:srgbClr val="FF9900"/>
                </a:solidFill>
              </a:rPr>
              <a:t>(</a:t>
            </a:r>
            <a:r>
              <a:rPr>
                <a:solidFill>
                  <a:srgbClr val="000000"/>
                </a:solidFill>
              </a:rPr>
              <a:t>(</a:t>
            </a:r>
            <a:r>
              <a:rPr>
                <a:solidFill>
                  <a:srgbClr val="FF0033"/>
                </a:solidFill>
              </a:rPr>
              <a:t>a+b</a:t>
            </a:r>
            <a:r>
              <a:rPr>
                <a:solidFill>
                  <a:srgbClr val="000000"/>
                </a:solidFill>
              </a:rPr>
              <a:t>)</a:t>
            </a:r>
            <a:r>
              <a:rPr>
                <a:solidFill>
                  <a:srgbClr val="FF0033"/>
                </a:solidFill>
              </a:rPr>
              <a:t>*c+d-e</a:t>
            </a:r>
            <a:r>
              <a:rPr>
                <a:solidFill>
                  <a:srgbClr val="FF9900"/>
                </a:solidFill>
              </a:rPr>
              <a:t>)</a:t>
            </a:r>
            <a:r>
              <a:rPr>
                <a:solidFill>
                  <a:srgbClr val="FF0033"/>
                </a:solidFill>
              </a:rPr>
              <a:t>/</a:t>
            </a:r>
            <a:r>
              <a:rPr>
                <a:solidFill>
                  <a:srgbClr val="FF33CC"/>
                </a:solidFill>
              </a:rPr>
              <a:t>(</a:t>
            </a:r>
            <a:r>
              <a:rPr>
                <a:solidFill>
                  <a:srgbClr val="FF0033"/>
                </a:solidFill>
              </a:rPr>
              <a:t>f+g</a:t>
            </a:r>
            <a:r>
              <a:rPr>
                <a:solidFill>
                  <a:srgbClr val="FF33CC"/>
                </a:solidFill>
              </a:rPr>
              <a:t>)</a:t>
            </a:r>
            <a:r>
              <a:rPr>
                <a:solidFill>
                  <a:srgbClr val="FF0033"/>
                </a:solidFill>
              </a:rPr>
              <a:t>-</a:t>
            </a:r>
            <a:r>
              <a:rPr>
                <a:solidFill>
                  <a:srgbClr val="000099"/>
                </a:solidFill>
              </a:rPr>
              <a:t>(</a:t>
            </a:r>
            <a:r>
              <a:rPr>
                <a:solidFill>
                  <a:srgbClr val="FF0033"/>
                </a:solidFill>
              </a:rPr>
              <a:t>h+j</a:t>
            </a:r>
            <a:r>
              <a:rPr>
                <a:solidFill>
                  <a:srgbClr val="000099"/>
                </a:solidFill>
              </a:rPr>
              <a:t>)</a:t>
            </a:r>
            <a:r>
              <a:rPr>
                <a:solidFill>
                  <a:srgbClr val="FF0033"/>
                </a:solidFill>
              </a:rPr>
              <a:t>*</a:t>
            </a:r>
            <a:r>
              <a:rPr>
                <a:solidFill>
                  <a:srgbClr val="000000"/>
                </a:solidFill>
              </a:rPr>
              <a:t>(</a:t>
            </a:r>
            <a:r>
              <a:rPr>
                <a:solidFill>
                  <a:srgbClr val="FF0033"/>
                </a:solidFill>
              </a:rPr>
              <a:t>k-l</a:t>
            </a:r>
            <a:r>
              <a:rPr>
                <a:solidFill>
                  <a:srgbClr val="000000"/>
                </a:solidFill>
              </a:rPr>
              <a:t>)</a:t>
            </a:r>
            <a:r>
              <a:t>)</a:t>
            </a:r>
            <a:r>
              <a:rPr>
                <a:solidFill>
                  <a:srgbClr val="FF0033"/>
                </a:solidFill>
              </a:rPr>
              <a:t>/(m-n)</a:t>
            </a:r>
          </a:p>
        </p:txBody>
      </p:sp>
      <p:grpSp>
        <p:nvGrpSpPr>
          <p:cNvPr id="214" name="Group 214"/>
          <p:cNvGrpSpPr/>
          <p:nvPr/>
        </p:nvGrpSpPr>
        <p:grpSpPr>
          <a:xfrm>
            <a:off x="990599" y="2819400"/>
            <a:ext cx="762002" cy="2743200"/>
            <a:chOff x="0" y="0"/>
            <a:chExt cx="762000" cy="2743200"/>
          </a:xfrm>
        </p:grpSpPr>
        <p:sp>
          <p:nvSpPr>
            <p:cNvPr id="211" name="Shape 211"/>
            <p:cNvSpPr/>
            <p:nvPr/>
          </p:nvSpPr>
          <p:spPr>
            <a:xfrm flipH="1">
              <a:off x="-1" y="0"/>
              <a:ext cx="2" cy="2743200"/>
            </a:xfrm>
            <a:prstGeom prst="line">
              <a:avLst/>
            </a:prstGeom>
            <a:noFill/>
            <a:ln w="50800" cap="flat">
              <a:solidFill>
                <a:srgbClr val="FF0033"/>
              </a:solidFill>
              <a:prstDash val="solid"/>
              <a:round/>
            </a:ln>
            <a:effectLst/>
          </p:spPr>
          <p:txBody>
            <a:bodyPr wrap="square" lIns="45719" tIns="45719" rIns="45719" bIns="45719" numCol="1" anchor="t">
              <a:noAutofit/>
            </a:bodyPr>
            <a:lstStyle/>
            <a:p>
              <a:pPr>
                <a:defRPr>
                  <a:latin typeface="+mj-lt"/>
                  <a:ea typeface="+mj-ea"/>
                  <a:cs typeface="+mj-cs"/>
                  <a:sym typeface="Times New Roman"/>
                </a:defRPr>
              </a:pPr>
            </a:p>
          </p:txBody>
        </p:sp>
        <p:sp>
          <p:nvSpPr>
            <p:cNvPr id="212" name="Shape 212"/>
            <p:cNvSpPr/>
            <p:nvPr/>
          </p:nvSpPr>
          <p:spPr>
            <a:xfrm>
              <a:off x="0" y="2743200"/>
              <a:ext cx="762000" cy="0"/>
            </a:xfrm>
            <a:prstGeom prst="line">
              <a:avLst/>
            </a:prstGeom>
            <a:noFill/>
            <a:ln w="50800" cap="flat">
              <a:solidFill>
                <a:srgbClr val="FF0033"/>
              </a:solidFill>
              <a:prstDash val="solid"/>
              <a:round/>
            </a:ln>
            <a:effectLst/>
          </p:spPr>
          <p:txBody>
            <a:bodyPr wrap="square" lIns="45719" tIns="45719" rIns="45719" bIns="45719" numCol="1" anchor="t">
              <a:noAutofit/>
            </a:bodyPr>
            <a:lstStyle/>
            <a:p>
              <a:pPr>
                <a:defRPr>
                  <a:latin typeface="+mj-lt"/>
                  <a:ea typeface="+mj-ea"/>
                  <a:cs typeface="+mj-cs"/>
                  <a:sym typeface="Times New Roman"/>
                </a:defRPr>
              </a:pPr>
            </a:p>
          </p:txBody>
        </p:sp>
        <p:sp>
          <p:nvSpPr>
            <p:cNvPr id="213" name="Shape 213"/>
            <p:cNvSpPr/>
            <p:nvPr/>
          </p:nvSpPr>
          <p:spPr>
            <a:xfrm flipH="1">
              <a:off x="762000" y="0"/>
              <a:ext cx="1" cy="2743200"/>
            </a:xfrm>
            <a:prstGeom prst="line">
              <a:avLst/>
            </a:prstGeom>
            <a:noFill/>
            <a:ln w="50800" cap="flat">
              <a:solidFill>
                <a:srgbClr val="FF0033"/>
              </a:solidFill>
              <a:prstDash val="solid"/>
              <a:round/>
            </a:ln>
            <a:effectLst/>
          </p:spPr>
          <p:txBody>
            <a:bodyPr wrap="square" lIns="45719" tIns="45719" rIns="45719" bIns="45719" numCol="1" anchor="t">
              <a:noAutofit/>
            </a:bodyPr>
            <a:lstStyle/>
            <a:p>
              <a:pPr>
                <a:defRPr>
                  <a:latin typeface="+mj-lt"/>
                  <a:ea typeface="+mj-ea"/>
                  <a:cs typeface="+mj-cs"/>
                  <a:sym typeface="Times New Roman"/>
                </a:defRPr>
              </a:pPr>
            </a:p>
          </p:txBody>
        </p:sp>
      </p:grpSp>
      <p:sp>
        <p:nvSpPr>
          <p:cNvPr id="215" name="Shape 215"/>
          <p:cNvSpPr/>
          <p:nvPr/>
        </p:nvSpPr>
        <p:spPr>
          <a:xfrm>
            <a:off x="1066800" y="5105400"/>
            <a:ext cx="533400" cy="483370"/>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lvl1pPr>
              <a:spcBef>
                <a:spcPts val="1600"/>
              </a:spcBef>
              <a:defRPr sz="2800">
                <a:solidFill>
                  <a:srgbClr val="0000FF"/>
                </a:solidFill>
                <a:latin typeface="+mj-lt"/>
                <a:ea typeface="+mj-ea"/>
                <a:cs typeface="+mj-cs"/>
                <a:sym typeface="Times New Roman"/>
              </a:defRPr>
            </a:lvl1pPr>
          </a:lstStyle>
          <a:p>
            <a:pPr/>
            <a:r>
              <a:t> 0</a:t>
            </a:r>
          </a:p>
        </p:txBody>
      </p:sp>
      <p:sp>
        <p:nvSpPr>
          <p:cNvPr id="216" name="Shape 216"/>
          <p:cNvSpPr/>
          <p:nvPr/>
        </p:nvSpPr>
        <p:spPr>
          <a:xfrm>
            <a:off x="1066800" y="4800600"/>
            <a:ext cx="533400" cy="483370"/>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p>
            <a:pPr>
              <a:spcBef>
                <a:spcPts val="1600"/>
              </a:spcBef>
              <a:defRPr sz="2800">
                <a:solidFill>
                  <a:srgbClr val="0000FF"/>
                </a:solidFill>
                <a:latin typeface="+mj-lt"/>
                <a:ea typeface="+mj-ea"/>
                <a:cs typeface="+mj-cs"/>
                <a:sym typeface="Times New Roman"/>
              </a:defRPr>
            </a:pPr>
            <a:r>
              <a:t> </a:t>
            </a:r>
            <a:r>
              <a:rPr>
                <a:solidFill>
                  <a:srgbClr val="FF9900"/>
                </a:solidFill>
              </a:rPr>
              <a:t>1</a:t>
            </a:r>
          </a:p>
        </p:txBody>
      </p:sp>
      <p:sp>
        <p:nvSpPr>
          <p:cNvPr id="217" name="Shape 217"/>
          <p:cNvSpPr/>
          <p:nvPr/>
        </p:nvSpPr>
        <p:spPr>
          <a:xfrm>
            <a:off x="1066800" y="4495800"/>
            <a:ext cx="533400" cy="483370"/>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p>
            <a:pPr>
              <a:spcBef>
                <a:spcPts val="1600"/>
              </a:spcBef>
              <a:defRPr sz="2800">
                <a:solidFill>
                  <a:srgbClr val="0000FF"/>
                </a:solidFill>
                <a:latin typeface="+mj-lt"/>
                <a:ea typeface="+mj-ea"/>
                <a:cs typeface="+mj-cs"/>
                <a:sym typeface="Times New Roman"/>
              </a:defRPr>
            </a:pPr>
            <a:r>
              <a:t> </a:t>
            </a:r>
            <a:r>
              <a:rPr>
                <a:solidFill>
                  <a:srgbClr val="000000"/>
                </a:solidFill>
              </a:rPr>
              <a:t>2</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2" fill="hold">
                                  <p:stCondLst>
                                    <p:cond delay="0"/>
                                  </p:stCondLst>
                                  <p:iterate type="el" backwards="0">
                                    <p:tmAbs val="0"/>
                                  </p:iterate>
                                  <p:childTnLst>
                                    <p:set>
                                      <p:cBhvr>
                                        <p:cTn id="12" fill="hold"/>
                                        <p:tgtEl>
                                          <p:spTgt spid="2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3" fill="hold">
                                  <p:stCondLst>
                                    <p:cond delay="0"/>
                                  </p:stCondLst>
                                  <p:iterate type="el" backwards="0">
                                    <p:tmAbs val="0"/>
                                  </p:iterate>
                                  <p:childTnLst>
                                    <p:set>
                                      <p:cBhvr>
                                        <p:cTn id="16" fill="hold"/>
                                        <p:tgtEl>
                                          <p:spTgt spid="215">
                                            <p:bg/>
                                          </p:spTgt>
                                        </p:tgtEl>
                                        <p:attrNameLst>
                                          <p:attrName>style.visibility</p:attrName>
                                        </p:attrNameLst>
                                      </p:cBhvr>
                                      <p:to>
                                        <p:strVal val="visible"/>
                                      </p:to>
                                    </p:set>
                                  </p:childTnLst>
                                </p:cTn>
                              </p:par>
                              <p:par>
                                <p:cTn id="17" presetClass="entr" nodeType="withEffect" presetSubtype="0" presetID="1" grpId="3" fill="hold">
                                  <p:stCondLst>
                                    <p:cond delay="0"/>
                                  </p:stCondLst>
                                  <p:iterate type="el" backwards="0">
                                    <p:tmAbs val="0"/>
                                  </p:iterate>
                                  <p:childTnLst>
                                    <p:set>
                                      <p:cBhvr>
                                        <p:cTn id="18" fill="hold"/>
                                        <p:tgtEl>
                                          <p:spTgt spid="21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4" fill="hold">
                                  <p:stCondLst>
                                    <p:cond delay="0"/>
                                  </p:stCondLst>
                                  <p:iterate type="el" backwards="0">
                                    <p:tmAbs val="0"/>
                                  </p:iterate>
                                  <p:childTnLst>
                                    <p:set>
                                      <p:cBhvr>
                                        <p:cTn id="22" fill="hold"/>
                                        <p:tgtEl>
                                          <p:spTgt spid="216">
                                            <p:bg/>
                                          </p:spTgt>
                                        </p:tgtEl>
                                        <p:attrNameLst>
                                          <p:attrName>style.visibility</p:attrName>
                                        </p:attrNameLst>
                                      </p:cBhvr>
                                      <p:to>
                                        <p:strVal val="visible"/>
                                      </p:to>
                                    </p:set>
                                  </p:childTnLst>
                                </p:cTn>
                              </p:par>
                              <p:par>
                                <p:cTn id="23" presetClass="entr" nodeType="withEffect" presetSubtype="0" presetID="1" grpId="4" fill="hold">
                                  <p:stCondLst>
                                    <p:cond delay="0"/>
                                  </p:stCondLst>
                                  <p:iterate type="el" backwards="0">
                                    <p:tmAbs val="0"/>
                                  </p:iterate>
                                  <p:childTnLst>
                                    <p:set>
                                      <p:cBhvr>
                                        <p:cTn id="24" fill="hold"/>
                                        <p:tgtEl>
                                          <p:spTgt spid="216">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5" fill="hold">
                                  <p:stCondLst>
                                    <p:cond delay="0"/>
                                  </p:stCondLst>
                                  <p:iterate type="el" backwards="0">
                                    <p:tmAbs val="0"/>
                                  </p:iterate>
                                  <p:childTnLst>
                                    <p:set>
                                      <p:cBhvr>
                                        <p:cTn id="28" fill="hold"/>
                                        <p:tgtEl>
                                          <p:spTgt spid="217">
                                            <p:bg/>
                                          </p:spTgt>
                                        </p:tgtEl>
                                        <p:attrNameLst>
                                          <p:attrName>style.visibility</p:attrName>
                                        </p:attrNameLst>
                                      </p:cBhvr>
                                      <p:to>
                                        <p:strVal val="visible"/>
                                      </p:to>
                                    </p:set>
                                  </p:childTnLst>
                                </p:cTn>
                              </p:par>
                              <p:par>
                                <p:cTn id="29" presetClass="entr" nodeType="withEffect" presetSubtype="0" presetID="1" grpId="5" fill="hold">
                                  <p:stCondLst>
                                    <p:cond delay="0"/>
                                  </p:stCondLst>
                                  <p:iterate type="el" backwards="0">
                                    <p:tmAbs val="0"/>
                                  </p:iterate>
                                  <p:childTnLst>
                                    <p:set>
                                      <p:cBhvr>
                                        <p:cTn id="30" fill="hold"/>
                                        <p:tgtEl>
                                          <p:spTgt spid="217">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6" grpId="4"/>
      <p:bldP build="p" bldLvl="5" animBg="1" rev="0" advAuto="0" spid="215" grpId="3"/>
      <p:bldP build="p" bldLvl="5" animBg="1" rev="0" advAuto="0" spid="210" grpId="1"/>
      <p:bldP build="p" bldLvl="5" animBg="1" rev="0" advAuto="0" spid="217" grpId="5"/>
      <p:bldP build="whole" bldLvl="1" animBg="1" rev="0" advAuto="0" spid="214" grpId="2"/>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Shape 219"/>
          <p:cNvSpPr/>
          <p:nvPr>
            <p:ph type="title"/>
          </p:nvPr>
        </p:nvSpPr>
        <p:spPr>
          <a:xfrm>
            <a:off x="685800" y="152399"/>
            <a:ext cx="7772400" cy="1143002"/>
          </a:xfrm>
          <a:prstGeom prst="rect">
            <a:avLst/>
          </a:prstGeom>
        </p:spPr>
        <p:txBody>
          <a:bodyPr/>
          <a:lstStyle/>
          <a:p>
            <a:pPr/>
            <a:r>
              <a:t>Example</a:t>
            </a:r>
          </a:p>
        </p:txBody>
      </p:sp>
      <p:sp>
        <p:nvSpPr>
          <p:cNvPr id="220" name="Shape 220"/>
          <p:cNvSpPr/>
          <p:nvPr>
            <p:ph type="body" sz="quarter" idx="1"/>
          </p:nvPr>
        </p:nvSpPr>
        <p:spPr>
          <a:xfrm>
            <a:off x="228599" y="1447800"/>
            <a:ext cx="8763002" cy="685800"/>
          </a:xfrm>
          <a:prstGeom prst="rect">
            <a:avLst/>
          </a:prstGeom>
        </p:spPr>
        <p:txBody>
          <a:bodyPr/>
          <a:lstStyle/>
          <a:p>
            <a:pPr>
              <a:defRPr>
                <a:solidFill>
                  <a:srgbClr val="0000FF"/>
                </a:solidFill>
              </a:defRPr>
            </a:pPr>
            <a:r>
              <a:t>(</a:t>
            </a:r>
            <a:r>
              <a:rPr>
                <a:solidFill>
                  <a:srgbClr val="FF9900"/>
                </a:solidFill>
              </a:rPr>
              <a:t>(</a:t>
            </a:r>
            <a:r>
              <a:rPr>
                <a:solidFill>
                  <a:srgbClr val="000000"/>
                </a:solidFill>
              </a:rPr>
              <a:t>(</a:t>
            </a:r>
            <a:r>
              <a:rPr>
                <a:solidFill>
                  <a:srgbClr val="FF0033"/>
                </a:solidFill>
              </a:rPr>
              <a:t>a+b</a:t>
            </a:r>
            <a:r>
              <a:rPr>
                <a:solidFill>
                  <a:srgbClr val="000000"/>
                </a:solidFill>
              </a:rPr>
              <a:t>)</a:t>
            </a:r>
            <a:r>
              <a:rPr>
                <a:solidFill>
                  <a:srgbClr val="FF0033"/>
                </a:solidFill>
              </a:rPr>
              <a:t>*c+d-e</a:t>
            </a:r>
            <a:r>
              <a:rPr>
                <a:solidFill>
                  <a:srgbClr val="FF9900"/>
                </a:solidFill>
              </a:rPr>
              <a:t>)</a:t>
            </a:r>
            <a:r>
              <a:rPr>
                <a:solidFill>
                  <a:srgbClr val="FF0033"/>
                </a:solidFill>
              </a:rPr>
              <a:t>/</a:t>
            </a:r>
            <a:r>
              <a:rPr>
                <a:solidFill>
                  <a:srgbClr val="FF33CC"/>
                </a:solidFill>
              </a:rPr>
              <a:t>(</a:t>
            </a:r>
            <a:r>
              <a:rPr>
                <a:solidFill>
                  <a:srgbClr val="FF0033"/>
                </a:solidFill>
              </a:rPr>
              <a:t>f+g</a:t>
            </a:r>
            <a:r>
              <a:rPr>
                <a:solidFill>
                  <a:srgbClr val="FF33CC"/>
                </a:solidFill>
              </a:rPr>
              <a:t>)</a:t>
            </a:r>
            <a:r>
              <a:rPr>
                <a:solidFill>
                  <a:srgbClr val="FF0033"/>
                </a:solidFill>
              </a:rPr>
              <a:t>-</a:t>
            </a:r>
            <a:r>
              <a:rPr>
                <a:solidFill>
                  <a:srgbClr val="000099"/>
                </a:solidFill>
              </a:rPr>
              <a:t>(</a:t>
            </a:r>
            <a:r>
              <a:rPr>
                <a:solidFill>
                  <a:srgbClr val="FF0033"/>
                </a:solidFill>
              </a:rPr>
              <a:t>h+j</a:t>
            </a:r>
            <a:r>
              <a:rPr>
                <a:solidFill>
                  <a:srgbClr val="000099"/>
                </a:solidFill>
              </a:rPr>
              <a:t>)</a:t>
            </a:r>
            <a:r>
              <a:rPr>
                <a:solidFill>
                  <a:srgbClr val="FF0033"/>
                </a:solidFill>
              </a:rPr>
              <a:t>*</a:t>
            </a:r>
            <a:r>
              <a:rPr>
                <a:solidFill>
                  <a:srgbClr val="000000"/>
                </a:solidFill>
              </a:rPr>
              <a:t>(</a:t>
            </a:r>
            <a:r>
              <a:rPr>
                <a:solidFill>
                  <a:srgbClr val="FF0033"/>
                </a:solidFill>
              </a:rPr>
              <a:t>k-l</a:t>
            </a:r>
            <a:r>
              <a:rPr>
                <a:solidFill>
                  <a:srgbClr val="000000"/>
                </a:solidFill>
              </a:rPr>
              <a:t>)</a:t>
            </a:r>
            <a:r>
              <a:t>)</a:t>
            </a:r>
            <a:r>
              <a:rPr>
                <a:solidFill>
                  <a:srgbClr val="FF0033"/>
                </a:solidFill>
              </a:rPr>
              <a:t>/(m-n)</a:t>
            </a:r>
          </a:p>
        </p:txBody>
      </p:sp>
      <p:grpSp>
        <p:nvGrpSpPr>
          <p:cNvPr id="224" name="Group 224"/>
          <p:cNvGrpSpPr/>
          <p:nvPr/>
        </p:nvGrpSpPr>
        <p:grpSpPr>
          <a:xfrm>
            <a:off x="990599" y="2819400"/>
            <a:ext cx="762002" cy="2743200"/>
            <a:chOff x="0" y="0"/>
            <a:chExt cx="762000" cy="2743200"/>
          </a:xfrm>
        </p:grpSpPr>
        <p:sp>
          <p:nvSpPr>
            <p:cNvPr id="221" name="Shape 221"/>
            <p:cNvSpPr/>
            <p:nvPr/>
          </p:nvSpPr>
          <p:spPr>
            <a:xfrm flipH="1">
              <a:off x="-1" y="0"/>
              <a:ext cx="2" cy="2743200"/>
            </a:xfrm>
            <a:prstGeom prst="line">
              <a:avLst/>
            </a:prstGeom>
            <a:noFill/>
            <a:ln w="50800" cap="flat">
              <a:solidFill>
                <a:srgbClr val="FF0033"/>
              </a:solidFill>
              <a:prstDash val="solid"/>
              <a:round/>
            </a:ln>
            <a:effectLst/>
          </p:spPr>
          <p:txBody>
            <a:bodyPr wrap="square" lIns="45719" tIns="45719" rIns="45719" bIns="45719" numCol="1" anchor="t">
              <a:noAutofit/>
            </a:bodyPr>
            <a:lstStyle/>
            <a:p>
              <a:pPr>
                <a:defRPr>
                  <a:latin typeface="+mj-lt"/>
                  <a:ea typeface="+mj-ea"/>
                  <a:cs typeface="+mj-cs"/>
                  <a:sym typeface="Times New Roman"/>
                </a:defRPr>
              </a:pPr>
            </a:p>
          </p:txBody>
        </p:sp>
        <p:sp>
          <p:nvSpPr>
            <p:cNvPr id="222" name="Shape 222"/>
            <p:cNvSpPr/>
            <p:nvPr/>
          </p:nvSpPr>
          <p:spPr>
            <a:xfrm>
              <a:off x="0" y="2743200"/>
              <a:ext cx="762000" cy="0"/>
            </a:xfrm>
            <a:prstGeom prst="line">
              <a:avLst/>
            </a:prstGeom>
            <a:noFill/>
            <a:ln w="50800" cap="flat">
              <a:solidFill>
                <a:srgbClr val="FF0033"/>
              </a:solidFill>
              <a:prstDash val="solid"/>
              <a:round/>
            </a:ln>
            <a:effectLst/>
          </p:spPr>
          <p:txBody>
            <a:bodyPr wrap="square" lIns="45719" tIns="45719" rIns="45719" bIns="45719" numCol="1" anchor="t">
              <a:noAutofit/>
            </a:bodyPr>
            <a:lstStyle/>
            <a:p>
              <a:pPr>
                <a:defRPr>
                  <a:latin typeface="+mj-lt"/>
                  <a:ea typeface="+mj-ea"/>
                  <a:cs typeface="+mj-cs"/>
                  <a:sym typeface="Times New Roman"/>
                </a:defRPr>
              </a:pPr>
            </a:p>
          </p:txBody>
        </p:sp>
        <p:sp>
          <p:nvSpPr>
            <p:cNvPr id="223" name="Shape 223"/>
            <p:cNvSpPr/>
            <p:nvPr/>
          </p:nvSpPr>
          <p:spPr>
            <a:xfrm flipH="1">
              <a:off x="762000" y="0"/>
              <a:ext cx="1" cy="2743200"/>
            </a:xfrm>
            <a:prstGeom prst="line">
              <a:avLst/>
            </a:prstGeom>
            <a:noFill/>
            <a:ln w="50800" cap="flat">
              <a:solidFill>
                <a:srgbClr val="FF0033"/>
              </a:solidFill>
              <a:prstDash val="solid"/>
              <a:round/>
            </a:ln>
            <a:effectLst/>
          </p:spPr>
          <p:txBody>
            <a:bodyPr wrap="square" lIns="45719" tIns="45719" rIns="45719" bIns="45719" numCol="1" anchor="t">
              <a:noAutofit/>
            </a:bodyPr>
            <a:lstStyle/>
            <a:p>
              <a:pPr>
                <a:defRPr>
                  <a:latin typeface="+mj-lt"/>
                  <a:ea typeface="+mj-ea"/>
                  <a:cs typeface="+mj-cs"/>
                  <a:sym typeface="Times New Roman"/>
                </a:defRPr>
              </a:pPr>
            </a:p>
          </p:txBody>
        </p:sp>
      </p:grpSp>
      <p:sp>
        <p:nvSpPr>
          <p:cNvPr id="225" name="Shape 225"/>
          <p:cNvSpPr/>
          <p:nvPr/>
        </p:nvSpPr>
        <p:spPr>
          <a:xfrm>
            <a:off x="1066800" y="5105400"/>
            <a:ext cx="533400" cy="483370"/>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lvl1pPr>
              <a:spcBef>
                <a:spcPts val="1600"/>
              </a:spcBef>
              <a:defRPr sz="2800">
                <a:solidFill>
                  <a:srgbClr val="0000FF"/>
                </a:solidFill>
                <a:latin typeface="+mj-lt"/>
                <a:ea typeface="+mj-ea"/>
                <a:cs typeface="+mj-cs"/>
                <a:sym typeface="Times New Roman"/>
              </a:defRPr>
            </a:lvl1pPr>
          </a:lstStyle>
          <a:p>
            <a:pPr/>
            <a:r>
              <a:t> 0</a:t>
            </a:r>
          </a:p>
        </p:txBody>
      </p:sp>
      <p:sp>
        <p:nvSpPr>
          <p:cNvPr id="226" name="Shape 226"/>
          <p:cNvSpPr/>
          <p:nvPr/>
        </p:nvSpPr>
        <p:spPr>
          <a:xfrm>
            <a:off x="1066800" y="4800600"/>
            <a:ext cx="533400" cy="483370"/>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p>
            <a:pPr>
              <a:spcBef>
                <a:spcPts val="1600"/>
              </a:spcBef>
              <a:defRPr sz="2800">
                <a:solidFill>
                  <a:srgbClr val="0000FF"/>
                </a:solidFill>
                <a:latin typeface="+mj-lt"/>
                <a:ea typeface="+mj-ea"/>
                <a:cs typeface="+mj-cs"/>
                <a:sym typeface="Times New Roman"/>
              </a:defRPr>
            </a:pPr>
            <a:r>
              <a:t> </a:t>
            </a:r>
            <a:r>
              <a:rPr>
                <a:solidFill>
                  <a:srgbClr val="FF9900"/>
                </a:solidFill>
              </a:rPr>
              <a:t>1</a:t>
            </a:r>
          </a:p>
        </p:txBody>
      </p:sp>
      <p:sp>
        <p:nvSpPr>
          <p:cNvPr id="227" name="Shape 227"/>
          <p:cNvSpPr/>
          <p:nvPr/>
        </p:nvSpPr>
        <p:spPr>
          <a:xfrm>
            <a:off x="1981200" y="5105400"/>
            <a:ext cx="1219200" cy="483370"/>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lvl1pPr>
              <a:spcBef>
                <a:spcPts val="1600"/>
              </a:spcBef>
              <a:defRPr sz="2800">
                <a:latin typeface="+mj-lt"/>
                <a:ea typeface="+mj-ea"/>
                <a:cs typeface="+mj-cs"/>
                <a:sym typeface="Times New Roman"/>
              </a:defRPr>
            </a:lvl1pPr>
          </a:lstStyle>
          <a:p>
            <a:pPr/>
            <a:r>
              <a:t>(2,6)</a:t>
            </a:r>
          </a:p>
        </p:txBody>
      </p:sp>
      <p:sp>
        <p:nvSpPr>
          <p:cNvPr id="228" name="Shape 228"/>
          <p:cNvSpPr/>
          <p:nvPr/>
        </p:nvSpPr>
        <p:spPr>
          <a:xfrm>
            <a:off x="1149350" y="4730750"/>
            <a:ext cx="444500" cy="444500"/>
          </a:xfrm>
          <a:prstGeom prst="rect">
            <a:avLst/>
          </a:prstGeom>
          <a:solidFill>
            <a:srgbClr val="00FFFF"/>
          </a:solidFill>
          <a:ln w="12700">
            <a:solidFill>
              <a:srgbClr val="00FFFF"/>
            </a:solidFill>
          </a:ln>
        </p:spPr>
        <p:txBody>
          <a:bodyPr lIns="45719" rIns="45719" anchor="ctr"/>
          <a:lstStyle/>
          <a:p>
            <a:pPr>
              <a:defRPr>
                <a:latin typeface="+mj-lt"/>
                <a:ea typeface="+mj-ea"/>
                <a:cs typeface="+mj-cs"/>
                <a:sym typeface="Times New Roman"/>
              </a:defRPr>
            </a:pPr>
          </a:p>
        </p:txBody>
      </p:sp>
      <p:sp>
        <p:nvSpPr>
          <p:cNvPr id="229" name="Shape 229"/>
          <p:cNvSpPr/>
          <p:nvPr/>
        </p:nvSpPr>
        <p:spPr>
          <a:xfrm>
            <a:off x="2895600" y="5105400"/>
            <a:ext cx="1219200" cy="483370"/>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lvl1pPr>
              <a:spcBef>
                <a:spcPts val="1600"/>
              </a:spcBef>
              <a:defRPr sz="2800">
                <a:solidFill>
                  <a:srgbClr val="FF9900"/>
                </a:solidFill>
                <a:latin typeface="+mj-lt"/>
                <a:ea typeface="+mj-ea"/>
                <a:cs typeface="+mj-cs"/>
                <a:sym typeface="Times New Roman"/>
              </a:defRPr>
            </a:lvl1pPr>
          </a:lstStyle>
          <a:p>
            <a:pPr/>
            <a:r>
              <a:t>(1,13)</a:t>
            </a:r>
          </a:p>
        </p:txBody>
      </p:sp>
      <p:sp>
        <p:nvSpPr>
          <p:cNvPr id="230" name="Shape 230"/>
          <p:cNvSpPr/>
          <p:nvPr/>
        </p:nvSpPr>
        <p:spPr>
          <a:xfrm>
            <a:off x="1066800" y="4724400"/>
            <a:ext cx="685800" cy="483370"/>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lvl1pPr>
              <a:spcBef>
                <a:spcPts val="1600"/>
              </a:spcBef>
              <a:defRPr sz="2800">
                <a:solidFill>
                  <a:srgbClr val="FF33CC"/>
                </a:solidFill>
                <a:latin typeface="+mj-lt"/>
                <a:ea typeface="+mj-ea"/>
                <a:cs typeface="+mj-cs"/>
                <a:sym typeface="Times New Roman"/>
              </a:defRPr>
            </a:lvl1pPr>
          </a:lstStyle>
          <a:p>
            <a:pPr/>
            <a:r>
              <a:t>15</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2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2" fill="hold">
                                  <p:stCondLst>
                                    <p:cond delay="0"/>
                                  </p:stCondLst>
                                  <p:iterate type="el" backwards="0">
                                    <p:tmAbs val="0"/>
                                  </p:iterate>
                                  <p:childTnLst>
                                    <p:set>
                                      <p:cBhvr>
                                        <p:cTn id="12" fill="hold"/>
                                        <p:tgtEl>
                                          <p:spTgt spid="2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3" fill="hold">
                                  <p:stCondLst>
                                    <p:cond delay="0"/>
                                  </p:stCondLst>
                                  <p:iterate type="el" backwards="0">
                                    <p:tmAbs val="0"/>
                                  </p:iterate>
                                  <p:childTnLst>
                                    <p:set>
                                      <p:cBhvr>
                                        <p:cTn id="16" fill="hold"/>
                                        <p:tgtEl>
                                          <p:spTgt spid="229">
                                            <p:bg/>
                                          </p:spTgt>
                                        </p:tgtEl>
                                        <p:attrNameLst>
                                          <p:attrName>style.visibility</p:attrName>
                                        </p:attrNameLst>
                                      </p:cBhvr>
                                      <p:to>
                                        <p:strVal val="visible"/>
                                      </p:to>
                                    </p:set>
                                  </p:childTnLst>
                                </p:cTn>
                              </p:par>
                              <p:par>
                                <p:cTn id="17" presetClass="entr" nodeType="withEffect" presetSubtype="0" presetID="1" grpId="3" fill="hold">
                                  <p:stCondLst>
                                    <p:cond delay="0"/>
                                  </p:stCondLst>
                                  <p:iterate type="el" backwards="0">
                                    <p:tmAbs val="0"/>
                                  </p:iterate>
                                  <p:childTnLst>
                                    <p:set>
                                      <p:cBhvr>
                                        <p:cTn id="18" fill="hold"/>
                                        <p:tgtEl>
                                          <p:spTgt spid="22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4" fill="hold">
                                  <p:stCondLst>
                                    <p:cond delay="0"/>
                                  </p:stCondLst>
                                  <p:iterate type="el" backwards="0">
                                    <p:tmAbs val="0"/>
                                  </p:iterate>
                                  <p:childTnLst>
                                    <p:set>
                                      <p:cBhvr>
                                        <p:cTn id="22" fill="hold"/>
                                        <p:tgtEl>
                                          <p:spTgt spid="230">
                                            <p:bg/>
                                          </p:spTgt>
                                        </p:tgtEl>
                                        <p:attrNameLst>
                                          <p:attrName>style.visibility</p:attrName>
                                        </p:attrNameLst>
                                      </p:cBhvr>
                                      <p:to>
                                        <p:strVal val="visible"/>
                                      </p:to>
                                    </p:set>
                                  </p:childTnLst>
                                </p:cTn>
                              </p:par>
                              <p:par>
                                <p:cTn id="23" presetClass="entr" nodeType="withEffect" presetSubtype="0" presetID="1" grpId="4" fill="hold">
                                  <p:stCondLst>
                                    <p:cond delay="0"/>
                                  </p:stCondLst>
                                  <p:iterate type="el" backwards="0">
                                    <p:tmAbs val="0"/>
                                  </p:iterate>
                                  <p:childTnLst>
                                    <p:set>
                                      <p:cBhvr>
                                        <p:cTn id="24" fill="hold"/>
                                        <p:tgtEl>
                                          <p:spTgt spid="230">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30" grpId="4"/>
      <p:bldP build="p" bldLvl="5" animBg="1" rev="0" advAuto="0" spid="227" grpId="1"/>
      <p:bldP build="whole" bldLvl="1" animBg="1" rev="0" advAuto="0" spid="228" grpId="2"/>
      <p:bldP build="p" bldLvl="5" animBg="1" rev="0" advAuto="0" spid="229" grpId="3"/>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Shape 232"/>
          <p:cNvSpPr/>
          <p:nvPr>
            <p:ph type="title"/>
          </p:nvPr>
        </p:nvSpPr>
        <p:spPr>
          <a:xfrm>
            <a:off x="685800" y="152399"/>
            <a:ext cx="7772400" cy="1143002"/>
          </a:xfrm>
          <a:prstGeom prst="rect">
            <a:avLst/>
          </a:prstGeom>
        </p:spPr>
        <p:txBody>
          <a:bodyPr/>
          <a:lstStyle/>
          <a:p>
            <a:pPr/>
            <a:r>
              <a:t>Example</a:t>
            </a:r>
          </a:p>
        </p:txBody>
      </p:sp>
      <p:sp>
        <p:nvSpPr>
          <p:cNvPr id="233" name="Shape 233"/>
          <p:cNvSpPr/>
          <p:nvPr>
            <p:ph type="body" sz="quarter" idx="1"/>
          </p:nvPr>
        </p:nvSpPr>
        <p:spPr>
          <a:xfrm>
            <a:off x="228599" y="1447800"/>
            <a:ext cx="8763002" cy="685800"/>
          </a:xfrm>
          <a:prstGeom prst="rect">
            <a:avLst/>
          </a:prstGeom>
        </p:spPr>
        <p:txBody>
          <a:bodyPr/>
          <a:lstStyle/>
          <a:p>
            <a:pPr>
              <a:defRPr>
                <a:solidFill>
                  <a:srgbClr val="0000FF"/>
                </a:solidFill>
              </a:defRPr>
            </a:pPr>
            <a:r>
              <a:t>(</a:t>
            </a:r>
            <a:r>
              <a:rPr>
                <a:solidFill>
                  <a:srgbClr val="FF9900"/>
                </a:solidFill>
              </a:rPr>
              <a:t>(</a:t>
            </a:r>
            <a:r>
              <a:rPr>
                <a:solidFill>
                  <a:srgbClr val="000000"/>
                </a:solidFill>
              </a:rPr>
              <a:t>(</a:t>
            </a:r>
            <a:r>
              <a:rPr>
                <a:solidFill>
                  <a:srgbClr val="FF0033"/>
                </a:solidFill>
              </a:rPr>
              <a:t>a+b</a:t>
            </a:r>
            <a:r>
              <a:rPr>
                <a:solidFill>
                  <a:srgbClr val="000000"/>
                </a:solidFill>
              </a:rPr>
              <a:t>)</a:t>
            </a:r>
            <a:r>
              <a:rPr>
                <a:solidFill>
                  <a:srgbClr val="FF0033"/>
                </a:solidFill>
              </a:rPr>
              <a:t>*c+d-e</a:t>
            </a:r>
            <a:r>
              <a:rPr>
                <a:solidFill>
                  <a:srgbClr val="FF9900"/>
                </a:solidFill>
              </a:rPr>
              <a:t>)</a:t>
            </a:r>
            <a:r>
              <a:rPr>
                <a:solidFill>
                  <a:srgbClr val="FF0033"/>
                </a:solidFill>
              </a:rPr>
              <a:t>/</a:t>
            </a:r>
            <a:r>
              <a:rPr>
                <a:solidFill>
                  <a:srgbClr val="FF33CC"/>
                </a:solidFill>
              </a:rPr>
              <a:t>(</a:t>
            </a:r>
            <a:r>
              <a:rPr>
                <a:solidFill>
                  <a:srgbClr val="FF0033"/>
                </a:solidFill>
              </a:rPr>
              <a:t>f+g</a:t>
            </a:r>
            <a:r>
              <a:rPr>
                <a:solidFill>
                  <a:srgbClr val="FF33CC"/>
                </a:solidFill>
              </a:rPr>
              <a:t>)</a:t>
            </a:r>
            <a:r>
              <a:rPr>
                <a:solidFill>
                  <a:srgbClr val="FF0033"/>
                </a:solidFill>
              </a:rPr>
              <a:t>-</a:t>
            </a:r>
            <a:r>
              <a:rPr>
                <a:solidFill>
                  <a:srgbClr val="000099"/>
                </a:solidFill>
              </a:rPr>
              <a:t>(</a:t>
            </a:r>
            <a:r>
              <a:rPr>
                <a:solidFill>
                  <a:srgbClr val="FF0033"/>
                </a:solidFill>
              </a:rPr>
              <a:t>h+j</a:t>
            </a:r>
            <a:r>
              <a:rPr>
                <a:solidFill>
                  <a:srgbClr val="000099"/>
                </a:solidFill>
              </a:rPr>
              <a:t>)</a:t>
            </a:r>
            <a:r>
              <a:rPr>
                <a:solidFill>
                  <a:srgbClr val="FF0033"/>
                </a:solidFill>
              </a:rPr>
              <a:t>*</a:t>
            </a:r>
            <a:r>
              <a:rPr>
                <a:solidFill>
                  <a:srgbClr val="000000"/>
                </a:solidFill>
              </a:rPr>
              <a:t>(</a:t>
            </a:r>
            <a:r>
              <a:rPr>
                <a:solidFill>
                  <a:srgbClr val="FF0033"/>
                </a:solidFill>
              </a:rPr>
              <a:t>k-l</a:t>
            </a:r>
            <a:r>
              <a:rPr>
                <a:solidFill>
                  <a:srgbClr val="000000"/>
                </a:solidFill>
              </a:rPr>
              <a:t>)</a:t>
            </a:r>
            <a:r>
              <a:t>)</a:t>
            </a:r>
            <a:r>
              <a:rPr>
                <a:solidFill>
                  <a:srgbClr val="FF0033"/>
                </a:solidFill>
              </a:rPr>
              <a:t>/(m-n)</a:t>
            </a:r>
          </a:p>
        </p:txBody>
      </p:sp>
      <p:grpSp>
        <p:nvGrpSpPr>
          <p:cNvPr id="237" name="Group 237"/>
          <p:cNvGrpSpPr/>
          <p:nvPr/>
        </p:nvGrpSpPr>
        <p:grpSpPr>
          <a:xfrm>
            <a:off x="990599" y="2819400"/>
            <a:ext cx="762002" cy="2743200"/>
            <a:chOff x="0" y="0"/>
            <a:chExt cx="762000" cy="2743200"/>
          </a:xfrm>
        </p:grpSpPr>
        <p:sp>
          <p:nvSpPr>
            <p:cNvPr id="234" name="Shape 234"/>
            <p:cNvSpPr/>
            <p:nvPr/>
          </p:nvSpPr>
          <p:spPr>
            <a:xfrm flipH="1">
              <a:off x="-1" y="0"/>
              <a:ext cx="2" cy="2743200"/>
            </a:xfrm>
            <a:prstGeom prst="line">
              <a:avLst/>
            </a:prstGeom>
            <a:noFill/>
            <a:ln w="50800" cap="flat">
              <a:solidFill>
                <a:srgbClr val="FF0033"/>
              </a:solidFill>
              <a:prstDash val="solid"/>
              <a:round/>
            </a:ln>
            <a:effectLst/>
          </p:spPr>
          <p:txBody>
            <a:bodyPr wrap="square" lIns="45719" tIns="45719" rIns="45719" bIns="45719" numCol="1" anchor="t">
              <a:noAutofit/>
            </a:bodyPr>
            <a:lstStyle/>
            <a:p>
              <a:pPr>
                <a:defRPr>
                  <a:latin typeface="+mj-lt"/>
                  <a:ea typeface="+mj-ea"/>
                  <a:cs typeface="+mj-cs"/>
                  <a:sym typeface="Times New Roman"/>
                </a:defRPr>
              </a:pPr>
            </a:p>
          </p:txBody>
        </p:sp>
        <p:sp>
          <p:nvSpPr>
            <p:cNvPr id="235" name="Shape 235"/>
            <p:cNvSpPr/>
            <p:nvPr/>
          </p:nvSpPr>
          <p:spPr>
            <a:xfrm>
              <a:off x="0" y="2743200"/>
              <a:ext cx="762000" cy="0"/>
            </a:xfrm>
            <a:prstGeom prst="line">
              <a:avLst/>
            </a:prstGeom>
            <a:noFill/>
            <a:ln w="50800" cap="flat">
              <a:solidFill>
                <a:srgbClr val="FF0033"/>
              </a:solidFill>
              <a:prstDash val="solid"/>
              <a:round/>
            </a:ln>
            <a:effectLst/>
          </p:spPr>
          <p:txBody>
            <a:bodyPr wrap="square" lIns="45719" tIns="45719" rIns="45719" bIns="45719" numCol="1" anchor="t">
              <a:noAutofit/>
            </a:bodyPr>
            <a:lstStyle/>
            <a:p>
              <a:pPr>
                <a:defRPr>
                  <a:latin typeface="+mj-lt"/>
                  <a:ea typeface="+mj-ea"/>
                  <a:cs typeface="+mj-cs"/>
                  <a:sym typeface="Times New Roman"/>
                </a:defRPr>
              </a:pPr>
            </a:p>
          </p:txBody>
        </p:sp>
        <p:sp>
          <p:nvSpPr>
            <p:cNvPr id="236" name="Shape 236"/>
            <p:cNvSpPr/>
            <p:nvPr/>
          </p:nvSpPr>
          <p:spPr>
            <a:xfrm flipH="1">
              <a:off x="762000" y="0"/>
              <a:ext cx="1" cy="2743200"/>
            </a:xfrm>
            <a:prstGeom prst="line">
              <a:avLst/>
            </a:prstGeom>
            <a:noFill/>
            <a:ln w="50800" cap="flat">
              <a:solidFill>
                <a:srgbClr val="FF0033"/>
              </a:solidFill>
              <a:prstDash val="solid"/>
              <a:round/>
            </a:ln>
            <a:effectLst/>
          </p:spPr>
          <p:txBody>
            <a:bodyPr wrap="square" lIns="45719" tIns="45719" rIns="45719" bIns="45719" numCol="1" anchor="t">
              <a:noAutofit/>
            </a:bodyPr>
            <a:lstStyle/>
            <a:p>
              <a:pPr>
                <a:defRPr>
                  <a:latin typeface="+mj-lt"/>
                  <a:ea typeface="+mj-ea"/>
                  <a:cs typeface="+mj-cs"/>
                  <a:sym typeface="Times New Roman"/>
                </a:defRPr>
              </a:pPr>
            </a:p>
          </p:txBody>
        </p:sp>
      </p:grpSp>
      <p:sp>
        <p:nvSpPr>
          <p:cNvPr id="238" name="Shape 238"/>
          <p:cNvSpPr/>
          <p:nvPr/>
        </p:nvSpPr>
        <p:spPr>
          <a:xfrm>
            <a:off x="1066800" y="5105400"/>
            <a:ext cx="533400" cy="483370"/>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lvl1pPr>
              <a:spcBef>
                <a:spcPts val="1600"/>
              </a:spcBef>
              <a:defRPr sz="2800">
                <a:solidFill>
                  <a:srgbClr val="0000FF"/>
                </a:solidFill>
                <a:latin typeface="+mj-lt"/>
                <a:ea typeface="+mj-ea"/>
                <a:cs typeface="+mj-cs"/>
                <a:sym typeface="Times New Roman"/>
              </a:defRPr>
            </a:lvl1pPr>
          </a:lstStyle>
          <a:p>
            <a:pPr/>
            <a:r>
              <a:t> 0</a:t>
            </a:r>
          </a:p>
        </p:txBody>
      </p:sp>
      <p:sp>
        <p:nvSpPr>
          <p:cNvPr id="239" name="Shape 239"/>
          <p:cNvSpPr/>
          <p:nvPr/>
        </p:nvSpPr>
        <p:spPr>
          <a:xfrm>
            <a:off x="1066800" y="4800600"/>
            <a:ext cx="533400" cy="483370"/>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p>
            <a:pPr>
              <a:spcBef>
                <a:spcPts val="1600"/>
              </a:spcBef>
              <a:defRPr sz="2800">
                <a:solidFill>
                  <a:srgbClr val="0000FF"/>
                </a:solidFill>
                <a:latin typeface="+mj-lt"/>
                <a:ea typeface="+mj-ea"/>
                <a:cs typeface="+mj-cs"/>
                <a:sym typeface="Times New Roman"/>
              </a:defRPr>
            </a:pPr>
            <a:r>
              <a:t> </a:t>
            </a:r>
            <a:r>
              <a:rPr>
                <a:solidFill>
                  <a:srgbClr val="FF9900"/>
                </a:solidFill>
              </a:rPr>
              <a:t>1</a:t>
            </a:r>
          </a:p>
        </p:txBody>
      </p:sp>
      <p:sp>
        <p:nvSpPr>
          <p:cNvPr id="240" name="Shape 240"/>
          <p:cNvSpPr/>
          <p:nvPr/>
        </p:nvSpPr>
        <p:spPr>
          <a:xfrm>
            <a:off x="1981200" y="5105400"/>
            <a:ext cx="1219200" cy="483370"/>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lvl1pPr>
              <a:spcBef>
                <a:spcPts val="1600"/>
              </a:spcBef>
              <a:defRPr sz="2800">
                <a:latin typeface="+mj-lt"/>
                <a:ea typeface="+mj-ea"/>
                <a:cs typeface="+mj-cs"/>
                <a:sym typeface="Times New Roman"/>
              </a:defRPr>
            </a:lvl1pPr>
          </a:lstStyle>
          <a:p>
            <a:pPr/>
            <a:r>
              <a:t>(2,6)</a:t>
            </a:r>
          </a:p>
        </p:txBody>
      </p:sp>
      <p:sp>
        <p:nvSpPr>
          <p:cNvPr id="241" name="Shape 241"/>
          <p:cNvSpPr/>
          <p:nvPr/>
        </p:nvSpPr>
        <p:spPr>
          <a:xfrm>
            <a:off x="1149350" y="4730750"/>
            <a:ext cx="444500" cy="444500"/>
          </a:xfrm>
          <a:prstGeom prst="rect">
            <a:avLst/>
          </a:prstGeom>
          <a:solidFill>
            <a:srgbClr val="00FFFF"/>
          </a:solidFill>
          <a:ln w="12700">
            <a:solidFill>
              <a:srgbClr val="00FFFF"/>
            </a:solidFill>
          </a:ln>
        </p:spPr>
        <p:txBody>
          <a:bodyPr lIns="45719" rIns="45719" anchor="ctr"/>
          <a:lstStyle/>
          <a:p>
            <a:pPr>
              <a:defRPr>
                <a:latin typeface="+mj-lt"/>
                <a:ea typeface="+mj-ea"/>
                <a:cs typeface="+mj-cs"/>
                <a:sym typeface="Times New Roman"/>
              </a:defRPr>
            </a:pPr>
          </a:p>
        </p:txBody>
      </p:sp>
      <p:sp>
        <p:nvSpPr>
          <p:cNvPr id="242" name="Shape 242"/>
          <p:cNvSpPr/>
          <p:nvPr/>
        </p:nvSpPr>
        <p:spPr>
          <a:xfrm>
            <a:off x="2895600" y="5105400"/>
            <a:ext cx="1219200" cy="483370"/>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lvl1pPr>
              <a:spcBef>
                <a:spcPts val="1600"/>
              </a:spcBef>
              <a:defRPr sz="2800">
                <a:solidFill>
                  <a:srgbClr val="FF9900"/>
                </a:solidFill>
                <a:latin typeface="+mj-lt"/>
                <a:ea typeface="+mj-ea"/>
                <a:cs typeface="+mj-cs"/>
                <a:sym typeface="Times New Roman"/>
              </a:defRPr>
            </a:lvl1pPr>
          </a:lstStyle>
          <a:p>
            <a:pPr/>
            <a:r>
              <a:t>(1,13)</a:t>
            </a:r>
          </a:p>
        </p:txBody>
      </p:sp>
      <p:sp>
        <p:nvSpPr>
          <p:cNvPr id="243" name="Shape 243"/>
          <p:cNvSpPr/>
          <p:nvPr/>
        </p:nvSpPr>
        <p:spPr>
          <a:xfrm>
            <a:off x="3886200" y="5105400"/>
            <a:ext cx="1524000" cy="483370"/>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lvl1pPr>
              <a:spcBef>
                <a:spcPts val="1600"/>
              </a:spcBef>
              <a:defRPr sz="2800">
                <a:solidFill>
                  <a:srgbClr val="FF33CC"/>
                </a:solidFill>
                <a:latin typeface="+mj-lt"/>
                <a:ea typeface="+mj-ea"/>
                <a:cs typeface="+mj-cs"/>
                <a:sym typeface="Times New Roman"/>
              </a:defRPr>
            </a:lvl1pPr>
          </a:lstStyle>
          <a:p>
            <a:pPr/>
            <a:r>
              <a:t>(15,19)</a:t>
            </a:r>
          </a:p>
        </p:txBody>
      </p:sp>
      <p:sp>
        <p:nvSpPr>
          <p:cNvPr id="244" name="Shape 244"/>
          <p:cNvSpPr/>
          <p:nvPr/>
        </p:nvSpPr>
        <p:spPr>
          <a:xfrm>
            <a:off x="1066800" y="4648200"/>
            <a:ext cx="685800" cy="483370"/>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lvl1pPr>
              <a:spcBef>
                <a:spcPts val="1600"/>
              </a:spcBef>
              <a:defRPr sz="2800">
                <a:solidFill>
                  <a:srgbClr val="000099"/>
                </a:solidFill>
                <a:latin typeface="+mj-lt"/>
                <a:ea typeface="+mj-ea"/>
                <a:cs typeface="+mj-cs"/>
                <a:sym typeface="Times New Roman"/>
              </a:defRPr>
            </a:lvl1pPr>
          </a:lstStyle>
          <a:p>
            <a:pPr/>
            <a:r>
              <a:t>21</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4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4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2" fill="hold">
                                  <p:stCondLst>
                                    <p:cond delay="0"/>
                                  </p:stCondLst>
                                  <p:iterate type="el" backwards="0">
                                    <p:tmAbs val="0"/>
                                  </p:iterate>
                                  <p:childTnLst>
                                    <p:set>
                                      <p:cBhvr>
                                        <p:cTn id="12" fill="hold"/>
                                        <p:tgtEl>
                                          <p:spTgt spid="244">
                                            <p:bg/>
                                          </p:spTgt>
                                        </p:tgtEl>
                                        <p:attrNameLst>
                                          <p:attrName>style.visibility</p:attrName>
                                        </p:attrNameLst>
                                      </p:cBhvr>
                                      <p:to>
                                        <p:strVal val="visible"/>
                                      </p:to>
                                    </p:set>
                                  </p:childTnLst>
                                </p:cTn>
                              </p:par>
                              <p:par>
                                <p:cTn id="13" presetClass="entr" nodeType="withEffect" presetSubtype="0" presetID="1" grpId="2" fill="hold">
                                  <p:stCondLst>
                                    <p:cond delay="0"/>
                                  </p:stCondLst>
                                  <p:iterate type="el" backwards="0">
                                    <p:tmAbs val="0"/>
                                  </p:iterate>
                                  <p:childTnLst>
                                    <p:set>
                                      <p:cBhvr>
                                        <p:cTn id="14" fill="hold"/>
                                        <p:tgtEl>
                                          <p:spTgt spid="244">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44" grpId="2"/>
      <p:bldP build="p" bldLvl="5" animBg="1" rev="0" advAuto="0" spid="243" grpId="1"/>
    </p:bldLst>
  </p:timing>
</p:sld>
</file>

<file path=ppt/theme/theme1.xml><?xml version="1.0" encoding="utf-8"?>
<a:theme xmlns:a="http://schemas.openxmlformats.org/drawingml/2006/main" xmlns:r="http://schemas.openxmlformats.org/officeDocument/2006/relationships" name="Edge">
  <a:themeElements>
    <a:clrScheme name="Edge">
      <a:dk1>
        <a:srgbClr val="000000"/>
      </a:dk1>
      <a:lt1>
        <a:srgbClr val="FFFFFF"/>
      </a:lt1>
      <a:dk2>
        <a:srgbClr val="A7A7A7"/>
      </a:dk2>
      <a:lt2>
        <a:srgbClr val="535353"/>
      </a:lt2>
      <a:accent1>
        <a:srgbClr val="CC9900"/>
      </a:accent1>
      <a:accent2>
        <a:srgbClr val="3B812F"/>
      </a:accent2>
      <a:accent3>
        <a:srgbClr val="9BBB59"/>
      </a:accent3>
      <a:accent4>
        <a:srgbClr val="8064A2"/>
      </a:accent4>
      <a:accent5>
        <a:srgbClr val="4BACC6"/>
      </a:accent5>
      <a:accent6>
        <a:srgbClr val="F79646"/>
      </a:accent6>
      <a:hlink>
        <a:srgbClr val="0000FF"/>
      </a:hlink>
      <a:folHlink>
        <a:srgbClr val="FF00FF"/>
      </a:folHlink>
    </a:clrScheme>
    <a:fontScheme name="Edge">
      <a:majorFont>
        <a:latin typeface="Times New Roman"/>
        <a:ea typeface="Times New Roman"/>
        <a:cs typeface="Times New Roman"/>
      </a:majorFont>
      <a:minorFont>
        <a:latin typeface="Helvetica"/>
        <a:ea typeface="Helvetica"/>
        <a:cs typeface="Helvetica"/>
      </a:minorFont>
    </a:fontScheme>
    <a:fmtScheme name="Edg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Edge">
  <a:themeElements>
    <a:clrScheme name="Edge">
      <a:dk1>
        <a:srgbClr val="000000"/>
      </a:dk1>
      <a:lt1>
        <a:srgbClr val="FFFFFF"/>
      </a:lt1>
      <a:dk2>
        <a:srgbClr val="A7A7A7"/>
      </a:dk2>
      <a:lt2>
        <a:srgbClr val="535353"/>
      </a:lt2>
      <a:accent1>
        <a:srgbClr val="CC9900"/>
      </a:accent1>
      <a:accent2>
        <a:srgbClr val="3B812F"/>
      </a:accent2>
      <a:accent3>
        <a:srgbClr val="9BBB59"/>
      </a:accent3>
      <a:accent4>
        <a:srgbClr val="8064A2"/>
      </a:accent4>
      <a:accent5>
        <a:srgbClr val="4BACC6"/>
      </a:accent5>
      <a:accent6>
        <a:srgbClr val="F79646"/>
      </a:accent6>
      <a:hlink>
        <a:srgbClr val="0000FF"/>
      </a:hlink>
      <a:folHlink>
        <a:srgbClr val="FF00FF"/>
      </a:folHlink>
    </a:clrScheme>
    <a:fontScheme name="Edge">
      <a:majorFont>
        <a:latin typeface="Times New Roman"/>
        <a:ea typeface="Times New Roman"/>
        <a:cs typeface="Times New Roman"/>
      </a:majorFont>
      <a:minorFont>
        <a:latin typeface="Helvetica"/>
        <a:ea typeface="Helvetica"/>
        <a:cs typeface="Helvetica"/>
      </a:minorFont>
    </a:fontScheme>
    <a:fmtScheme name="Edg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