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8B1A-EC7B-4E24-B615-20942770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AA04-83C8-4517-9169-4EAEDD2A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C55F-27DD-4B6D-B79D-E609DC1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03B0-1BF8-4CAF-9B46-2C18F7A8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F3A4-3058-42E0-B2F9-23E811F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C4F-CBA3-4B60-8F7C-6C61036C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ECE9D-6C22-4F6D-B474-D201A50A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B5BB-05B7-4A9F-B628-D279D28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E0BB-5563-4EE6-A1BE-B75FAA15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8D2-A1C4-411A-81CB-94A03FF5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874E1-9593-4460-A419-B8B984FA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674DF-8FAD-4B4D-9644-2BA63B05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1D2A-C29A-4669-BE18-5372CF90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BFD8-8D8E-4661-A214-A867F8ED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A7A8-0E38-4F5B-AAD0-94441673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430B-BE56-4240-8C00-0396E6A5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5F21-30AB-4FB1-9E07-31E6D5FE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B4CD-F7A6-4460-8C1E-C194F4BA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1A54-44F6-416D-ACA4-EFD6BB3D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B220-607F-4B07-A964-791D3593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51CF-C741-4D86-BC7D-CE6861FF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1937-83F5-4EA1-9C08-65B1D3AB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C903-A519-4E10-8084-8BDAF9DF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9726-78BD-4644-831F-0AF0F398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DDAE-9135-445F-97CF-61CBBF43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4BF4-4872-439C-B371-216FE4F0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17A-F31D-4226-AC9E-211AA4DC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4FD1D-878C-4143-812C-712EA667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1E35-547E-49F1-AC0E-3BC0A08F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A5D0C-CB1A-4782-8E2B-5D5348E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0B1E-92C2-438E-9A15-4D75C4F2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B1B-5CBF-4F5F-8999-535C469E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8A90-6D6D-4121-B84E-401BF23C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78E1-3CAD-411D-A301-D52E647C3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FFA4-0507-4650-B919-982A8EF7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596CB-2D57-4C90-9ACD-91972D8D3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4A943-C01E-4726-B331-6660209D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EB66F-27A9-4538-8014-2E149BDF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1D193-8C8E-45FF-BF1C-E4CE1493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B2C4-EFAB-4A7C-ACD2-661EB8A8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2D0F-F237-43CB-9723-0A3D07A5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4FDF-0174-45BE-B071-01BEC583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83103-BFA1-47BF-962B-23F00989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BCF52-880F-4522-9CE7-BA7C95D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69669-0070-4696-8641-5F2D839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40BB-3ED6-4E22-AC7D-35C8F26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E2D7-3922-40B4-9370-60B51F3E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A4BB-D7ED-447D-B3C2-571EA23C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6C260-56A3-4165-A083-0B3C793D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D45F-CC9B-4315-8444-436A4C6E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BA4A-BA80-4D43-A549-981379A0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8F1A-C1E0-443C-8D09-68818EE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E286-82FD-432F-B261-7BB85F2C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40FB7-29D9-4B39-9D28-F15EBD917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405A3-C54A-4A36-BAED-77183110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F306-C64E-49CE-913A-D92939D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2E8E-D83B-48E5-B89F-157DA8E7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A9E7-7152-461B-A235-B1237F7E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BD12B-B70A-44B6-8D5C-7349281A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282C-EE16-4054-8F0D-8EAD60A6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495A-2708-4246-923B-5ECACBC08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B373-A790-4EC0-92B5-81FC8A9036F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D71E-0524-4564-A9B0-B203825D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C115-1BC2-422B-BBF9-0A032EF3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2F1-2C32-4B6F-B0AF-690F10B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AF8-F0C0-4F40-8EB9-553D6C1E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313"/>
            <a:ext cx="9144000" cy="937257"/>
          </a:xfrm>
        </p:spPr>
        <p:txBody>
          <a:bodyPr/>
          <a:lstStyle/>
          <a:p>
            <a:r>
              <a:rPr lang="en-GB" dirty="0"/>
              <a:t>Volunteer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3635-4BE4-4139-AC5A-7119E36A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4764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Browse activities 		</a:t>
            </a: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52C910-BB6A-4854-A2E5-2D9A304BFF2C}"/>
              </a:ext>
            </a:extLst>
          </p:cNvPr>
          <p:cNvSpPr txBox="1">
            <a:spLocks/>
          </p:cNvSpPr>
          <p:nvPr/>
        </p:nvSpPr>
        <p:spPr>
          <a:xfrm>
            <a:off x="4561643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Country	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DFFFBC-8DB2-46E7-BA0E-9C6A9F6EE6FA}"/>
              </a:ext>
            </a:extLst>
          </p:cNvPr>
          <p:cNvSpPr txBox="1">
            <a:spLocks/>
          </p:cNvSpPr>
          <p:nvPr/>
        </p:nvSpPr>
        <p:spPr>
          <a:xfrm>
            <a:off x="6596109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EB01D-CD42-4775-B4CE-94F68417EAA9}"/>
              </a:ext>
            </a:extLst>
          </p:cNvPr>
          <p:cNvSpPr txBox="1">
            <a:spLocks/>
          </p:cNvSpPr>
          <p:nvPr/>
        </p:nvSpPr>
        <p:spPr>
          <a:xfrm>
            <a:off x="8630575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Search</a:t>
            </a:r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4FC803-C266-4954-AFD9-A8364472DADE}"/>
              </a:ext>
            </a:extLst>
          </p:cNvPr>
          <p:cNvSpPr txBox="1">
            <a:spLocks/>
          </p:cNvSpPr>
          <p:nvPr/>
        </p:nvSpPr>
        <p:spPr>
          <a:xfrm>
            <a:off x="9521303" y="-1"/>
            <a:ext cx="2670698" cy="45357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/ see my profile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985085C-A41C-4B73-8175-72B8411AF9DC}"/>
              </a:ext>
            </a:extLst>
          </p:cNvPr>
          <p:cNvSpPr txBox="1">
            <a:spLocks/>
          </p:cNvSpPr>
          <p:nvPr/>
        </p:nvSpPr>
        <p:spPr>
          <a:xfrm>
            <a:off x="1214761" y="2299219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Activity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2</a:t>
            </a:r>
          </a:p>
          <a:p>
            <a:r>
              <a:rPr lang="en-US" dirty="0"/>
              <a:t>…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B62BA50-DEFF-437A-8B08-A00ED31847FE}"/>
              </a:ext>
            </a:extLst>
          </p:cNvPr>
          <p:cNvSpPr txBox="1">
            <a:spLocks/>
          </p:cNvSpPr>
          <p:nvPr/>
        </p:nvSpPr>
        <p:spPr>
          <a:xfrm>
            <a:off x="4923407" y="2272645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Activity 2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2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1FA7823-AFD2-446E-A9B0-443CC6F8B238}"/>
              </a:ext>
            </a:extLst>
          </p:cNvPr>
          <p:cNvSpPr txBox="1">
            <a:spLocks/>
          </p:cNvSpPr>
          <p:nvPr/>
        </p:nvSpPr>
        <p:spPr>
          <a:xfrm>
            <a:off x="8630575" y="2272644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Activity 3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2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2A55A7A-29C2-4A10-95EE-EFE02C4AEC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Volunteer</a:t>
            </a:r>
          </a:p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62B58C-A8B8-4DD7-9AAA-D9171BA78537}"/>
              </a:ext>
            </a:extLst>
          </p:cNvPr>
          <p:cNvSpPr txBox="1">
            <a:spLocks/>
          </p:cNvSpPr>
          <p:nvPr/>
        </p:nvSpPr>
        <p:spPr>
          <a:xfrm>
            <a:off x="1457417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Redeem</a:t>
            </a:r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D474508-7776-4479-8067-F7E33C3DF626}"/>
              </a:ext>
            </a:extLst>
          </p:cNvPr>
          <p:cNvSpPr txBox="1">
            <a:spLocks/>
          </p:cNvSpPr>
          <p:nvPr/>
        </p:nvSpPr>
        <p:spPr>
          <a:xfrm>
            <a:off x="2914834" y="0"/>
            <a:ext cx="1745943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Activity</a:t>
            </a:r>
          </a:p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FBB14D-5ED9-442B-A254-C2468BE48FAA}"/>
              </a:ext>
            </a:extLst>
          </p:cNvPr>
          <p:cNvSpPr txBox="1">
            <a:spLocks/>
          </p:cNvSpPr>
          <p:nvPr/>
        </p:nvSpPr>
        <p:spPr>
          <a:xfrm>
            <a:off x="4662257" y="0"/>
            <a:ext cx="2670698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Voluntourism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7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AF8-F0C0-4F40-8EB9-553D6C1E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578"/>
            <a:ext cx="9144000" cy="937257"/>
          </a:xfrm>
        </p:spPr>
        <p:txBody>
          <a:bodyPr/>
          <a:lstStyle/>
          <a:p>
            <a:r>
              <a:rPr lang="en-GB" dirty="0"/>
              <a:t>Redeem Points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3635-4BE4-4139-AC5A-7119E36A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4764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Browse Reward		</a:t>
            </a: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52C910-BB6A-4854-A2E5-2D9A304BFF2C}"/>
              </a:ext>
            </a:extLst>
          </p:cNvPr>
          <p:cNvSpPr txBox="1">
            <a:spLocks/>
          </p:cNvSpPr>
          <p:nvPr/>
        </p:nvSpPr>
        <p:spPr>
          <a:xfrm>
            <a:off x="4561643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Country	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3DFFFBC-8DB2-46E7-BA0E-9C6A9F6EE6FA}"/>
              </a:ext>
            </a:extLst>
          </p:cNvPr>
          <p:cNvSpPr txBox="1">
            <a:spLocks/>
          </p:cNvSpPr>
          <p:nvPr/>
        </p:nvSpPr>
        <p:spPr>
          <a:xfrm>
            <a:off x="6596109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EB01D-CD42-4775-B4CE-94F68417EAA9}"/>
              </a:ext>
            </a:extLst>
          </p:cNvPr>
          <p:cNvSpPr txBox="1">
            <a:spLocks/>
          </p:cNvSpPr>
          <p:nvPr/>
        </p:nvSpPr>
        <p:spPr>
          <a:xfrm>
            <a:off x="8630575" y="1444764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Search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985085C-A41C-4B73-8175-72B8411AF9DC}"/>
              </a:ext>
            </a:extLst>
          </p:cNvPr>
          <p:cNvSpPr txBox="1">
            <a:spLocks/>
          </p:cNvSpPr>
          <p:nvPr/>
        </p:nvSpPr>
        <p:spPr>
          <a:xfrm>
            <a:off x="1214761" y="2299219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Reward 1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B62BA50-DEFF-437A-8B08-A00ED31847FE}"/>
              </a:ext>
            </a:extLst>
          </p:cNvPr>
          <p:cNvSpPr txBox="1">
            <a:spLocks/>
          </p:cNvSpPr>
          <p:nvPr/>
        </p:nvSpPr>
        <p:spPr>
          <a:xfrm>
            <a:off x="4923407" y="2272645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Activity 2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2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1FA7823-AFD2-446E-A9B0-443CC6F8B238}"/>
              </a:ext>
            </a:extLst>
          </p:cNvPr>
          <p:cNvSpPr txBox="1">
            <a:spLocks/>
          </p:cNvSpPr>
          <p:nvPr/>
        </p:nvSpPr>
        <p:spPr>
          <a:xfrm>
            <a:off x="8630575" y="2272644"/>
            <a:ext cx="2691414" cy="336467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Activity 3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Mission 2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0D1EEAE-672A-4A43-9903-635E258D27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Volunteer</a:t>
            </a:r>
          </a:p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5E1832-918D-4419-B6E2-20EB6C53FF66}"/>
              </a:ext>
            </a:extLst>
          </p:cNvPr>
          <p:cNvSpPr txBox="1">
            <a:spLocks/>
          </p:cNvSpPr>
          <p:nvPr/>
        </p:nvSpPr>
        <p:spPr>
          <a:xfrm>
            <a:off x="1457417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Redeem</a:t>
            </a:r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3CD32B-8437-4458-AFBC-58FAEF530B32}"/>
              </a:ext>
            </a:extLst>
          </p:cNvPr>
          <p:cNvSpPr txBox="1">
            <a:spLocks/>
          </p:cNvSpPr>
          <p:nvPr/>
        </p:nvSpPr>
        <p:spPr>
          <a:xfrm>
            <a:off x="2914834" y="0"/>
            <a:ext cx="1745943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Activity</a:t>
            </a:r>
          </a:p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4D2B2C-5278-4A79-9C74-B70B49564C42}"/>
              </a:ext>
            </a:extLst>
          </p:cNvPr>
          <p:cNvSpPr txBox="1">
            <a:spLocks/>
          </p:cNvSpPr>
          <p:nvPr/>
        </p:nvSpPr>
        <p:spPr>
          <a:xfrm>
            <a:off x="4662257" y="0"/>
            <a:ext cx="2670698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Voluntourism</a:t>
            </a:r>
          </a:p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2E2B80-0529-4E22-82A8-FE6528C33A10}"/>
              </a:ext>
            </a:extLst>
          </p:cNvPr>
          <p:cNvSpPr txBox="1">
            <a:spLocks/>
          </p:cNvSpPr>
          <p:nvPr/>
        </p:nvSpPr>
        <p:spPr>
          <a:xfrm>
            <a:off x="9521303" y="-1"/>
            <a:ext cx="2670698" cy="45357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/ see my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AF8-F0C0-4F40-8EB9-553D6C1E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578"/>
            <a:ext cx="9144000" cy="937257"/>
          </a:xfrm>
        </p:spPr>
        <p:txBody>
          <a:bodyPr/>
          <a:lstStyle/>
          <a:p>
            <a:r>
              <a:rPr lang="en-GB" dirty="0"/>
              <a:t>List activity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3635-4BE4-4139-AC5A-7119E36A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06" y="1469100"/>
            <a:ext cx="9144000" cy="45588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Activity NAME	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Country / </a:t>
            </a:r>
            <a:r>
              <a:rPr lang="en-GB" dirty="0" err="1"/>
              <a:t>addresse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Availability (calendar)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Add Mission</a:t>
            </a:r>
          </a:p>
          <a:p>
            <a:pPr algn="l"/>
            <a:r>
              <a:rPr lang="en-GB" dirty="0"/>
              <a:t>	</a:t>
            </a:r>
          </a:p>
          <a:p>
            <a:pPr algn="l"/>
            <a:r>
              <a:rPr lang="en-US" dirty="0"/>
              <a:t>Time estimate to complete mission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 images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0D1EEAE-672A-4A43-9903-635E258D27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Volunteer</a:t>
            </a:r>
          </a:p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5E1832-918D-4419-B6E2-20EB6C53FF66}"/>
              </a:ext>
            </a:extLst>
          </p:cNvPr>
          <p:cNvSpPr txBox="1">
            <a:spLocks/>
          </p:cNvSpPr>
          <p:nvPr/>
        </p:nvSpPr>
        <p:spPr>
          <a:xfrm>
            <a:off x="1457417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Redeem</a:t>
            </a:r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3CD32B-8437-4458-AFBC-58FAEF530B32}"/>
              </a:ext>
            </a:extLst>
          </p:cNvPr>
          <p:cNvSpPr txBox="1">
            <a:spLocks/>
          </p:cNvSpPr>
          <p:nvPr/>
        </p:nvSpPr>
        <p:spPr>
          <a:xfrm>
            <a:off x="2914834" y="0"/>
            <a:ext cx="1745943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Activity</a:t>
            </a:r>
          </a:p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4D2B2C-5278-4A79-9C74-B70B49564C42}"/>
              </a:ext>
            </a:extLst>
          </p:cNvPr>
          <p:cNvSpPr txBox="1">
            <a:spLocks/>
          </p:cNvSpPr>
          <p:nvPr/>
        </p:nvSpPr>
        <p:spPr>
          <a:xfrm>
            <a:off x="4662257" y="0"/>
            <a:ext cx="2670698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Voluntourism</a:t>
            </a:r>
          </a:p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2E2B80-0529-4E22-82A8-FE6528C33A10}"/>
              </a:ext>
            </a:extLst>
          </p:cNvPr>
          <p:cNvSpPr txBox="1">
            <a:spLocks/>
          </p:cNvSpPr>
          <p:nvPr/>
        </p:nvSpPr>
        <p:spPr>
          <a:xfrm>
            <a:off x="9521303" y="-1"/>
            <a:ext cx="2670698" cy="45357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/ see my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AF8-F0C0-4F40-8EB9-553D6C1E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578"/>
            <a:ext cx="9144000" cy="937257"/>
          </a:xfrm>
        </p:spPr>
        <p:txBody>
          <a:bodyPr/>
          <a:lstStyle/>
          <a:p>
            <a:r>
              <a:rPr lang="en-GB" dirty="0"/>
              <a:t>About Voluntourism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3635-4BE4-4139-AC5A-7119E36A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06" y="1469100"/>
            <a:ext cx="9144000" cy="45588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dirty="0"/>
              <a:t>Description of the concept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0D1EEAE-672A-4A43-9903-635E258D27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Volunteer</a:t>
            </a:r>
          </a:p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5E1832-918D-4419-B6E2-20EB6C53FF66}"/>
              </a:ext>
            </a:extLst>
          </p:cNvPr>
          <p:cNvSpPr txBox="1">
            <a:spLocks/>
          </p:cNvSpPr>
          <p:nvPr/>
        </p:nvSpPr>
        <p:spPr>
          <a:xfrm>
            <a:off x="1457417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Redeem</a:t>
            </a:r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3CD32B-8437-4458-AFBC-58FAEF530B32}"/>
              </a:ext>
            </a:extLst>
          </p:cNvPr>
          <p:cNvSpPr txBox="1">
            <a:spLocks/>
          </p:cNvSpPr>
          <p:nvPr/>
        </p:nvSpPr>
        <p:spPr>
          <a:xfrm>
            <a:off x="2914834" y="0"/>
            <a:ext cx="1745943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Activity</a:t>
            </a:r>
          </a:p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4D2B2C-5278-4A79-9C74-B70B49564C42}"/>
              </a:ext>
            </a:extLst>
          </p:cNvPr>
          <p:cNvSpPr txBox="1">
            <a:spLocks/>
          </p:cNvSpPr>
          <p:nvPr/>
        </p:nvSpPr>
        <p:spPr>
          <a:xfrm>
            <a:off x="4662257" y="0"/>
            <a:ext cx="2670698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Voluntourism</a:t>
            </a:r>
          </a:p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2E2B80-0529-4E22-82A8-FE6528C33A10}"/>
              </a:ext>
            </a:extLst>
          </p:cNvPr>
          <p:cNvSpPr txBox="1">
            <a:spLocks/>
          </p:cNvSpPr>
          <p:nvPr/>
        </p:nvSpPr>
        <p:spPr>
          <a:xfrm>
            <a:off x="9521303" y="-1"/>
            <a:ext cx="2670698" cy="45357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/ see my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AF8-F0C0-4F40-8EB9-553D6C1E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578"/>
            <a:ext cx="9144000" cy="937257"/>
          </a:xfrm>
        </p:spPr>
        <p:txBody>
          <a:bodyPr/>
          <a:lstStyle/>
          <a:p>
            <a:r>
              <a:rPr lang="en-GB" dirty="0"/>
              <a:t>My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3635-4BE4-4139-AC5A-7119E36A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06" y="1469100"/>
            <a:ext cx="9144000" cy="45588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dirty="0"/>
              <a:t>My points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My recent activities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My Connections</a:t>
            </a:r>
          </a:p>
          <a:p>
            <a:pPr algn="l"/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0D1EEAE-672A-4A43-9903-635E258D27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Volunteer</a:t>
            </a:r>
          </a:p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5E1832-918D-4419-B6E2-20EB6C53FF66}"/>
              </a:ext>
            </a:extLst>
          </p:cNvPr>
          <p:cNvSpPr txBox="1">
            <a:spLocks/>
          </p:cNvSpPr>
          <p:nvPr/>
        </p:nvSpPr>
        <p:spPr>
          <a:xfrm>
            <a:off x="1457417" y="0"/>
            <a:ext cx="1457417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Redeem</a:t>
            </a:r>
          </a:p>
          <a:p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3CD32B-8437-4458-AFBC-58FAEF530B32}"/>
              </a:ext>
            </a:extLst>
          </p:cNvPr>
          <p:cNvSpPr txBox="1">
            <a:spLocks/>
          </p:cNvSpPr>
          <p:nvPr/>
        </p:nvSpPr>
        <p:spPr>
          <a:xfrm>
            <a:off x="2914834" y="0"/>
            <a:ext cx="1745943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Activity</a:t>
            </a:r>
          </a:p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4D2B2C-5278-4A79-9C74-B70B49564C42}"/>
              </a:ext>
            </a:extLst>
          </p:cNvPr>
          <p:cNvSpPr txBox="1">
            <a:spLocks/>
          </p:cNvSpPr>
          <p:nvPr/>
        </p:nvSpPr>
        <p:spPr>
          <a:xfrm>
            <a:off x="4662257" y="0"/>
            <a:ext cx="2670698" cy="4535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Voluntourism</a:t>
            </a:r>
          </a:p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2E2B80-0529-4E22-82A8-FE6528C33A10}"/>
              </a:ext>
            </a:extLst>
          </p:cNvPr>
          <p:cNvSpPr txBox="1">
            <a:spLocks/>
          </p:cNvSpPr>
          <p:nvPr/>
        </p:nvSpPr>
        <p:spPr>
          <a:xfrm>
            <a:off x="9521303" y="-1"/>
            <a:ext cx="2670698" cy="45357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/ see my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0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Volunteer</vt:lpstr>
      <vt:lpstr>Redeem Points</vt:lpstr>
      <vt:lpstr>List activity</vt:lpstr>
      <vt:lpstr>About Voluntourism</vt:lpstr>
      <vt:lpstr>My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</dc:title>
  <dc:creator>David Barmaz</dc:creator>
  <cp:lastModifiedBy>David Barmaz</cp:lastModifiedBy>
  <cp:revision>2</cp:revision>
  <dcterms:created xsi:type="dcterms:W3CDTF">2020-09-23T17:49:31Z</dcterms:created>
  <dcterms:modified xsi:type="dcterms:W3CDTF">2020-09-23T18:02:01Z</dcterms:modified>
</cp:coreProperties>
</file>