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140"/>
            <a:ext cx="9144000" cy="568325"/>
          </a:xfrm>
        </p:spPr>
        <p:txBody>
          <a:bodyPr/>
          <a:p>
            <a:r>
              <a:rPr lang="x-none" altLang="en-US"/>
              <a:t>1chi shart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937895"/>
            <a:ext cx="11049000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1.2 shart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965" y="1825625"/>
            <a:ext cx="957643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1.3 shart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8345" y="3367405"/>
            <a:ext cx="27336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1.4 shart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4590" y="1825625"/>
            <a:ext cx="94811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shart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7115" y="1825625"/>
            <a:ext cx="46355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2.2 shart</a:t>
            </a:r>
            <a:br>
              <a:rPr lang="x-none" altLang="en-US"/>
            </a:b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9890" y="1825625"/>
            <a:ext cx="84905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2.3 shart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2735" y="1825625"/>
            <a:ext cx="868489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mauu</dc:creator>
  <cp:lastModifiedBy>mauu</cp:lastModifiedBy>
  <cp:revision>7</cp:revision>
  <dcterms:created xsi:type="dcterms:W3CDTF">2024-05-08T11:51:27Z</dcterms:created>
  <dcterms:modified xsi:type="dcterms:W3CDTF">2024-05-08T11:51:27Z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