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0"/>
            <a:ext cx="8797290" cy="6871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chi misol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690" y="2272665"/>
            <a:ext cx="10548620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chi misol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2482215"/>
            <a:ext cx="11877675" cy="2160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chi misol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2303145"/>
            <a:ext cx="11297285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chi misol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195" y="3310255"/>
            <a:ext cx="894397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mauu</cp:lastModifiedBy>
  <cp:revision>7</cp:revision>
  <dcterms:created xsi:type="dcterms:W3CDTF">2024-05-10T16:59:09Z</dcterms:created>
  <dcterms:modified xsi:type="dcterms:W3CDTF">2024-05-10T16:59:09Z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