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IBM Plex Sans"/>
      <p:regular r:id="rId27"/>
      <p:bold r:id="rId28"/>
      <p:italic r:id="rId29"/>
      <p:boldItalic r:id="rId30"/>
    </p:embeddedFont>
    <p:embeddedFont>
      <p:font typeface="IBM Plex Sans Medium"/>
      <p:regular r:id="rId31"/>
      <p:bold r:id="rId32"/>
      <p:italic r:id="rId33"/>
      <p:boldItalic r:id="rId34"/>
    </p:embeddedFont>
    <p:embeddedFont>
      <p:font typeface="Actor"/>
      <p:regular r:id="rId35"/>
    </p:embeddedFont>
    <p:embeddedFont>
      <p:font typeface="IBM Plex Sans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IBMPlexSans-bold.fntdata"/><Relationship Id="rId27" Type="http://schemas.openxmlformats.org/officeDocument/2006/relationships/font" Target="fonts/IBMPlex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BMPlexSa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BMPlexSansMedium-regular.fntdata"/><Relationship Id="rId30" Type="http://schemas.openxmlformats.org/officeDocument/2006/relationships/font" Target="fonts/IBMPlexSans-boldItalic.fntdata"/><Relationship Id="rId11" Type="http://schemas.openxmlformats.org/officeDocument/2006/relationships/slide" Target="slides/slide7.xml"/><Relationship Id="rId33" Type="http://schemas.openxmlformats.org/officeDocument/2006/relationships/font" Target="fonts/IBMPlexSansMedium-italic.fntdata"/><Relationship Id="rId10" Type="http://schemas.openxmlformats.org/officeDocument/2006/relationships/slide" Target="slides/slide6.xml"/><Relationship Id="rId32" Type="http://schemas.openxmlformats.org/officeDocument/2006/relationships/font" Target="fonts/IBMPlexSansMedium-bold.fntdata"/><Relationship Id="rId13" Type="http://schemas.openxmlformats.org/officeDocument/2006/relationships/slide" Target="slides/slide9.xml"/><Relationship Id="rId35" Type="http://schemas.openxmlformats.org/officeDocument/2006/relationships/font" Target="fonts/Actor-regular.fntdata"/><Relationship Id="rId12" Type="http://schemas.openxmlformats.org/officeDocument/2006/relationships/slide" Target="slides/slide8.xml"/><Relationship Id="rId34" Type="http://schemas.openxmlformats.org/officeDocument/2006/relationships/font" Target="fonts/IBMPlexSansMedium-boldItalic.fntdata"/><Relationship Id="rId15" Type="http://schemas.openxmlformats.org/officeDocument/2006/relationships/slide" Target="slides/slide11.xml"/><Relationship Id="rId37" Type="http://schemas.openxmlformats.org/officeDocument/2006/relationships/font" Target="fonts/IBMPlexSansSemiBold-bold.fntdata"/><Relationship Id="rId14" Type="http://schemas.openxmlformats.org/officeDocument/2006/relationships/slide" Target="slides/slide10.xml"/><Relationship Id="rId36" Type="http://schemas.openxmlformats.org/officeDocument/2006/relationships/font" Target="fonts/IBMPlexSansSemiBold-regular.fntdata"/><Relationship Id="rId17" Type="http://schemas.openxmlformats.org/officeDocument/2006/relationships/slide" Target="slides/slide13.xml"/><Relationship Id="rId39" Type="http://schemas.openxmlformats.org/officeDocument/2006/relationships/font" Target="fonts/IBMPlexSansSemiBold-boldItalic.fntdata"/><Relationship Id="rId16" Type="http://schemas.openxmlformats.org/officeDocument/2006/relationships/slide" Target="slides/slide12.xml"/><Relationship Id="rId38" Type="http://schemas.openxmlformats.org/officeDocument/2006/relationships/font" Target="fonts/IBMPlexSansSemi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0a1dec63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0a1dec63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70a1dec63e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70a1dec63e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70a1dec63e_4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70a1dec63e_4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70a1dec63e_4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70a1dec63e_4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a5cef9c96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a5cef9c96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a5cef9c96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a5cef9c96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a5cef9c96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a5cef9c96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70a1dec63e_4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70a1dec63e_4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70a1dec63e_4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70a1dec63e_4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70a1dec63e_4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70a1dec63e_4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70a1dec63e_4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70a1dec63e_4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03bd6ff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03bd6ff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70a1dec63e_4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70a1dec63e_4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a5cef9c96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a5cef9c96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a5cef9c963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a5cef9c96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70a1dec63e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70a1dec63e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03bd6ff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03bd6ff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03bd6ff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003bd6ff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a5cef9c96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a5cef9c96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a5cef9c96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a5cef9c96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a5cef9c96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a5cef9c96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a5cef9c96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a5cef9c96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21100" y="1146325"/>
            <a:ext cx="5190600" cy="2313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21100" y="3578925"/>
            <a:ext cx="5273100" cy="336300"/>
          </a:xfrm>
          <a:prstGeom prst="rect">
            <a:avLst/>
          </a:prstGeom>
          <a:solidFill>
            <a:schemeClr val="lt1"/>
          </a:solidFill>
          <a:ln>
            <a:noFill/>
          </a:ln>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2" type="subTitle"/>
          </p:nvPr>
        </p:nvSpPr>
        <p:spPr>
          <a:xfrm>
            <a:off x="621100" y="1255663"/>
            <a:ext cx="2600100" cy="6321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100"/>
              <a:buNone/>
              <a:defRPr sz="2700">
                <a:solidFill>
                  <a:schemeClr val="accent1"/>
                </a:solidFill>
                <a:latin typeface="IBM Plex Sans SemiBold"/>
                <a:ea typeface="IBM Plex Sans SemiBold"/>
                <a:cs typeface="IBM Plex Sans SemiBold"/>
                <a:sym typeface="IBM Plex Sans SemiBold"/>
              </a:defRPr>
            </a:lvl1pPr>
            <a:lvl2pPr lvl="1" rtl="0" algn="r">
              <a:spcBef>
                <a:spcPts val="0"/>
              </a:spcBef>
              <a:spcAft>
                <a:spcPts val="0"/>
              </a:spcAft>
              <a:buClr>
                <a:schemeClr val="accent2"/>
              </a:buClr>
              <a:buSzPts val="2100"/>
              <a:buNone/>
              <a:defRPr sz="2100">
                <a:solidFill>
                  <a:schemeClr val="accent2"/>
                </a:solidFill>
              </a:defRPr>
            </a:lvl2pPr>
            <a:lvl3pPr lvl="2" rtl="0" algn="r">
              <a:spcBef>
                <a:spcPts val="0"/>
              </a:spcBef>
              <a:spcAft>
                <a:spcPts val="0"/>
              </a:spcAft>
              <a:buClr>
                <a:schemeClr val="accent2"/>
              </a:buClr>
              <a:buSzPts val="2100"/>
              <a:buNone/>
              <a:defRPr sz="2100">
                <a:solidFill>
                  <a:schemeClr val="accent2"/>
                </a:solidFill>
              </a:defRPr>
            </a:lvl3pPr>
            <a:lvl4pPr lvl="3" rtl="0" algn="r">
              <a:spcBef>
                <a:spcPts val="0"/>
              </a:spcBef>
              <a:spcAft>
                <a:spcPts val="0"/>
              </a:spcAft>
              <a:buClr>
                <a:schemeClr val="accent2"/>
              </a:buClr>
              <a:buSzPts val="2100"/>
              <a:buNone/>
              <a:defRPr sz="2100">
                <a:solidFill>
                  <a:schemeClr val="accent2"/>
                </a:solidFill>
              </a:defRPr>
            </a:lvl4pPr>
            <a:lvl5pPr lvl="4" rtl="0" algn="r">
              <a:spcBef>
                <a:spcPts val="0"/>
              </a:spcBef>
              <a:spcAft>
                <a:spcPts val="0"/>
              </a:spcAft>
              <a:buClr>
                <a:schemeClr val="accent2"/>
              </a:buClr>
              <a:buSzPts val="2100"/>
              <a:buNone/>
              <a:defRPr sz="2100">
                <a:solidFill>
                  <a:schemeClr val="accent2"/>
                </a:solidFill>
              </a:defRPr>
            </a:lvl5pPr>
            <a:lvl6pPr lvl="5" rtl="0" algn="r">
              <a:spcBef>
                <a:spcPts val="0"/>
              </a:spcBef>
              <a:spcAft>
                <a:spcPts val="0"/>
              </a:spcAft>
              <a:buClr>
                <a:schemeClr val="accent2"/>
              </a:buClr>
              <a:buSzPts val="2100"/>
              <a:buNone/>
              <a:defRPr sz="2100">
                <a:solidFill>
                  <a:schemeClr val="accent2"/>
                </a:solidFill>
              </a:defRPr>
            </a:lvl6pPr>
            <a:lvl7pPr lvl="6" rtl="0" algn="r">
              <a:spcBef>
                <a:spcPts val="0"/>
              </a:spcBef>
              <a:spcAft>
                <a:spcPts val="0"/>
              </a:spcAft>
              <a:buClr>
                <a:schemeClr val="accent2"/>
              </a:buClr>
              <a:buSzPts val="2100"/>
              <a:buNone/>
              <a:defRPr sz="2100">
                <a:solidFill>
                  <a:schemeClr val="accent2"/>
                </a:solidFill>
              </a:defRPr>
            </a:lvl7pPr>
            <a:lvl8pPr lvl="7" rtl="0" algn="r">
              <a:spcBef>
                <a:spcPts val="0"/>
              </a:spcBef>
              <a:spcAft>
                <a:spcPts val="0"/>
              </a:spcAft>
              <a:buClr>
                <a:schemeClr val="accent2"/>
              </a:buClr>
              <a:buSzPts val="2100"/>
              <a:buNone/>
              <a:defRPr sz="2100">
                <a:solidFill>
                  <a:schemeClr val="accent2"/>
                </a:solidFill>
              </a:defRPr>
            </a:lvl8pPr>
            <a:lvl9pPr lvl="8" rtl="0" algn="r">
              <a:spcBef>
                <a:spcPts val="0"/>
              </a:spcBef>
              <a:spcAft>
                <a:spcPts val="0"/>
              </a:spcAft>
              <a:buClr>
                <a:schemeClr val="accent2"/>
              </a:buClr>
              <a:buSzPts val="2100"/>
              <a:buNone/>
              <a:defRPr sz="2100">
                <a:solidFill>
                  <a:schemeClr val="accent2"/>
                </a:solidFill>
              </a:defRPr>
            </a:lvl9pPr>
          </a:lstStyle>
          <a:p/>
        </p:txBody>
      </p:sp>
      <p:cxnSp>
        <p:nvCxnSpPr>
          <p:cNvPr id="12" name="Google Shape;12;p2"/>
          <p:cNvCxnSpPr/>
          <p:nvPr/>
        </p:nvCxnSpPr>
        <p:spPr>
          <a:xfrm>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cxnSp>
        <p:nvCxnSpPr>
          <p:cNvPr id="13" name="Google Shape;13;p2"/>
          <p:cNvCxnSpPr/>
          <p:nvPr/>
        </p:nvCxnSpPr>
        <p:spPr>
          <a:xfrm>
            <a:off x="-70375" y="4684775"/>
            <a:ext cx="95571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2229850" y="937050"/>
            <a:ext cx="5954400" cy="129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89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p:nvPr>
            <p:ph idx="1" type="subTitle"/>
          </p:nvPr>
        </p:nvSpPr>
        <p:spPr>
          <a:xfrm>
            <a:off x="2229850" y="2311475"/>
            <a:ext cx="5954400" cy="4281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7" name="Google Shape;57;p11"/>
          <p:cNvCxnSpPr/>
          <p:nvPr/>
        </p:nvCxnSpPr>
        <p:spPr>
          <a:xfrm>
            <a:off x="-703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58" name="Google Shape;58;p11"/>
          <p:cNvCxnSpPr/>
          <p:nvPr/>
        </p:nvCxnSpPr>
        <p:spPr>
          <a:xfrm>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 name="Shape 60"/>
        <p:cNvGrpSpPr/>
        <p:nvPr/>
      </p:nvGrpSpPr>
      <p:grpSpPr>
        <a:xfrm>
          <a:off x="0" y="0"/>
          <a:ext cx="0" cy="0"/>
          <a:chOff x="0" y="0"/>
          <a:chExt cx="0" cy="0"/>
        </a:xfrm>
      </p:grpSpPr>
      <p:sp>
        <p:nvSpPr>
          <p:cNvPr id="61" name="Google Shape;61;p13"/>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2" name="Google Shape;62;p13"/>
          <p:cNvSpPr txBox="1"/>
          <p:nvPr>
            <p:ph idx="1" type="subTitle"/>
          </p:nvPr>
        </p:nvSpPr>
        <p:spPr>
          <a:xfrm>
            <a:off x="5737030" y="1695950"/>
            <a:ext cx="2531400" cy="5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3" name="Google Shape;63;p13"/>
          <p:cNvSpPr txBox="1"/>
          <p:nvPr>
            <p:ph idx="2" type="subTitle"/>
          </p:nvPr>
        </p:nvSpPr>
        <p:spPr>
          <a:xfrm>
            <a:off x="5737013" y="2094200"/>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4" name="Google Shape;64;p13"/>
          <p:cNvSpPr txBox="1"/>
          <p:nvPr>
            <p:ph idx="3" type="subTitle"/>
          </p:nvPr>
        </p:nvSpPr>
        <p:spPr>
          <a:xfrm>
            <a:off x="1914675" y="1695950"/>
            <a:ext cx="2531400" cy="5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5" name="Google Shape;65;p13"/>
          <p:cNvSpPr txBox="1"/>
          <p:nvPr>
            <p:ph idx="4" type="subTitle"/>
          </p:nvPr>
        </p:nvSpPr>
        <p:spPr>
          <a:xfrm>
            <a:off x="1914663" y="2094200"/>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 name="Google Shape;66;p13"/>
          <p:cNvSpPr txBox="1"/>
          <p:nvPr>
            <p:ph idx="5" type="subTitle"/>
          </p:nvPr>
        </p:nvSpPr>
        <p:spPr>
          <a:xfrm>
            <a:off x="5737030" y="3064025"/>
            <a:ext cx="2531400" cy="5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7" name="Google Shape;67;p13"/>
          <p:cNvSpPr txBox="1"/>
          <p:nvPr>
            <p:ph idx="6" type="subTitle"/>
          </p:nvPr>
        </p:nvSpPr>
        <p:spPr>
          <a:xfrm>
            <a:off x="5737013" y="3462325"/>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 name="Google Shape;68;p13"/>
          <p:cNvSpPr txBox="1"/>
          <p:nvPr>
            <p:ph idx="7" type="subTitle"/>
          </p:nvPr>
        </p:nvSpPr>
        <p:spPr>
          <a:xfrm>
            <a:off x="1914675" y="3064025"/>
            <a:ext cx="2531400" cy="5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9" name="Google Shape;69;p13"/>
          <p:cNvSpPr txBox="1"/>
          <p:nvPr>
            <p:ph idx="8" type="subTitle"/>
          </p:nvPr>
        </p:nvSpPr>
        <p:spPr>
          <a:xfrm>
            <a:off x="1914663" y="3462325"/>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 name="Google Shape;70;p13"/>
          <p:cNvSpPr txBox="1"/>
          <p:nvPr>
            <p:ph hasCustomPrompt="1" idx="9" type="title"/>
          </p:nvPr>
        </p:nvSpPr>
        <p:spPr>
          <a:xfrm>
            <a:off x="875463" y="1883100"/>
            <a:ext cx="1039200" cy="58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accen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1" name="Google Shape;71;p13"/>
          <p:cNvSpPr txBox="1"/>
          <p:nvPr>
            <p:ph hasCustomPrompt="1" idx="13" type="title"/>
          </p:nvPr>
        </p:nvSpPr>
        <p:spPr>
          <a:xfrm>
            <a:off x="4697813" y="1883100"/>
            <a:ext cx="1039200" cy="58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accen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2" name="Google Shape;72;p13"/>
          <p:cNvSpPr txBox="1"/>
          <p:nvPr>
            <p:ph hasCustomPrompt="1" idx="14" type="title"/>
          </p:nvPr>
        </p:nvSpPr>
        <p:spPr>
          <a:xfrm>
            <a:off x="875463" y="3240650"/>
            <a:ext cx="1039200" cy="58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accen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3" name="Google Shape;73;p13"/>
          <p:cNvSpPr txBox="1"/>
          <p:nvPr>
            <p:ph hasCustomPrompt="1" idx="15" type="title"/>
          </p:nvPr>
        </p:nvSpPr>
        <p:spPr>
          <a:xfrm>
            <a:off x="4697813" y="3240661"/>
            <a:ext cx="1039200" cy="58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accen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cxnSp>
        <p:nvCxnSpPr>
          <p:cNvPr id="74" name="Google Shape;74;p13"/>
          <p:cNvCxnSpPr/>
          <p:nvPr/>
        </p:nvCxnSpPr>
        <p:spPr>
          <a:xfrm>
            <a:off x="-703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75" name="Google Shape;75;p13"/>
          <p:cNvCxnSpPr/>
          <p:nvPr/>
        </p:nvCxnSpPr>
        <p:spPr>
          <a:xfrm>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76" name="Shape 76"/>
        <p:cNvGrpSpPr/>
        <p:nvPr/>
      </p:nvGrpSpPr>
      <p:grpSpPr>
        <a:xfrm>
          <a:off x="0" y="0"/>
          <a:ext cx="0" cy="0"/>
          <a:chOff x="0" y="0"/>
          <a:chExt cx="0" cy="0"/>
        </a:xfrm>
      </p:grpSpPr>
      <p:sp>
        <p:nvSpPr>
          <p:cNvPr id="77" name="Google Shape;77;p14"/>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8" name="Google Shape;78;p14"/>
          <p:cNvSpPr txBox="1"/>
          <p:nvPr>
            <p:ph idx="1" type="subTitle"/>
          </p:nvPr>
        </p:nvSpPr>
        <p:spPr>
          <a:xfrm>
            <a:off x="3452900" y="1921188"/>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79" name="Google Shape;79;p14"/>
          <p:cNvSpPr txBox="1"/>
          <p:nvPr>
            <p:ph idx="2" type="subTitle"/>
          </p:nvPr>
        </p:nvSpPr>
        <p:spPr>
          <a:xfrm>
            <a:off x="3452875" y="22775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0" name="Google Shape;80;p14"/>
          <p:cNvSpPr txBox="1"/>
          <p:nvPr>
            <p:ph idx="3" type="subTitle"/>
          </p:nvPr>
        </p:nvSpPr>
        <p:spPr>
          <a:xfrm>
            <a:off x="1034238" y="1921188"/>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81" name="Google Shape;81;p14"/>
          <p:cNvSpPr txBox="1"/>
          <p:nvPr>
            <p:ph idx="4" type="subTitle"/>
          </p:nvPr>
        </p:nvSpPr>
        <p:spPr>
          <a:xfrm>
            <a:off x="1034238" y="22775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2" name="Google Shape;82;p14"/>
          <p:cNvSpPr txBox="1"/>
          <p:nvPr>
            <p:ph idx="5" type="subTitle"/>
          </p:nvPr>
        </p:nvSpPr>
        <p:spPr>
          <a:xfrm>
            <a:off x="5871625" y="1921188"/>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83" name="Google Shape;83;p14"/>
          <p:cNvSpPr txBox="1"/>
          <p:nvPr>
            <p:ph idx="6" type="subTitle"/>
          </p:nvPr>
        </p:nvSpPr>
        <p:spPr>
          <a:xfrm>
            <a:off x="5871600" y="22775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4" name="Google Shape;84;p14"/>
          <p:cNvSpPr txBox="1"/>
          <p:nvPr>
            <p:ph idx="7" type="subTitle"/>
          </p:nvPr>
        </p:nvSpPr>
        <p:spPr>
          <a:xfrm>
            <a:off x="3452900" y="3652725"/>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85" name="Google Shape;85;p14"/>
          <p:cNvSpPr txBox="1"/>
          <p:nvPr>
            <p:ph idx="8" type="subTitle"/>
          </p:nvPr>
        </p:nvSpPr>
        <p:spPr>
          <a:xfrm>
            <a:off x="3452925" y="40089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6" name="Google Shape;86;p14"/>
          <p:cNvSpPr txBox="1"/>
          <p:nvPr>
            <p:ph idx="9" type="subTitle"/>
          </p:nvPr>
        </p:nvSpPr>
        <p:spPr>
          <a:xfrm>
            <a:off x="1034250" y="3652725"/>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87" name="Google Shape;87;p14"/>
          <p:cNvSpPr txBox="1"/>
          <p:nvPr>
            <p:ph idx="13" type="subTitle"/>
          </p:nvPr>
        </p:nvSpPr>
        <p:spPr>
          <a:xfrm>
            <a:off x="1034225" y="40089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8" name="Google Shape;88;p14"/>
          <p:cNvSpPr txBox="1"/>
          <p:nvPr>
            <p:ph idx="14" type="subTitle"/>
          </p:nvPr>
        </p:nvSpPr>
        <p:spPr>
          <a:xfrm>
            <a:off x="5871625" y="3652725"/>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89" name="Google Shape;89;p14"/>
          <p:cNvSpPr txBox="1"/>
          <p:nvPr>
            <p:ph idx="15" type="subTitle"/>
          </p:nvPr>
        </p:nvSpPr>
        <p:spPr>
          <a:xfrm>
            <a:off x="5871600" y="40089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90" name="Google Shape;90;p14"/>
          <p:cNvCxnSpPr/>
          <p:nvPr/>
        </p:nvCxnSpPr>
        <p:spPr>
          <a:xfrm>
            <a:off x="-70375" y="44882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91" name="Google Shape;91;p14"/>
          <p:cNvCxnSpPr/>
          <p:nvPr/>
        </p:nvCxnSpPr>
        <p:spPr>
          <a:xfrm rot="10800000">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1">
    <p:spTree>
      <p:nvGrpSpPr>
        <p:cNvPr id="92" name="Shape 92"/>
        <p:cNvGrpSpPr/>
        <p:nvPr/>
      </p:nvGrpSpPr>
      <p:grpSpPr>
        <a:xfrm>
          <a:off x="0" y="0"/>
          <a:ext cx="0" cy="0"/>
          <a:chOff x="0" y="0"/>
          <a:chExt cx="0" cy="0"/>
        </a:xfrm>
      </p:grpSpPr>
      <p:sp>
        <p:nvSpPr>
          <p:cNvPr id="93" name="Google Shape;93;p15"/>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 name="Google Shape;94;p15"/>
          <p:cNvSpPr txBox="1"/>
          <p:nvPr>
            <p:ph idx="1" type="subTitle"/>
          </p:nvPr>
        </p:nvSpPr>
        <p:spPr>
          <a:xfrm>
            <a:off x="3452900" y="2624788"/>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5" name="Google Shape;95;p15"/>
          <p:cNvSpPr txBox="1"/>
          <p:nvPr>
            <p:ph idx="2" type="subTitle"/>
          </p:nvPr>
        </p:nvSpPr>
        <p:spPr>
          <a:xfrm>
            <a:off x="3452875" y="29874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6" name="Google Shape;96;p15"/>
          <p:cNvSpPr txBox="1"/>
          <p:nvPr>
            <p:ph idx="3" type="subTitle"/>
          </p:nvPr>
        </p:nvSpPr>
        <p:spPr>
          <a:xfrm>
            <a:off x="1034238" y="2624788"/>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7" name="Google Shape;97;p15"/>
          <p:cNvSpPr txBox="1"/>
          <p:nvPr>
            <p:ph idx="4" type="subTitle"/>
          </p:nvPr>
        </p:nvSpPr>
        <p:spPr>
          <a:xfrm>
            <a:off x="1034238" y="29874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8" name="Google Shape;98;p15"/>
          <p:cNvSpPr txBox="1"/>
          <p:nvPr>
            <p:ph idx="5" type="subTitle"/>
          </p:nvPr>
        </p:nvSpPr>
        <p:spPr>
          <a:xfrm>
            <a:off x="5871625" y="2624788"/>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9" name="Google Shape;99;p15"/>
          <p:cNvSpPr txBox="1"/>
          <p:nvPr>
            <p:ph idx="6" type="subTitle"/>
          </p:nvPr>
        </p:nvSpPr>
        <p:spPr>
          <a:xfrm>
            <a:off x="5871600" y="298740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00" name="Google Shape;100;p15"/>
          <p:cNvCxnSpPr/>
          <p:nvPr/>
        </p:nvCxnSpPr>
        <p:spPr>
          <a:xfrm rot="10800000">
            <a:off x="-2842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01" name="Google Shape;101;p15"/>
          <p:cNvCxnSpPr/>
          <p:nvPr/>
        </p:nvCxnSpPr>
        <p:spPr>
          <a:xfrm>
            <a:off x="359413"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02" name="Shape 102"/>
        <p:cNvGrpSpPr/>
        <p:nvPr/>
      </p:nvGrpSpPr>
      <p:grpSpPr>
        <a:xfrm>
          <a:off x="0" y="0"/>
          <a:ext cx="0" cy="0"/>
          <a:chOff x="0" y="0"/>
          <a:chExt cx="0" cy="0"/>
        </a:xfrm>
      </p:grpSpPr>
      <p:sp>
        <p:nvSpPr>
          <p:cNvPr id="103" name="Google Shape;103;p16"/>
          <p:cNvSpPr txBox="1"/>
          <p:nvPr>
            <p:ph type="title"/>
          </p:nvPr>
        </p:nvSpPr>
        <p:spPr>
          <a:xfrm>
            <a:off x="4924250" y="984988"/>
            <a:ext cx="3160200" cy="2039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16"/>
          <p:cNvSpPr txBox="1"/>
          <p:nvPr>
            <p:ph idx="1" type="subTitle"/>
          </p:nvPr>
        </p:nvSpPr>
        <p:spPr>
          <a:xfrm>
            <a:off x="4924250" y="3234813"/>
            <a:ext cx="3160200" cy="92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5" name="Google Shape;105;p16"/>
          <p:cNvSpPr/>
          <p:nvPr>
            <p:ph idx="2" type="pic"/>
          </p:nvPr>
        </p:nvSpPr>
        <p:spPr>
          <a:xfrm>
            <a:off x="942975" y="949650"/>
            <a:ext cx="3244200" cy="3244200"/>
          </a:xfrm>
          <a:prstGeom prst="rect">
            <a:avLst/>
          </a:prstGeom>
          <a:noFill/>
          <a:ln>
            <a:noFill/>
          </a:ln>
        </p:spPr>
      </p:sp>
      <p:cxnSp>
        <p:nvCxnSpPr>
          <p:cNvPr id="106" name="Google Shape;106;p16"/>
          <p:cNvCxnSpPr/>
          <p:nvPr/>
        </p:nvCxnSpPr>
        <p:spPr>
          <a:xfrm rot="10800000">
            <a:off x="-284275" y="44882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07" name="Google Shape;107;p16"/>
          <p:cNvCxnSpPr/>
          <p:nvPr/>
        </p:nvCxnSpPr>
        <p:spPr>
          <a:xfrm rot="10800000">
            <a:off x="359413"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
    <p:spTree>
      <p:nvGrpSpPr>
        <p:cNvPr id="108" name="Shape 108"/>
        <p:cNvGrpSpPr/>
        <p:nvPr/>
      </p:nvGrpSpPr>
      <p:grpSpPr>
        <a:xfrm>
          <a:off x="0" y="0"/>
          <a:ext cx="0" cy="0"/>
          <a:chOff x="0" y="0"/>
          <a:chExt cx="0" cy="0"/>
        </a:xfrm>
      </p:grpSpPr>
      <p:sp>
        <p:nvSpPr>
          <p:cNvPr id="109" name="Google Shape;109;p17"/>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17"/>
          <p:cNvSpPr txBox="1"/>
          <p:nvPr>
            <p:ph idx="1" type="subTitle"/>
          </p:nvPr>
        </p:nvSpPr>
        <p:spPr>
          <a:xfrm>
            <a:off x="3524988" y="1921188"/>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11" name="Google Shape;111;p17"/>
          <p:cNvSpPr txBox="1"/>
          <p:nvPr>
            <p:ph idx="2" type="subTitle"/>
          </p:nvPr>
        </p:nvSpPr>
        <p:spPr>
          <a:xfrm>
            <a:off x="3524963" y="22774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2" name="Google Shape;112;p17"/>
          <p:cNvSpPr txBox="1"/>
          <p:nvPr>
            <p:ph idx="3" type="subTitle"/>
          </p:nvPr>
        </p:nvSpPr>
        <p:spPr>
          <a:xfrm>
            <a:off x="621100" y="1921188"/>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13" name="Google Shape;113;p17"/>
          <p:cNvSpPr txBox="1"/>
          <p:nvPr>
            <p:ph idx="4" type="subTitle"/>
          </p:nvPr>
        </p:nvSpPr>
        <p:spPr>
          <a:xfrm>
            <a:off x="621100" y="22774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4" name="Google Shape;114;p17"/>
          <p:cNvSpPr txBox="1"/>
          <p:nvPr>
            <p:ph idx="5" type="subTitle"/>
          </p:nvPr>
        </p:nvSpPr>
        <p:spPr>
          <a:xfrm>
            <a:off x="3524988" y="3652725"/>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15" name="Google Shape;115;p17"/>
          <p:cNvSpPr txBox="1"/>
          <p:nvPr>
            <p:ph idx="6" type="subTitle"/>
          </p:nvPr>
        </p:nvSpPr>
        <p:spPr>
          <a:xfrm>
            <a:off x="3525013" y="400895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6" name="Google Shape;116;p17"/>
          <p:cNvSpPr txBox="1"/>
          <p:nvPr>
            <p:ph idx="7" type="subTitle"/>
          </p:nvPr>
        </p:nvSpPr>
        <p:spPr>
          <a:xfrm>
            <a:off x="621113" y="3652725"/>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17" name="Google Shape;117;p17"/>
          <p:cNvSpPr txBox="1"/>
          <p:nvPr>
            <p:ph idx="8" type="subTitle"/>
          </p:nvPr>
        </p:nvSpPr>
        <p:spPr>
          <a:xfrm>
            <a:off x="621088" y="4008950"/>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18" name="Google Shape;118;p17"/>
          <p:cNvCxnSpPr/>
          <p:nvPr/>
        </p:nvCxnSpPr>
        <p:spPr>
          <a:xfrm>
            <a:off x="-703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19" name="Google Shape;119;p17"/>
          <p:cNvCxnSpPr/>
          <p:nvPr/>
        </p:nvCxnSpPr>
        <p:spPr>
          <a:xfrm>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120" name="Shape 120"/>
        <p:cNvGrpSpPr/>
        <p:nvPr/>
      </p:nvGrpSpPr>
      <p:grpSpPr>
        <a:xfrm>
          <a:off x="0" y="0"/>
          <a:ext cx="0" cy="0"/>
          <a:chOff x="0" y="0"/>
          <a:chExt cx="0" cy="0"/>
        </a:xfrm>
      </p:grpSpPr>
      <p:sp>
        <p:nvSpPr>
          <p:cNvPr id="121" name="Google Shape;121;p18"/>
          <p:cNvSpPr txBox="1"/>
          <p:nvPr>
            <p:ph idx="1" type="subTitle"/>
          </p:nvPr>
        </p:nvSpPr>
        <p:spPr>
          <a:xfrm>
            <a:off x="621169" y="1569502"/>
            <a:ext cx="3724500" cy="37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22" name="Google Shape;122;p18"/>
          <p:cNvSpPr txBox="1"/>
          <p:nvPr>
            <p:ph hasCustomPrompt="1" type="title"/>
          </p:nvPr>
        </p:nvSpPr>
        <p:spPr>
          <a:xfrm>
            <a:off x="621100" y="906775"/>
            <a:ext cx="3724500" cy="66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4800">
                <a:solidFill>
                  <a:schemeClr val="accent1"/>
                </a:solidFill>
              </a:defRPr>
            </a:lvl1pPr>
            <a:lvl2pPr lvl="1" rtl="0" algn="ctr">
              <a:spcBef>
                <a:spcPts val="0"/>
              </a:spcBef>
              <a:spcAft>
                <a:spcPts val="0"/>
              </a:spcAft>
              <a:buClr>
                <a:schemeClr val="accent1"/>
              </a:buClr>
              <a:buSzPts val="6000"/>
              <a:buNone/>
              <a:defRPr sz="6000">
                <a:solidFill>
                  <a:schemeClr val="accent1"/>
                </a:solidFill>
              </a:defRPr>
            </a:lvl2pPr>
            <a:lvl3pPr lvl="2" rtl="0" algn="ctr">
              <a:spcBef>
                <a:spcPts val="0"/>
              </a:spcBef>
              <a:spcAft>
                <a:spcPts val="0"/>
              </a:spcAft>
              <a:buClr>
                <a:schemeClr val="accent1"/>
              </a:buClr>
              <a:buSzPts val="6000"/>
              <a:buNone/>
              <a:defRPr sz="6000">
                <a:solidFill>
                  <a:schemeClr val="accent1"/>
                </a:solidFill>
              </a:defRPr>
            </a:lvl3pPr>
            <a:lvl4pPr lvl="3" rtl="0" algn="ctr">
              <a:spcBef>
                <a:spcPts val="0"/>
              </a:spcBef>
              <a:spcAft>
                <a:spcPts val="0"/>
              </a:spcAft>
              <a:buClr>
                <a:schemeClr val="accent1"/>
              </a:buClr>
              <a:buSzPts val="6000"/>
              <a:buNone/>
              <a:defRPr sz="6000">
                <a:solidFill>
                  <a:schemeClr val="accent1"/>
                </a:solidFill>
              </a:defRPr>
            </a:lvl4pPr>
            <a:lvl5pPr lvl="4" rtl="0" algn="ctr">
              <a:spcBef>
                <a:spcPts val="0"/>
              </a:spcBef>
              <a:spcAft>
                <a:spcPts val="0"/>
              </a:spcAft>
              <a:buClr>
                <a:schemeClr val="accent1"/>
              </a:buClr>
              <a:buSzPts val="6000"/>
              <a:buNone/>
              <a:defRPr sz="6000">
                <a:solidFill>
                  <a:schemeClr val="accent1"/>
                </a:solidFill>
              </a:defRPr>
            </a:lvl5pPr>
            <a:lvl6pPr lvl="5" rtl="0" algn="ctr">
              <a:spcBef>
                <a:spcPts val="0"/>
              </a:spcBef>
              <a:spcAft>
                <a:spcPts val="0"/>
              </a:spcAft>
              <a:buClr>
                <a:schemeClr val="accent1"/>
              </a:buClr>
              <a:buSzPts val="6000"/>
              <a:buNone/>
              <a:defRPr sz="6000">
                <a:solidFill>
                  <a:schemeClr val="accent1"/>
                </a:solidFill>
              </a:defRPr>
            </a:lvl6pPr>
            <a:lvl7pPr lvl="6" rtl="0" algn="ctr">
              <a:spcBef>
                <a:spcPts val="0"/>
              </a:spcBef>
              <a:spcAft>
                <a:spcPts val="0"/>
              </a:spcAft>
              <a:buClr>
                <a:schemeClr val="accent1"/>
              </a:buClr>
              <a:buSzPts val="6000"/>
              <a:buNone/>
              <a:defRPr sz="6000">
                <a:solidFill>
                  <a:schemeClr val="accent1"/>
                </a:solidFill>
              </a:defRPr>
            </a:lvl7pPr>
            <a:lvl8pPr lvl="7" rtl="0" algn="ctr">
              <a:spcBef>
                <a:spcPts val="0"/>
              </a:spcBef>
              <a:spcAft>
                <a:spcPts val="0"/>
              </a:spcAft>
              <a:buClr>
                <a:schemeClr val="accent1"/>
              </a:buClr>
              <a:buSzPts val="6000"/>
              <a:buNone/>
              <a:defRPr sz="6000">
                <a:solidFill>
                  <a:schemeClr val="accent1"/>
                </a:solidFill>
              </a:defRPr>
            </a:lvl8pPr>
            <a:lvl9pPr lvl="8" rtl="0" algn="ctr">
              <a:spcBef>
                <a:spcPts val="0"/>
              </a:spcBef>
              <a:spcAft>
                <a:spcPts val="0"/>
              </a:spcAft>
              <a:buClr>
                <a:schemeClr val="accent1"/>
              </a:buClr>
              <a:buSzPts val="6000"/>
              <a:buNone/>
              <a:defRPr sz="6000">
                <a:solidFill>
                  <a:schemeClr val="accent1"/>
                </a:solidFill>
              </a:defRPr>
            </a:lvl9pPr>
          </a:lstStyle>
          <a:p>
            <a:r>
              <a:t>xx%</a:t>
            </a:r>
          </a:p>
        </p:txBody>
      </p:sp>
      <p:sp>
        <p:nvSpPr>
          <p:cNvPr id="123" name="Google Shape;123;p18"/>
          <p:cNvSpPr txBox="1"/>
          <p:nvPr>
            <p:ph idx="2" type="subTitle"/>
          </p:nvPr>
        </p:nvSpPr>
        <p:spPr>
          <a:xfrm>
            <a:off x="621169" y="2851894"/>
            <a:ext cx="3724500" cy="37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24" name="Google Shape;124;p18"/>
          <p:cNvSpPr txBox="1"/>
          <p:nvPr>
            <p:ph hasCustomPrompt="1" idx="3" type="title"/>
          </p:nvPr>
        </p:nvSpPr>
        <p:spPr>
          <a:xfrm>
            <a:off x="621100" y="2189167"/>
            <a:ext cx="3724500" cy="66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4800">
                <a:solidFill>
                  <a:schemeClr val="accent1"/>
                </a:solidFill>
              </a:defRPr>
            </a:lvl1pPr>
            <a:lvl2pPr lvl="1" rtl="0" algn="ctr">
              <a:spcBef>
                <a:spcPts val="0"/>
              </a:spcBef>
              <a:spcAft>
                <a:spcPts val="0"/>
              </a:spcAft>
              <a:buClr>
                <a:schemeClr val="accent1"/>
              </a:buClr>
              <a:buSzPts val="6000"/>
              <a:buNone/>
              <a:defRPr sz="6000">
                <a:solidFill>
                  <a:schemeClr val="accent1"/>
                </a:solidFill>
              </a:defRPr>
            </a:lvl2pPr>
            <a:lvl3pPr lvl="2" rtl="0" algn="ctr">
              <a:spcBef>
                <a:spcPts val="0"/>
              </a:spcBef>
              <a:spcAft>
                <a:spcPts val="0"/>
              </a:spcAft>
              <a:buClr>
                <a:schemeClr val="accent1"/>
              </a:buClr>
              <a:buSzPts val="6000"/>
              <a:buNone/>
              <a:defRPr sz="6000">
                <a:solidFill>
                  <a:schemeClr val="accent1"/>
                </a:solidFill>
              </a:defRPr>
            </a:lvl3pPr>
            <a:lvl4pPr lvl="3" rtl="0" algn="ctr">
              <a:spcBef>
                <a:spcPts val="0"/>
              </a:spcBef>
              <a:spcAft>
                <a:spcPts val="0"/>
              </a:spcAft>
              <a:buClr>
                <a:schemeClr val="accent1"/>
              </a:buClr>
              <a:buSzPts val="6000"/>
              <a:buNone/>
              <a:defRPr sz="6000">
                <a:solidFill>
                  <a:schemeClr val="accent1"/>
                </a:solidFill>
              </a:defRPr>
            </a:lvl4pPr>
            <a:lvl5pPr lvl="4" rtl="0" algn="ctr">
              <a:spcBef>
                <a:spcPts val="0"/>
              </a:spcBef>
              <a:spcAft>
                <a:spcPts val="0"/>
              </a:spcAft>
              <a:buClr>
                <a:schemeClr val="accent1"/>
              </a:buClr>
              <a:buSzPts val="6000"/>
              <a:buNone/>
              <a:defRPr sz="6000">
                <a:solidFill>
                  <a:schemeClr val="accent1"/>
                </a:solidFill>
              </a:defRPr>
            </a:lvl5pPr>
            <a:lvl6pPr lvl="5" rtl="0" algn="ctr">
              <a:spcBef>
                <a:spcPts val="0"/>
              </a:spcBef>
              <a:spcAft>
                <a:spcPts val="0"/>
              </a:spcAft>
              <a:buClr>
                <a:schemeClr val="accent1"/>
              </a:buClr>
              <a:buSzPts val="6000"/>
              <a:buNone/>
              <a:defRPr sz="6000">
                <a:solidFill>
                  <a:schemeClr val="accent1"/>
                </a:solidFill>
              </a:defRPr>
            </a:lvl6pPr>
            <a:lvl7pPr lvl="6" rtl="0" algn="ctr">
              <a:spcBef>
                <a:spcPts val="0"/>
              </a:spcBef>
              <a:spcAft>
                <a:spcPts val="0"/>
              </a:spcAft>
              <a:buClr>
                <a:schemeClr val="accent1"/>
              </a:buClr>
              <a:buSzPts val="6000"/>
              <a:buNone/>
              <a:defRPr sz="6000">
                <a:solidFill>
                  <a:schemeClr val="accent1"/>
                </a:solidFill>
              </a:defRPr>
            </a:lvl7pPr>
            <a:lvl8pPr lvl="7" rtl="0" algn="ctr">
              <a:spcBef>
                <a:spcPts val="0"/>
              </a:spcBef>
              <a:spcAft>
                <a:spcPts val="0"/>
              </a:spcAft>
              <a:buClr>
                <a:schemeClr val="accent1"/>
              </a:buClr>
              <a:buSzPts val="6000"/>
              <a:buNone/>
              <a:defRPr sz="6000">
                <a:solidFill>
                  <a:schemeClr val="accent1"/>
                </a:solidFill>
              </a:defRPr>
            </a:lvl8pPr>
            <a:lvl9pPr lvl="8" rtl="0" algn="ctr">
              <a:spcBef>
                <a:spcPts val="0"/>
              </a:spcBef>
              <a:spcAft>
                <a:spcPts val="0"/>
              </a:spcAft>
              <a:buClr>
                <a:schemeClr val="accent1"/>
              </a:buClr>
              <a:buSzPts val="6000"/>
              <a:buNone/>
              <a:defRPr sz="6000">
                <a:solidFill>
                  <a:schemeClr val="accent1"/>
                </a:solidFill>
              </a:defRPr>
            </a:lvl9pPr>
          </a:lstStyle>
          <a:p>
            <a:r>
              <a:t>xx%</a:t>
            </a:r>
          </a:p>
        </p:txBody>
      </p:sp>
      <p:sp>
        <p:nvSpPr>
          <p:cNvPr id="125" name="Google Shape;125;p18"/>
          <p:cNvSpPr txBox="1"/>
          <p:nvPr>
            <p:ph idx="4" type="subTitle"/>
          </p:nvPr>
        </p:nvSpPr>
        <p:spPr>
          <a:xfrm>
            <a:off x="621169" y="4134299"/>
            <a:ext cx="3724500" cy="37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26" name="Google Shape;126;p18"/>
          <p:cNvSpPr txBox="1"/>
          <p:nvPr>
            <p:ph hasCustomPrompt="1" idx="5" type="title"/>
          </p:nvPr>
        </p:nvSpPr>
        <p:spPr>
          <a:xfrm>
            <a:off x="621100" y="3471571"/>
            <a:ext cx="3724500" cy="66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4800">
                <a:solidFill>
                  <a:schemeClr val="accent1"/>
                </a:solidFill>
              </a:defRPr>
            </a:lvl1pPr>
            <a:lvl2pPr lvl="1" rtl="0" algn="ctr">
              <a:spcBef>
                <a:spcPts val="0"/>
              </a:spcBef>
              <a:spcAft>
                <a:spcPts val="0"/>
              </a:spcAft>
              <a:buClr>
                <a:schemeClr val="accent1"/>
              </a:buClr>
              <a:buSzPts val="6000"/>
              <a:buNone/>
              <a:defRPr sz="6000">
                <a:solidFill>
                  <a:schemeClr val="accent1"/>
                </a:solidFill>
              </a:defRPr>
            </a:lvl2pPr>
            <a:lvl3pPr lvl="2" rtl="0" algn="ctr">
              <a:spcBef>
                <a:spcPts val="0"/>
              </a:spcBef>
              <a:spcAft>
                <a:spcPts val="0"/>
              </a:spcAft>
              <a:buClr>
                <a:schemeClr val="accent1"/>
              </a:buClr>
              <a:buSzPts val="6000"/>
              <a:buNone/>
              <a:defRPr sz="6000">
                <a:solidFill>
                  <a:schemeClr val="accent1"/>
                </a:solidFill>
              </a:defRPr>
            </a:lvl3pPr>
            <a:lvl4pPr lvl="3" rtl="0" algn="ctr">
              <a:spcBef>
                <a:spcPts val="0"/>
              </a:spcBef>
              <a:spcAft>
                <a:spcPts val="0"/>
              </a:spcAft>
              <a:buClr>
                <a:schemeClr val="accent1"/>
              </a:buClr>
              <a:buSzPts val="6000"/>
              <a:buNone/>
              <a:defRPr sz="6000">
                <a:solidFill>
                  <a:schemeClr val="accent1"/>
                </a:solidFill>
              </a:defRPr>
            </a:lvl4pPr>
            <a:lvl5pPr lvl="4" rtl="0" algn="ctr">
              <a:spcBef>
                <a:spcPts val="0"/>
              </a:spcBef>
              <a:spcAft>
                <a:spcPts val="0"/>
              </a:spcAft>
              <a:buClr>
                <a:schemeClr val="accent1"/>
              </a:buClr>
              <a:buSzPts val="6000"/>
              <a:buNone/>
              <a:defRPr sz="6000">
                <a:solidFill>
                  <a:schemeClr val="accent1"/>
                </a:solidFill>
              </a:defRPr>
            </a:lvl5pPr>
            <a:lvl6pPr lvl="5" rtl="0" algn="ctr">
              <a:spcBef>
                <a:spcPts val="0"/>
              </a:spcBef>
              <a:spcAft>
                <a:spcPts val="0"/>
              </a:spcAft>
              <a:buClr>
                <a:schemeClr val="accent1"/>
              </a:buClr>
              <a:buSzPts val="6000"/>
              <a:buNone/>
              <a:defRPr sz="6000">
                <a:solidFill>
                  <a:schemeClr val="accent1"/>
                </a:solidFill>
              </a:defRPr>
            </a:lvl6pPr>
            <a:lvl7pPr lvl="6" rtl="0" algn="ctr">
              <a:spcBef>
                <a:spcPts val="0"/>
              </a:spcBef>
              <a:spcAft>
                <a:spcPts val="0"/>
              </a:spcAft>
              <a:buClr>
                <a:schemeClr val="accent1"/>
              </a:buClr>
              <a:buSzPts val="6000"/>
              <a:buNone/>
              <a:defRPr sz="6000">
                <a:solidFill>
                  <a:schemeClr val="accent1"/>
                </a:solidFill>
              </a:defRPr>
            </a:lvl7pPr>
            <a:lvl8pPr lvl="7" rtl="0" algn="ctr">
              <a:spcBef>
                <a:spcPts val="0"/>
              </a:spcBef>
              <a:spcAft>
                <a:spcPts val="0"/>
              </a:spcAft>
              <a:buClr>
                <a:schemeClr val="accent1"/>
              </a:buClr>
              <a:buSzPts val="6000"/>
              <a:buNone/>
              <a:defRPr sz="6000">
                <a:solidFill>
                  <a:schemeClr val="accent1"/>
                </a:solidFill>
              </a:defRPr>
            </a:lvl8pPr>
            <a:lvl9pPr lvl="8" rtl="0" algn="ctr">
              <a:spcBef>
                <a:spcPts val="0"/>
              </a:spcBef>
              <a:spcAft>
                <a:spcPts val="0"/>
              </a:spcAft>
              <a:buClr>
                <a:schemeClr val="accent1"/>
              </a:buClr>
              <a:buSzPts val="6000"/>
              <a:buNone/>
              <a:defRPr sz="6000">
                <a:solidFill>
                  <a:schemeClr val="accent1"/>
                </a:solidFill>
              </a:defRPr>
            </a:lvl9pPr>
          </a:lstStyle>
          <a:p>
            <a:r>
              <a:t>xx%</a:t>
            </a:r>
          </a:p>
        </p:txBody>
      </p:sp>
      <p:cxnSp>
        <p:nvCxnSpPr>
          <p:cNvPr id="127" name="Google Shape;127;p18"/>
          <p:cNvCxnSpPr/>
          <p:nvPr/>
        </p:nvCxnSpPr>
        <p:spPr>
          <a:xfrm>
            <a:off x="-70375" y="44882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28" name="Google Shape;128;p18"/>
          <p:cNvCxnSpPr/>
          <p:nvPr/>
        </p:nvCxnSpPr>
        <p:spPr>
          <a:xfrm rot="10800000">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29" name="Shape 129"/>
        <p:cNvGrpSpPr/>
        <p:nvPr/>
      </p:nvGrpSpPr>
      <p:grpSpPr>
        <a:xfrm>
          <a:off x="0" y="0"/>
          <a:ext cx="0" cy="0"/>
          <a:chOff x="0" y="0"/>
          <a:chExt cx="0" cy="0"/>
        </a:xfrm>
      </p:grpSpPr>
      <p:sp>
        <p:nvSpPr>
          <p:cNvPr id="130" name="Google Shape;130;p19"/>
          <p:cNvSpPr txBox="1"/>
          <p:nvPr>
            <p:ph idx="1" type="body"/>
          </p:nvPr>
        </p:nvSpPr>
        <p:spPr>
          <a:xfrm>
            <a:off x="4312100" y="2239475"/>
            <a:ext cx="4014600" cy="1276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1" name="Google Shape;131;p19"/>
          <p:cNvSpPr txBox="1"/>
          <p:nvPr>
            <p:ph type="title"/>
          </p:nvPr>
        </p:nvSpPr>
        <p:spPr>
          <a:xfrm>
            <a:off x="4312000" y="1627225"/>
            <a:ext cx="4014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32" name="Google Shape;132;p19"/>
          <p:cNvCxnSpPr/>
          <p:nvPr/>
        </p:nvCxnSpPr>
        <p:spPr>
          <a:xfrm>
            <a:off x="-703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33" name="Google Shape;133;p19"/>
          <p:cNvCxnSpPr/>
          <p:nvPr/>
        </p:nvCxnSpPr>
        <p:spPr>
          <a:xfrm>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34" name="Shape 134"/>
        <p:cNvGrpSpPr/>
        <p:nvPr/>
      </p:nvGrpSpPr>
      <p:grpSpPr>
        <a:xfrm>
          <a:off x="0" y="0"/>
          <a:ext cx="0" cy="0"/>
          <a:chOff x="0" y="0"/>
          <a:chExt cx="0" cy="0"/>
        </a:xfrm>
      </p:grpSpPr>
      <p:sp>
        <p:nvSpPr>
          <p:cNvPr id="135" name="Google Shape;135;p20"/>
          <p:cNvSpPr txBox="1"/>
          <p:nvPr>
            <p:ph idx="1" type="body"/>
          </p:nvPr>
        </p:nvSpPr>
        <p:spPr>
          <a:xfrm>
            <a:off x="2052375" y="4035875"/>
            <a:ext cx="5101200" cy="5727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36" name="Google Shape;136;p20"/>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37" name="Google Shape;137;p20"/>
          <p:cNvCxnSpPr/>
          <p:nvPr/>
        </p:nvCxnSpPr>
        <p:spPr>
          <a:xfrm rot="10800000">
            <a:off x="-284275" y="44882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38" name="Google Shape;138;p20"/>
          <p:cNvCxnSpPr/>
          <p:nvPr/>
        </p:nvCxnSpPr>
        <p:spPr>
          <a:xfrm rot="10800000">
            <a:off x="359413"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308054" y="1926175"/>
            <a:ext cx="3853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hasCustomPrompt="1" idx="2" type="title"/>
          </p:nvPr>
        </p:nvSpPr>
        <p:spPr>
          <a:xfrm>
            <a:off x="982138" y="1408150"/>
            <a:ext cx="3033000" cy="232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5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4308035" y="2889900"/>
            <a:ext cx="3853800" cy="263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8" name="Google Shape;18;p3"/>
          <p:cNvCxnSpPr/>
          <p:nvPr/>
        </p:nvCxnSpPr>
        <p:spPr>
          <a:xfrm rot="10800000">
            <a:off x="-2842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9" name="Google Shape;19;p3"/>
          <p:cNvCxnSpPr/>
          <p:nvPr/>
        </p:nvCxnSpPr>
        <p:spPr>
          <a:xfrm>
            <a:off x="359413"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39" name="Shape 139"/>
        <p:cNvGrpSpPr/>
        <p:nvPr/>
      </p:nvGrpSpPr>
      <p:grpSpPr>
        <a:xfrm>
          <a:off x="0" y="0"/>
          <a:ext cx="0" cy="0"/>
          <a:chOff x="0" y="0"/>
          <a:chExt cx="0" cy="0"/>
        </a:xfrm>
      </p:grpSpPr>
      <p:sp>
        <p:nvSpPr>
          <p:cNvPr id="140" name="Google Shape;140;p21"/>
          <p:cNvSpPr txBox="1"/>
          <p:nvPr>
            <p:ph type="title"/>
          </p:nvPr>
        </p:nvSpPr>
        <p:spPr>
          <a:xfrm>
            <a:off x="2965650" y="766600"/>
            <a:ext cx="3212700" cy="67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1" name="Google Shape;141;p21"/>
          <p:cNvSpPr txBox="1"/>
          <p:nvPr>
            <p:ph idx="1" type="subTitle"/>
          </p:nvPr>
        </p:nvSpPr>
        <p:spPr>
          <a:xfrm>
            <a:off x="2854650" y="1478650"/>
            <a:ext cx="3434700" cy="11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1"/>
          <p:cNvSpPr txBox="1"/>
          <p:nvPr/>
        </p:nvSpPr>
        <p:spPr>
          <a:xfrm>
            <a:off x="2727150" y="3430875"/>
            <a:ext cx="3689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accent3"/>
                </a:solidFill>
                <a:latin typeface="IBM Plex Sans Medium"/>
                <a:ea typeface="IBM Plex Sans Medium"/>
                <a:cs typeface="IBM Plex Sans Medium"/>
                <a:sym typeface="IBM Plex Sans Medium"/>
              </a:rPr>
              <a:t>CREDITS: This presentation template was created by </a:t>
            </a:r>
            <a:r>
              <a:rPr b="1" lang="en" sz="1200" u="sng">
                <a:solidFill>
                  <a:schemeClr val="accent3"/>
                </a:solidFill>
                <a:latin typeface="IBM Plex Sans"/>
                <a:ea typeface="IBM Plex Sans"/>
                <a:cs typeface="IBM Plex Sans"/>
                <a:sym typeface="IBM Plex Sans"/>
                <a:hlinkClick r:id="rId2">
                  <a:extLst>
                    <a:ext uri="{A12FA001-AC4F-418D-AE19-62706E023703}">
                      <ahyp:hlinkClr val="tx"/>
                    </a:ext>
                  </a:extLst>
                </a:hlinkClick>
              </a:rPr>
              <a:t>Slidesgo</a:t>
            </a:r>
            <a:r>
              <a:rPr lang="en" sz="1200" u="sng">
                <a:solidFill>
                  <a:schemeClr val="accent3"/>
                </a:solidFill>
                <a:latin typeface="IBM Plex Sans Medium"/>
                <a:ea typeface="IBM Plex Sans Medium"/>
                <a:cs typeface="IBM Plex Sans Medium"/>
                <a:sym typeface="IBM Plex Sans Medium"/>
              </a:rPr>
              <a:t>,</a:t>
            </a:r>
            <a:r>
              <a:rPr lang="en" sz="1200">
                <a:solidFill>
                  <a:schemeClr val="accent3"/>
                </a:solidFill>
                <a:latin typeface="IBM Plex Sans Medium"/>
                <a:ea typeface="IBM Plex Sans Medium"/>
                <a:cs typeface="IBM Plex Sans Medium"/>
                <a:sym typeface="IBM Plex Sans Medium"/>
              </a:rPr>
              <a:t> and includes icons by </a:t>
            </a:r>
            <a:r>
              <a:rPr b="1" lang="en" sz="1200" u="sng">
                <a:solidFill>
                  <a:schemeClr val="accent3"/>
                </a:solidFill>
                <a:latin typeface="IBM Plex Sans"/>
                <a:ea typeface="IBM Plex Sans"/>
                <a:cs typeface="IBM Plex Sans"/>
                <a:sym typeface="IBM Plex Sans"/>
                <a:hlinkClick r:id="rId3">
                  <a:extLst>
                    <a:ext uri="{A12FA001-AC4F-418D-AE19-62706E023703}">
                      <ahyp:hlinkClr val="tx"/>
                    </a:ext>
                  </a:extLst>
                </a:hlinkClick>
              </a:rPr>
              <a:t>Flaticon</a:t>
            </a:r>
            <a:r>
              <a:rPr lang="en" sz="1200">
                <a:solidFill>
                  <a:schemeClr val="accent3"/>
                </a:solidFill>
                <a:latin typeface="IBM Plex Sans Medium"/>
                <a:ea typeface="IBM Plex Sans Medium"/>
                <a:cs typeface="IBM Plex Sans Medium"/>
                <a:sym typeface="IBM Plex Sans Medium"/>
              </a:rPr>
              <a:t>, and infographics &amp; images by </a:t>
            </a:r>
            <a:r>
              <a:rPr b="1" lang="en" sz="1200" u="sng">
                <a:solidFill>
                  <a:schemeClr val="accent3"/>
                </a:solidFill>
                <a:latin typeface="IBM Plex Sans"/>
                <a:ea typeface="IBM Plex Sans"/>
                <a:cs typeface="IBM Plex Sans"/>
                <a:sym typeface="IBM Plex Sans"/>
                <a:hlinkClick r:id="rId4">
                  <a:extLst>
                    <a:ext uri="{A12FA001-AC4F-418D-AE19-62706E023703}">
                      <ahyp:hlinkClr val="tx"/>
                    </a:ext>
                  </a:extLst>
                </a:hlinkClick>
              </a:rPr>
              <a:t>Freepik</a:t>
            </a:r>
            <a:endParaRPr b="1" sz="1200" u="sng">
              <a:solidFill>
                <a:schemeClr val="accent3"/>
              </a:solidFill>
              <a:latin typeface="IBM Plex Sans"/>
              <a:ea typeface="IBM Plex Sans"/>
              <a:cs typeface="IBM Plex Sans"/>
              <a:sym typeface="IBM Plex Sans"/>
            </a:endParaRPr>
          </a:p>
        </p:txBody>
      </p:sp>
      <p:cxnSp>
        <p:nvCxnSpPr>
          <p:cNvPr id="143" name="Google Shape;143;p21"/>
          <p:cNvCxnSpPr/>
          <p:nvPr/>
        </p:nvCxnSpPr>
        <p:spPr>
          <a:xfrm rot="10800000">
            <a:off x="-2842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44" name="Google Shape;144;p21"/>
          <p:cNvCxnSpPr/>
          <p:nvPr/>
        </p:nvCxnSpPr>
        <p:spPr>
          <a:xfrm>
            <a:off x="359413"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45" name="Shape 145"/>
        <p:cNvGrpSpPr/>
        <p:nvPr/>
      </p:nvGrpSpPr>
      <p:grpSpPr>
        <a:xfrm>
          <a:off x="0" y="0"/>
          <a:ext cx="0" cy="0"/>
          <a:chOff x="0" y="0"/>
          <a:chExt cx="0" cy="0"/>
        </a:xfrm>
      </p:grpSpPr>
      <p:cxnSp>
        <p:nvCxnSpPr>
          <p:cNvPr id="146" name="Google Shape;146;p22"/>
          <p:cNvCxnSpPr/>
          <p:nvPr/>
        </p:nvCxnSpPr>
        <p:spPr>
          <a:xfrm rot="10800000">
            <a:off x="-2842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47" name="Google Shape;147;p22"/>
          <p:cNvCxnSpPr/>
          <p:nvPr/>
        </p:nvCxnSpPr>
        <p:spPr>
          <a:xfrm>
            <a:off x="359413"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bg>
      <p:bgPr>
        <a:gradFill>
          <a:gsLst>
            <a:gs pos="0">
              <a:schemeClr val="dk1"/>
            </a:gs>
            <a:gs pos="100000">
              <a:schemeClr val="lt2"/>
            </a:gs>
          </a:gsLst>
          <a:lin ang="5400012" scaled="0"/>
        </a:gradFill>
      </p:bgPr>
    </p:bg>
    <p:spTree>
      <p:nvGrpSpPr>
        <p:cNvPr id="148" name="Shape 148"/>
        <p:cNvGrpSpPr/>
        <p:nvPr/>
      </p:nvGrpSpPr>
      <p:grpSpPr>
        <a:xfrm>
          <a:off x="0" y="0"/>
          <a:ext cx="0" cy="0"/>
          <a:chOff x="0" y="0"/>
          <a:chExt cx="0" cy="0"/>
        </a:xfrm>
      </p:grpSpPr>
      <p:cxnSp>
        <p:nvCxnSpPr>
          <p:cNvPr id="149" name="Google Shape;149;p23"/>
          <p:cNvCxnSpPr/>
          <p:nvPr/>
        </p:nvCxnSpPr>
        <p:spPr>
          <a:xfrm>
            <a:off x="-703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50" name="Google Shape;150;p23"/>
          <p:cNvCxnSpPr/>
          <p:nvPr/>
        </p:nvCxnSpPr>
        <p:spPr>
          <a:xfrm>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7_1_1">
    <p:spTree>
      <p:nvGrpSpPr>
        <p:cNvPr id="151" name="Shape 151"/>
        <p:cNvGrpSpPr/>
        <p:nvPr/>
      </p:nvGrpSpPr>
      <p:grpSpPr>
        <a:xfrm>
          <a:off x="0" y="0"/>
          <a:ext cx="0" cy="0"/>
          <a:chOff x="0" y="0"/>
          <a:chExt cx="0" cy="0"/>
        </a:xfrm>
      </p:grpSpPr>
      <p:cxnSp>
        <p:nvCxnSpPr>
          <p:cNvPr id="152" name="Google Shape;152;p24"/>
          <p:cNvCxnSpPr/>
          <p:nvPr/>
        </p:nvCxnSpPr>
        <p:spPr>
          <a:xfrm>
            <a:off x="-70375" y="44882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153" name="Google Shape;153;p24"/>
          <p:cNvCxnSpPr/>
          <p:nvPr/>
        </p:nvCxnSpPr>
        <p:spPr>
          <a:xfrm rot="10800000">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4"/>
          <p:cNvSpPr txBox="1"/>
          <p:nvPr>
            <p:ph idx="1" type="body"/>
          </p:nvPr>
        </p:nvSpPr>
        <p:spPr>
          <a:xfrm>
            <a:off x="621100" y="1379675"/>
            <a:ext cx="7901700" cy="3189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cxnSp>
        <p:nvCxnSpPr>
          <p:cNvPr id="23" name="Google Shape;23;p4"/>
          <p:cNvCxnSpPr/>
          <p:nvPr/>
        </p:nvCxnSpPr>
        <p:spPr>
          <a:xfrm>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cxnSp>
        <p:nvCxnSpPr>
          <p:cNvPr id="24" name="Google Shape;24;p4"/>
          <p:cNvCxnSpPr/>
          <p:nvPr/>
        </p:nvCxnSpPr>
        <p:spPr>
          <a:xfrm>
            <a:off x="-70375" y="4684775"/>
            <a:ext cx="95571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5"/>
          <p:cNvSpPr txBox="1"/>
          <p:nvPr>
            <p:ph idx="1" type="subTitle"/>
          </p:nvPr>
        </p:nvSpPr>
        <p:spPr>
          <a:xfrm>
            <a:off x="4838304" y="3571100"/>
            <a:ext cx="25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8" name="Google Shape;28;p5"/>
          <p:cNvSpPr txBox="1"/>
          <p:nvPr>
            <p:ph idx="2" type="subTitle"/>
          </p:nvPr>
        </p:nvSpPr>
        <p:spPr>
          <a:xfrm>
            <a:off x="1719600" y="3571100"/>
            <a:ext cx="25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9" name="Google Shape;29;p5"/>
          <p:cNvSpPr txBox="1"/>
          <p:nvPr>
            <p:ph idx="3" type="subTitle"/>
          </p:nvPr>
        </p:nvSpPr>
        <p:spPr>
          <a:xfrm>
            <a:off x="4838275" y="4093775"/>
            <a:ext cx="25860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30" name="Google Shape;30;p5"/>
          <p:cNvSpPr txBox="1"/>
          <p:nvPr>
            <p:ph idx="4" type="subTitle"/>
          </p:nvPr>
        </p:nvSpPr>
        <p:spPr>
          <a:xfrm>
            <a:off x="1719629" y="4093775"/>
            <a:ext cx="25860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200">
                <a:latin typeface="IBM Plex Sans SemiBold"/>
                <a:ea typeface="IBM Plex Sans SemiBold"/>
                <a:cs typeface="IBM Plex Sans SemiBold"/>
                <a:sym typeface="IBM Plex Sans SemiBold"/>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cxnSp>
        <p:nvCxnSpPr>
          <p:cNvPr id="31" name="Google Shape;31;p5"/>
          <p:cNvCxnSpPr/>
          <p:nvPr/>
        </p:nvCxnSpPr>
        <p:spPr>
          <a:xfrm>
            <a:off x="-70375" y="44882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32" name="Google Shape;32;p5"/>
          <p:cNvCxnSpPr/>
          <p:nvPr/>
        </p:nvCxnSpPr>
        <p:spPr>
          <a:xfrm rot="10800000">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cxnSp>
        <p:nvCxnSpPr>
          <p:cNvPr id="35" name="Google Shape;35;p6"/>
          <p:cNvCxnSpPr/>
          <p:nvPr/>
        </p:nvCxnSpPr>
        <p:spPr>
          <a:xfrm rot="10800000">
            <a:off x="-2842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36" name="Google Shape;36;p6"/>
          <p:cNvCxnSpPr/>
          <p:nvPr/>
        </p:nvCxnSpPr>
        <p:spPr>
          <a:xfrm>
            <a:off x="359413"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idx="1" type="body"/>
          </p:nvPr>
        </p:nvSpPr>
        <p:spPr>
          <a:xfrm>
            <a:off x="621100" y="1364825"/>
            <a:ext cx="5562600" cy="3006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9" name="Google Shape;39;p7"/>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40" name="Google Shape;40;p7"/>
          <p:cNvCxnSpPr/>
          <p:nvPr/>
        </p:nvCxnSpPr>
        <p:spPr>
          <a:xfrm rot="10800000">
            <a:off x="-284275" y="468477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41" name="Google Shape;41;p7"/>
          <p:cNvCxnSpPr/>
          <p:nvPr/>
        </p:nvCxnSpPr>
        <p:spPr>
          <a:xfrm>
            <a:off x="359413"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2944450" y="1375275"/>
            <a:ext cx="5078700" cy="2508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4" name="Google Shape;44;p8"/>
          <p:cNvCxnSpPr/>
          <p:nvPr/>
        </p:nvCxnSpPr>
        <p:spPr>
          <a:xfrm>
            <a:off x="-70375" y="44882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45" name="Google Shape;45;p8"/>
          <p:cNvCxnSpPr/>
          <p:nvPr/>
        </p:nvCxnSpPr>
        <p:spPr>
          <a:xfrm rot="10800000">
            <a:off x="8784850"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type="title"/>
          </p:nvPr>
        </p:nvSpPr>
        <p:spPr>
          <a:xfrm>
            <a:off x="4732100" y="1545425"/>
            <a:ext cx="3790800" cy="79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4732100" y="2289225"/>
            <a:ext cx="3790800" cy="1628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49" name="Google Shape;49;p9"/>
          <p:cNvCxnSpPr/>
          <p:nvPr/>
        </p:nvCxnSpPr>
        <p:spPr>
          <a:xfrm rot="10800000">
            <a:off x="-284275" y="448825"/>
            <a:ext cx="9557100" cy="0"/>
          </a:xfrm>
          <a:prstGeom prst="straightConnector1">
            <a:avLst/>
          </a:prstGeom>
          <a:noFill/>
          <a:ln cap="flat" cmpd="sng" w="19050">
            <a:solidFill>
              <a:schemeClr val="accent1"/>
            </a:solidFill>
            <a:prstDash val="solid"/>
            <a:round/>
            <a:headEnd len="med" w="med" type="none"/>
            <a:tailEnd len="med" w="med" type="none"/>
          </a:ln>
        </p:spPr>
      </p:cxnSp>
      <p:cxnSp>
        <p:nvCxnSpPr>
          <p:cNvPr id="50" name="Google Shape;50;p9"/>
          <p:cNvCxnSpPr/>
          <p:nvPr/>
        </p:nvCxnSpPr>
        <p:spPr>
          <a:xfrm rot="10800000">
            <a:off x="359413" y="-52950"/>
            <a:ext cx="0" cy="5239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p:nvPr>
            <p:ph idx="2" type="pic"/>
          </p:nvPr>
        </p:nvSpPr>
        <p:spPr>
          <a:xfrm>
            <a:off x="-13550" y="-3500"/>
            <a:ext cx="9157500" cy="5143500"/>
          </a:xfrm>
          <a:prstGeom prst="rect">
            <a:avLst/>
          </a:prstGeom>
          <a:noFill/>
          <a:ln>
            <a:noFill/>
          </a:ln>
        </p:spPr>
      </p:sp>
      <p:sp>
        <p:nvSpPr>
          <p:cNvPr id="53" name="Google Shape;53;p10"/>
          <p:cNvSpPr txBox="1"/>
          <p:nvPr>
            <p:ph idx="1" type="body"/>
          </p:nvPr>
        </p:nvSpPr>
        <p:spPr>
          <a:xfrm>
            <a:off x="621100" y="3933175"/>
            <a:ext cx="7901700" cy="675300"/>
          </a:xfrm>
          <a:prstGeom prst="rect">
            <a:avLst/>
          </a:prstGeom>
          <a:gradFill>
            <a:gsLst>
              <a:gs pos="0">
                <a:schemeClr val="lt1"/>
              </a:gs>
              <a:gs pos="100000">
                <a:schemeClr val="dk1"/>
              </a:gs>
            </a:gsLst>
            <a:lin ang="5400700" scaled="0"/>
          </a:gra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3500"/>
              <a:buNone/>
              <a:defRPr sz="3200">
                <a:latin typeface="IBM Plex Sans SemiBold"/>
                <a:ea typeface="IBM Plex Sans SemiBold"/>
                <a:cs typeface="IBM Plex Sans SemiBold"/>
                <a:sym typeface="IBM Plex Sans Semi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dk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1100" y="521225"/>
            <a:ext cx="79017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500"/>
              <a:buFont typeface="IBM Plex Sans SemiBold"/>
              <a:buNone/>
              <a:defRPr sz="3500">
                <a:solidFill>
                  <a:schemeClr val="accent1"/>
                </a:solidFill>
                <a:latin typeface="IBM Plex Sans SemiBold"/>
                <a:ea typeface="IBM Plex Sans SemiBold"/>
                <a:cs typeface="IBM Plex Sans SemiBold"/>
                <a:sym typeface="IBM Plex Sans SemiBold"/>
              </a:defRPr>
            </a:lvl1pPr>
            <a:lvl2pPr lvl="1">
              <a:spcBef>
                <a:spcPts val="0"/>
              </a:spcBef>
              <a:spcAft>
                <a:spcPts val="0"/>
              </a:spcAft>
              <a:buClr>
                <a:schemeClr val="accent1"/>
              </a:buClr>
              <a:buSzPts val="3500"/>
              <a:buFont typeface="IBM Plex Sans SemiBold"/>
              <a:buNone/>
              <a:defRPr sz="3500">
                <a:solidFill>
                  <a:schemeClr val="accent1"/>
                </a:solidFill>
                <a:latin typeface="IBM Plex Sans SemiBold"/>
                <a:ea typeface="IBM Plex Sans SemiBold"/>
                <a:cs typeface="IBM Plex Sans SemiBold"/>
                <a:sym typeface="IBM Plex Sans SemiBold"/>
              </a:defRPr>
            </a:lvl2pPr>
            <a:lvl3pPr lvl="2">
              <a:spcBef>
                <a:spcPts val="0"/>
              </a:spcBef>
              <a:spcAft>
                <a:spcPts val="0"/>
              </a:spcAft>
              <a:buClr>
                <a:schemeClr val="accent1"/>
              </a:buClr>
              <a:buSzPts val="3500"/>
              <a:buFont typeface="IBM Plex Sans SemiBold"/>
              <a:buNone/>
              <a:defRPr sz="3500">
                <a:solidFill>
                  <a:schemeClr val="accent1"/>
                </a:solidFill>
                <a:latin typeface="IBM Plex Sans SemiBold"/>
                <a:ea typeface="IBM Plex Sans SemiBold"/>
                <a:cs typeface="IBM Plex Sans SemiBold"/>
                <a:sym typeface="IBM Plex Sans SemiBold"/>
              </a:defRPr>
            </a:lvl3pPr>
            <a:lvl4pPr lvl="3">
              <a:spcBef>
                <a:spcPts val="0"/>
              </a:spcBef>
              <a:spcAft>
                <a:spcPts val="0"/>
              </a:spcAft>
              <a:buClr>
                <a:schemeClr val="accent1"/>
              </a:buClr>
              <a:buSzPts val="3500"/>
              <a:buFont typeface="IBM Plex Sans SemiBold"/>
              <a:buNone/>
              <a:defRPr sz="3500">
                <a:solidFill>
                  <a:schemeClr val="accent1"/>
                </a:solidFill>
                <a:latin typeface="IBM Plex Sans SemiBold"/>
                <a:ea typeface="IBM Plex Sans SemiBold"/>
                <a:cs typeface="IBM Plex Sans SemiBold"/>
                <a:sym typeface="IBM Plex Sans SemiBold"/>
              </a:defRPr>
            </a:lvl4pPr>
            <a:lvl5pPr lvl="4">
              <a:spcBef>
                <a:spcPts val="0"/>
              </a:spcBef>
              <a:spcAft>
                <a:spcPts val="0"/>
              </a:spcAft>
              <a:buClr>
                <a:schemeClr val="accent1"/>
              </a:buClr>
              <a:buSzPts val="3500"/>
              <a:buFont typeface="IBM Plex Sans SemiBold"/>
              <a:buNone/>
              <a:defRPr sz="3500">
                <a:solidFill>
                  <a:schemeClr val="accent1"/>
                </a:solidFill>
                <a:latin typeface="IBM Plex Sans SemiBold"/>
                <a:ea typeface="IBM Plex Sans SemiBold"/>
                <a:cs typeface="IBM Plex Sans SemiBold"/>
                <a:sym typeface="IBM Plex Sans SemiBold"/>
              </a:defRPr>
            </a:lvl5pPr>
            <a:lvl6pPr lvl="5">
              <a:spcBef>
                <a:spcPts val="0"/>
              </a:spcBef>
              <a:spcAft>
                <a:spcPts val="0"/>
              </a:spcAft>
              <a:buClr>
                <a:schemeClr val="accent1"/>
              </a:buClr>
              <a:buSzPts val="3500"/>
              <a:buFont typeface="IBM Plex Sans SemiBold"/>
              <a:buNone/>
              <a:defRPr sz="3500">
                <a:solidFill>
                  <a:schemeClr val="accent1"/>
                </a:solidFill>
                <a:latin typeface="IBM Plex Sans SemiBold"/>
                <a:ea typeface="IBM Plex Sans SemiBold"/>
                <a:cs typeface="IBM Plex Sans SemiBold"/>
                <a:sym typeface="IBM Plex Sans SemiBold"/>
              </a:defRPr>
            </a:lvl6pPr>
            <a:lvl7pPr lvl="6">
              <a:spcBef>
                <a:spcPts val="0"/>
              </a:spcBef>
              <a:spcAft>
                <a:spcPts val="0"/>
              </a:spcAft>
              <a:buClr>
                <a:schemeClr val="accent1"/>
              </a:buClr>
              <a:buSzPts val="3500"/>
              <a:buFont typeface="IBM Plex Sans SemiBold"/>
              <a:buNone/>
              <a:defRPr sz="3500">
                <a:solidFill>
                  <a:schemeClr val="accent1"/>
                </a:solidFill>
                <a:latin typeface="IBM Plex Sans SemiBold"/>
                <a:ea typeface="IBM Plex Sans SemiBold"/>
                <a:cs typeface="IBM Plex Sans SemiBold"/>
                <a:sym typeface="IBM Plex Sans SemiBold"/>
              </a:defRPr>
            </a:lvl7pPr>
            <a:lvl8pPr lvl="7">
              <a:spcBef>
                <a:spcPts val="0"/>
              </a:spcBef>
              <a:spcAft>
                <a:spcPts val="0"/>
              </a:spcAft>
              <a:buClr>
                <a:schemeClr val="accent1"/>
              </a:buClr>
              <a:buSzPts val="3500"/>
              <a:buFont typeface="IBM Plex Sans SemiBold"/>
              <a:buNone/>
              <a:defRPr sz="3500">
                <a:solidFill>
                  <a:schemeClr val="accent1"/>
                </a:solidFill>
                <a:latin typeface="IBM Plex Sans SemiBold"/>
                <a:ea typeface="IBM Plex Sans SemiBold"/>
                <a:cs typeface="IBM Plex Sans SemiBold"/>
                <a:sym typeface="IBM Plex Sans SemiBold"/>
              </a:defRPr>
            </a:lvl8pPr>
            <a:lvl9pPr lvl="8">
              <a:spcBef>
                <a:spcPts val="0"/>
              </a:spcBef>
              <a:spcAft>
                <a:spcPts val="0"/>
              </a:spcAft>
              <a:buClr>
                <a:schemeClr val="accent1"/>
              </a:buClr>
              <a:buSzPts val="3500"/>
              <a:buFont typeface="IBM Plex Sans SemiBold"/>
              <a:buNone/>
              <a:defRPr sz="3500">
                <a:solidFill>
                  <a:schemeClr val="accent1"/>
                </a:solidFill>
                <a:latin typeface="IBM Plex Sans SemiBold"/>
                <a:ea typeface="IBM Plex Sans SemiBold"/>
                <a:cs typeface="IBM Plex Sans SemiBold"/>
                <a:sym typeface="IBM Plex Sans SemiBold"/>
              </a:defRPr>
            </a:lvl9pPr>
          </a:lstStyle>
          <a:p/>
        </p:txBody>
      </p:sp>
      <p:sp>
        <p:nvSpPr>
          <p:cNvPr id="7" name="Google Shape;7;p1"/>
          <p:cNvSpPr txBox="1"/>
          <p:nvPr>
            <p:ph idx="1" type="body"/>
          </p:nvPr>
        </p:nvSpPr>
        <p:spPr>
          <a:xfrm>
            <a:off x="621100" y="1152475"/>
            <a:ext cx="79017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3"/>
              </a:buClr>
              <a:buSzPts val="1400"/>
              <a:buFont typeface="IBM Plex Sans Medium"/>
              <a:buChar char="●"/>
              <a:defRPr>
                <a:solidFill>
                  <a:schemeClr val="accent3"/>
                </a:solidFill>
                <a:latin typeface="IBM Plex Sans Medium"/>
                <a:ea typeface="IBM Plex Sans Medium"/>
                <a:cs typeface="IBM Plex Sans Medium"/>
                <a:sym typeface="IBM Plex Sans Medium"/>
              </a:defRPr>
            </a:lvl1pPr>
            <a:lvl2pPr indent="-317500" lvl="1" marL="914400">
              <a:lnSpc>
                <a:spcPct val="115000"/>
              </a:lnSpc>
              <a:spcBef>
                <a:spcPts val="0"/>
              </a:spcBef>
              <a:spcAft>
                <a:spcPts val="0"/>
              </a:spcAft>
              <a:buClr>
                <a:schemeClr val="accent3"/>
              </a:buClr>
              <a:buSzPts val="1400"/>
              <a:buFont typeface="IBM Plex Sans Medium"/>
              <a:buChar char="○"/>
              <a:defRPr>
                <a:solidFill>
                  <a:schemeClr val="accent3"/>
                </a:solidFill>
                <a:latin typeface="IBM Plex Sans Medium"/>
                <a:ea typeface="IBM Plex Sans Medium"/>
                <a:cs typeface="IBM Plex Sans Medium"/>
                <a:sym typeface="IBM Plex Sans Medium"/>
              </a:defRPr>
            </a:lvl2pPr>
            <a:lvl3pPr indent="-317500" lvl="2" marL="1371600">
              <a:lnSpc>
                <a:spcPct val="115000"/>
              </a:lnSpc>
              <a:spcBef>
                <a:spcPts val="0"/>
              </a:spcBef>
              <a:spcAft>
                <a:spcPts val="0"/>
              </a:spcAft>
              <a:buClr>
                <a:schemeClr val="accent3"/>
              </a:buClr>
              <a:buSzPts val="1400"/>
              <a:buFont typeface="IBM Plex Sans Medium"/>
              <a:buChar char="■"/>
              <a:defRPr>
                <a:solidFill>
                  <a:schemeClr val="accent3"/>
                </a:solidFill>
                <a:latin typeface="IBM Plex Sans Medium"/>
                <a:ea typeface="IBM Plex Sans Medium"/>
                <a:cs typeface="IBM Plex Sans Medium"/>
                <a:sym typeface="IBM Plex Sans Medium"/>
              </a:defRPr>
            </a:lvl3pPr>
            <a:lvl4pPr indent="-317500" lvl="3" marL="1828800">
              <a:lnSpc>
                <a:spcPct val="115000"/>
              </a:lnSpc>
              <a:spcBef>
                <a:spcPts val="0"/>
              </a:spcBef>
              <a:spcAft>
                <a:spcPts val="0"/>
              </a:spcAft>
              <a:buClr>
                <a:schemeClr val="accent3"/>
              </a:buClr>
              <a:buSzPts val="1400"/>
              <a:buFont typeface="IBM Plex Sans Medium"/>
              <a:buChar char="●"/>
              <a:defRPr>
                <a:solidFill>
                  <a:schemeClr val="accent3"/>
                </a:solidFill>
                <a:latin typeface="IBM Plex Sans Medium"/>
                <a:ea typeface="IBM Plex Sans Medium"/>
                <a:cs typeface="IBM Plex Sans Medium"/>
                <a:sym typeface="IBM Plex Sans Medium"/>
              </a:defRPr>
            </a:lvl4pPr>
            <a:lvl5pPr indent="-317500" lvl="4" marL="2286000">
              <a:lnSpc>
                <a:spcPct val="115000"/>
              </a:lnSpc>
              <a:spcBef>
                <a:spcPts val="0"/>
              </a:spcBef>
              <a:spcAft>
                <a:spcPts val="0"/>
              </a:spcAft>
              <a:buClr>
                <a:schemeClr val="accent3"/>
              </a:buClr>
              <a:buSzPts val="1400"/>
              <a:buFont typeface="IBM Plex Sans Medium"/>
              <a:buChar char="○"/>
              <a:defRPr>
                <a:solidFill>
                  <a:schemeClr val="accent3"/>
                </a:solidFill>
                <a:latin typeface="IBM Plex Sans Medium"/>
                <a:ea typeface="IBM Plex Sans Medium"/>
                <a:cs typeface="IBM Plex Sans Medium"/>
                <a:sym typeface="IBM Plex Sans Medium"/>
              </a:defRPr>
            </a:lvl5pPr>
            <a:lvl6pPr indent="-317500" lvl="5" marL="2743200">
              <a:lnSpc>
                <a:spcPct val="115000"/>
              </a:lnSpc>
              <a:spcBef>
                <a:spcPts val="0"/>
              </a:spcBef>
              <a:spcAft>
                <a:spcPts val="0"/>
              </a:spcAft>
              <a:buClr>
                <a:schemeClr val="accent3"/>
              </a:buClr>
              <a:buSzPts val="1400"/>
              <a:buFont typeface="IBM Plex Sans Medium"/>
              <a:buChar char="■"/>
              <a:defRPr>
                <a:solidFill>
                  <a:schemeClr val="accent3"/>
                </a:solidFill>
                <a:latin typeface="IBM Plex Sans Medium"/>
                <a:ea typeface="IBM Plex Sans Medium"/>
                <a:cs typeface="IBM Plex Sans Medium"/>
                <a:sym typeface="IBM Plex Sans Medium"/>
              </a:defRPr>
            </a:lvl6pPr>
            <a:lvl7pPr indent="-317500" lvl="6" marL="3200400">
              <a:lnSpc>
                <a:spcPct val="115000"/>
              </a:lnSpc>
              <a:spcBef>
                <a:spcPts val="0"/>
              </a:spcBef>
              <a:spcAft>
                <a:spcPts val="0"/>
              </a:spcAft>
              <a:buClr>
                <a:schemeClr val="accent3"/>
              </a:buClr>
              <a:buSzPts val="1400"/>
              <a:buFont typeface="IBM Plex Sans Medium"/>
              <a:buChar char="●"/>
              <a:defRPr>
                <a:solidFill>
                  <a:schemeClr val="accent3"/>
                </a:solidFill>
                <a:latin typeface="IBM Plex Sans Medium"/>
                <a:ea typeface="IBM Plex Sans Medium"/>
                <a:cs typeface="IBM Plex Sans Medium"/>
                <a:sym typeface="IBM Plex Sans Medium"/>
              </a:defRPr>
            </a:lvl7pPr>
            <a:lvl8pPr indent="-317500" lvl="7" marL="3657600">
              <a:lnSpc>
                <a:spcPct val="115000"/>
              </a:lnSpc>
              <a:spcBef>
                <a:spcPts val="0"/>
              </a:spcBef>
              <a:spcAft>
                <a:spcPts val="0"/>
              </a:spcAft>
              <a:buClr>
                <a:schemeClr val="accent3"/>
              </a:buClr>
              <a:buSzPts val="1400"/>
              <a:buFont typeface="IBM Plex Sans Medium"/>
              <a:buChar char="○"/>
              <a:defRPr>
                <a:solidFill>
                  <a:schemeClr val="accent3"/>
                </a:solidFill>
                <a:latin typeface="IBM Plex Sans Medium"/>
                <a:ea typeface="IBM Plex Sans Medium"/>
                <a:cs typeface="IBM Plex Sans Medium"/>
                <a:sym typeface="IBM Plex Sans Medium"/>
              </a:defRPr>
            </a:lvl8pPr>
            <a:lvl9pPr indent="-317500" lvl="8" marL="4114800">
              <a:lnSpc>
                <a:spcPct val="115000"/>
              </a:lnSpc>
              <a:spcBef>
                <a:spcPts val="0"/>
              </a:spcBef>
              <a:spcAft>
                <a:spcPts val="0"/>
              </a:spcAft>
              <a:buClr>
                <a:schemeClr val="accent3"/>
              </a:buClr>
              <a:buSzPts val="1400"/>
              <a:buFont typeface="IBM Plex Sans Medium"/>
              <a:buChar char="■"/>
              <a:defRPr>
                <a:solidFill>
                  <a:schemeClr val="accent3"/>
                </a:solidFill>
                <a:latin typeface="IBM Plex Sans Medium"/>
                <a:ea typeface="IBM Plex Sans Medium"/>
                <a:cs typeface="IBM Plex Sans Medium"/>
                <a:sym typeface="IBM Plex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ctrTitle"/>
          </p:nvPr>
        </p:nvSpPr>
        <p:spPr>
          <a:xfrm>
            <a:off x="395175" y="845650"/>
            <a:ext cx="5190600" cy="305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IBM Plex Sans"/>
                <a:ea typeface="IBM Plex Sans"/>
                <a:cs typeface="IBM Plex Sans"/>
                <a:sym typeface="IBM Plex Sans"/>
              </a:rPr>
              <a:t>Redes Neuronales en la clasificación de datos biomédicos</a:t>
            </a:r>
            <a:r>
              <a:rPr lang="en"/>
              <a:t> </a:t>
            </a:r>
            <a:endParaRPr sz="5900">
              <a:solidFill>
                <a:schemeClr val="accent1"/>
              </a:solidFill>
            </a:endParaRPr>
          </a:p>
        </p:txBody>
      </p:sp>
      <p:grpSp>
        <p:nvGrpSpPr>
          <p:cNvPr id="159" name="Google Shape;159;p25"/>
          <p:cNvGrpSpPr/>
          <p:nvPr/>
        </p:nvGrpSpPr>
        <p:grpSpPr>
          <a:xfrm>
            <a:off x="6529610" y="1024890"/>
            <a:ext cx="1671873" cy="1377073"/>
            <a:chOff x="7744293" y="1441411"/>
            <a:chExt cx="1308502" cy="1077775"/>
          </a:xfrm>
        </p:grpSpPr>
        <p:sp>
          <p:nvSpPr>
            <p:cNvPr id="160" name="Google Shape;160;p25"/>
            <p:cNvSpPr/>
            <p:nvPr/>
          </p:nvSpPr>
          <p:spPr>
            <a:xfrm>
              <a:off x="8221486" y="2458421"/>
              <a:ext cx="614179" cy="60764"/>
            </a:xfrm>
            <a:custGeom>
              <a:rect b="b" l="l" r="r" t="t"/>
              <a:pathLst>
                <a:path extrusionOk="0" h="464" w="4690">
                  <a:moveTo>
                    <a:pt x="0" y="0"/>
                  </a:moveTo>
                  <a:lnTo>
                    <a:pt x="0" y="463"/>
                  </a:lnTo>
                  <a:lnTo>
                    <a:pt x="4690" y="463"/>
                  </a:lnTo>
                  <a:lnTo>
                    <a:pt x="46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8016152" y="2458421"/>
              <a:ext cx="614179" cy="60764"/>
            </a:xfrm>
            <a:custGeom>
              <a:rect b="b" l="l" r="r" t="t"/>
              <a:pathLst>
                <a:path extrusionOk="0" h="464" w="4690">
                  <a:moveTo>
                    <a:pt x="0" y="0"/>
                  </a:moveTo>
                  <a:lnTo>
                    <a:pt x="0" y="463"/>
                  </a:lnTo>
                  <a:lnTo>
                    <a:pt x="4690" y="463"/>
                  </a:lnTo>
                  <a:lnTo>
                    <a:pt x="46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8186247" y="2049575"/>
              <a:ext cx="444073" cy="408972"/>
            </a:xfrm>
            <a:custGeom>
              <a:rect b="b" l="l" r="r" t="t"/>
              <a:pathLst>
                <a:path extrusionOk="0" h="3123" w="2495">
                  <a:moveTo>
                    <a:pt x="0" y="1"/>
                  </a:moveTo>
                  <a:lnTo>
                    <a:pt x="0" y="3122"/>
                  </a:lnTo>
                  <a:lnTo>
                    <a:pt x="2495" y="3122"/>
                  </a:lnTo>
                  <a:lnTo>
                    <a:pt x="24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8186247" y="2049575"/>
              <a:ext cx="444073" cy="289672"/>
            </a:xfrm>
            <a:custGeom>
              <a:rect b="b" l="l" r="r" t="t"/>
              <a:pathLst>
                <a:path extrusionOk="0" h="2212" w="2495">
                  <a:moveTo>
                    <a:pt x="0" y="1"/>
                  </a:moveTo>
                  <a:lnTo>
                    <a:pt x="0" y="2211"/>
                  </a:lnTo>
                  <a:lnTo>
                    <a:pt x="2495" y="2211"/>
                  </a:lnTo>
                  <a:lnTo>
                    <a:pt x="24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7797067" y="1441411"/>
              <a:ext cx="1255727" cy="831318"/>
            </a:xfrm>
            <a:custGeom>
              <a:rect b="b" l="l" r="r" t="t"/>
              <a:pathLst>
                <a:path extrusionOk="0" h="6348" w="9589">
                  <a:moveTo>
                    <a:pt x="210" y="0"/>
                  </a:moveTo>
                  <a:cubicBezTo>
                    <a:pt x="90" y="0"/>
                    <a:pt x="0" y="105"/>
                    <a:pt x="0" y="224"/>
                  </a:cubicBezTo>
                  <a:lnTo>
                    <a:pt x="0" y="6123"/>
                  </a:lnTo>
                  <a:cubicBezTo>
                    <a:pt x="0" y="6243"/>
                    <a:pt x="90" y="6347"/>
                    <a:pt x="210" y="6347"/>
                  </a:cubicBezTo>
                  <a:lnTo>
                    <a:pt x="9365" y="6347"/>
                  </a:lnTo>
                  <a:cubicBezTo>
                    <a:pt x="9484" y="6347"/>
                    <a:pt x="9589" y="6243"/>
                    <a:pt x="9589" y="6123"/>
                  </a:cubicBezTo>
                  <a:lnTo>
                    <a:pt x="9589" y="224"/>
                  </a:lnTo>
                  <a:cubicBezTo>
                    <a:pt x="9589" y="105"/>
                    <a:pt x="9484" y="0"/>
                    <a:pt x="93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7744293" y="1441411"/>
              <a:ext cx="1255727" cy="831318"/>
            </a:xfrm>
            <a:custGeom>
              <a:rect b="b" l="l" r="r" t="t"/>
              <a:pathLst>
                <a:path extrusionOk="0" h="6348" w="9589">
                  <a:moveTo>
                    <a:pt x="209" y="0"/>
                  </a:moveTo>
                  <a:cubicBezTo>
                    <a:pt x="90" y="0"/>
                    <a:pt x="0" y="105"/>
                    <a:pt x="0" y="209"/>
                  </a:cubicBezTo>
                  <a:lnTo>
                    <a:pt x="0" y="6123"/>
                  </a:lnTo>
                  <a:cubicBezTo>
                    <a:pt x="0" y="6243"/>
                    <a:pt x="90" y="6347"/>
                    <a:pt x="209" y="6347"/>
                  </a:cubicBezTo>
                  <a:lnTo>
                    <a:pt x="9364" y="6347"/>
                  </a:lnTo>
                  <a:cubicBezTo>
                    <a:pt x="9484" y="6347"/>
                    <a:pt x="9588" y="6243"/>
                    <a:pt x="9588" y="6123"/>
                  </a:cubicBezTo>
                  <a:lnTo>
                    <a:pt x="9588" y="209"/>
                  </a:lnTo>
                  <a:cubicBezTo>
                    <a:pt x="9588" y="105"/>
                    <a:pt x="9484" y="0"/>
                    <a:pt x="9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7789210" y="1484365"/>
              <a:ext cx="1163797" cy="745279"/>
            </a:xfrm>
            <a:custGeom>
              <a:rect b="b" l="l" r="r" t="t"/>
              <a:pathLst>
                <a:path extrusionOk="0" h="5691" w="8887">
                  <a:moveTo>
                    <a:pt x="210" y="1"/>
                  </a:moveTo>
                  <a:cubicBezTo>
                    <a:pt x="90" y="1"/>
                    <a:pt x="1" y="90"/>
                    <a:pt x="1" y="210"/>
                  </a:cubicBezTo>
                  <a:lnTo>
                    <a:pt x="1" y="5467"/>
                  </a:lnTo>
                  <a:cubicBezTo>
                    <a:pt x="1" y="5586"/>
                    <a:pt x="90" y="5691"/>
                    <a:pt x="210" y="5691"/>
                  </a:cubicBezTo>
                  <a:lnTo>
                    <a:pt x="8678" y="5691"/>
                  </a:lnTo>
                  <a:cubicBezTo>
                    <a:pt x="8797" y="5691"/>
                    <a:pt x="8887" y="5586"/>
                    <a:pt x="8887" y="5467"/>
                  </a:cubicBezTo>
                  <a:lnTo>
                    <a:pt x="8887" y="210"/>
                  </a:lnTo>
                  <a:cubicBezTo>
                    <a:pt x="8887" y="90"/>
                    <a:pt x="8797" y="1"/>
                    <a:pt x="86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8215593" y="1539105"/>
              <a:ext cx="502736" cy="639727"/>
            </a:xfrm>
            <a:custGeom>
              <a:rect b="b" l="l" r="r" t="t"/>
              <a:pathLst>
                <a:path extrusionOk="0" h="4885" w="3839">
                  <a:moveTo>
                    <a:pt x="0" y="1"/>
                  </a:moveTo>
                  <a:lnTo>
                    <a:pt x="0" y="4885"/>
                  </a:lnTo>
                  <a:lnTo>
                    <a:pt x="3839" y="4885"/>
                  </a:lnTo>
                  <a:lnTo>
                    <a:pt x="38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8751454" y="1539105"/>
              <a:ext cx="166444" cy="639727"/>
            </a:xfrm>
            <a:custGeom>
              <a:rect b="b" l="l" r="r" t="t"/>
              <a:pathLst>
                <a:path extrusionOk="0" h="4885" w="1271">
                  <a:moveTo>
                    <a:pt x="1" y="1"/>
                  </a:moveTo>
                  <a:lnTo>
                    <a:pt x="1" y="4885"/>
                  </a:lnTo>
                  <a:lnTo>
                    <a:pt x="1270" y="4885"/>
                  </a:lnTo>
                  <a:lnTo>
                    <a:pt x="1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8771097" y="1726897"/>
              <a:ext cx="127157" cy="43216"/>
            </a:xfrm>
            <a:custGeom>
              <a:rect b="b" l="l" r="r" t="t"/>
              <a:pathLst>
                <a:path extrusionOk="0" h="330" w="971">
                  <a:moveTo>
                    <a:pt x="0" y="1"/>
                  </a:moveTo>
                  <a:lnTo>
                    <a:pt x="0" y="329"/>
                  </a:lnTo>
                  <a:lnTo>
                    <a:pt x="971" y="329"/>
                  </a:lnTo>
                  <a:lnTo>
                    <a:pt x="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8771097" y="1801280"/>
              <a:ext cx="127157" cy="43085"/>
            </a:xfrm>
            <a:custGeom>
              <a:rect b="b" l="l" r="r" t="t"/>
              <a:pathLst>
                <a:path extrusionOk="0" h="329" w="971">
                  <a:moveTo>
                    <a:pt x="0" y="0"/>
                  </a:moveTo>
                  <a:lnTo>
                    <a:pt x="0" y="329"/>
                  </a:lnTo>
                  <a:lnTo>
                    <a:pt x="971" y="329"/>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8771097" y="1873568"/>
              <a:ext cx="127157" cy="43216"/>
            </a:xfrm>
            <a:custGeom>
              <a:rect b="b" l="l" r="r" t="t"/>
              <a:pathLst>
                <a:path extrusionOk="0" h="330" w="971">
                  <a:moveTo>
                    <a:pt x="0" y="1"/>
                  </a:moveTo>
                  <a:lnTo>
                    <a:pt x="0" y="329"/>
                  </a:lnTo>
                  <a:lnTo>
                    <a:pt x="971" y="329"/>
                  </a:lnTo>
                  <a:lnTo>
                    <a:pt x="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8771097" y="1947952"/>
              <a:ext cx="127157" cy="43085"/>
            </a:xfrm>
            <a:custGeom>
              <a:rect b="b" l="l" r="r" t="t"/>
              <a:pathLst>
                <a:path extrusionOk="0" h="329" w="971">
                  <a:moveTo>
                    <a:pt x="0" y="0"/>
                  </a:moveTo>
                  <a:lnTo>
                    <a:pt x="0" y="329"/>
                  </a:lnTo>
                  <a:lnTo>
                    <a:pt x="971" y="329"/>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8771097" y="2022204"/>
              <a:ext cx="127157" cy="43216"/>
            </a:xfrm>
            <a:custGeom>
              <a:rect b="b" l="l" r="r" t="t"/>
              <a:pathLst>
                <a:path extrusionOk="0" h="330" w="971">
                  <a:moveTo>
                    <a:pt x="0" y="1"/>
                  </a:moveTo>
                  <a:lnTo>
                    <a:pt x="0" y="329"/>
                  </a:lnTo>
                  <a:lnTo>
                    <a:pt x="971" y="329"/>
                  </a:lnTo>
                  <a:lnTo>
                    <a:pt x="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8771097" y="2094623"/>
              <a:ext cx="127157" cy="43085"/>
            </a:xfrm>
            <a:custGeom>
              <a:rect b="b" l="l" r="r" t="t"/>
              <a:pathLst>
                <a:path extrusionOk="0" h="329" w="971">
                  <a:moveTo>
                    <a:pt x="0" y="0"/>
                  </a:moveTo>
                  <a:lnTo>
                    <a:pt x="0" y="329"/>
                  </a:lnTo>
                  <a:lnTo>
                    <a:pt x="971" y="329"/>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8256713" y="1718122"/>
              <a:ext cx="264136" cy="265189"/>
            </a:xfrm>
            <a:custGeom>
              <a:rect b="b" l="l" r="r" t="t"/>
              <a:pathLst>
                <a:path extrusionOk="0" h="2025" w="2017">
                  <a:moveTo>
                    <a:pt x="1337" y="1"/>
                  </a:moveTo>
                  <a:cubicBezTo>
                    <a:pt x="1105" y="1"/>
                    <a:pt x="864" y="58"/>
                    <a:pt x="747" y="202"/>
                  </a:cubicBezTo>
                  <a:cubicBezTo>
                    <a:pt x="538" y="411"/>
                    <a:pt x="344" y="635"/>
                    <a:pt x="149" y="874"/>
                  </a:cubicBezTo>
                  <a:cubicBezTo>
                    <a:pt x="0" y="1128"/>
                    <a:pt x="60" y="1994"/>
                    <a:pt x="553" y="2024"/>
                  </a:cubicBezTo>
                  <a:cubicBezTo>
                    <a:pt x="557" y="2024"/>
                    <a:pt x="562" y="2024"/>
                    <a:pt x="567" y="2024"/>
                  </a:cubicBezTo>
                  <a:cubicBezTo>
                    <a:pt x="1077" y="2024"/>
                    <a:pt x="1927" y="471"/>
                    <a:pt x="1927" y="471"/>
                  </a:cubicBezTo>
                  <a:cubicBezTo>
                    <a:pt x="1927" y="471"/>
                    <a:pt x="2016" y="157"/>
                    <a:pt x="1748" y="68"/>
                  </a:cubicBezTo>
                  <a:cubicBezTo>
                    <a:pt x="1640" y="26"/>
                    <a:pt x="1491" y="1"/>
                    <a:pt x="1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8510893" y="1599738"/>
              <a:ext cx="150729" cy="276844"/>
            </a:xfrm>
            <a:custGeom>
              <a:rect b="b" l="l" r="r" t="t"/>
              <a:pathLst>
                <a:path extrusionOk="0" h="2114" w="1151">
                  <a:moveTo>
                    <a:pt x="583" y="1"/>
                  </a:moveTo>
                  <a:cubicBezTo>
                    <a:pt x="404" y="1"/>
                    <a:pt x="553" y="314"/>
                    <a:pt x="583" y="404"/>
                  </a:cubicBezTo>
                  <a:cubicBezTo>
                    <a:pt x="613" y="479"/>
                    <a:pt x="628" y="553"/>
                    <a:pt x="658" y="643"/>
                  </a:cubicBezTo>
                  <a:lnTo>
                    <a:pt x="673" y="733"/>
                  </a:lnTo>
                  <a:cubicBezTo>
                    <a:pt x="628" y="718"/>
                    <a:pt x="583" y="688"/>
                    <a:pt x="538" y="658"/>
                  </a:cubicBezTo>
                  <a:cubicBezTo>
                    <a:pt x="449" y="613"/>
                    <a:pt x="389" y="524"/>
                    <a:pt x="299" y="479"/>
                  </a:cubicBezTo>
                  <a:cubicBezTo>
                    <a:pt x="250" y="454"/>
                    <a:pt x="170" y="378"/>
                    <a:pt x="110" y="378"/>
                  </a:cubicBezTo>
                  <a:cubicBezTo>
                    <a:pt x="97" y="378"/>
                    <a:pt x="86" y="381"/>
                    <a:pt x="75" y="389"/>
                  </a:cubicBezTo>
                  <a:cubicBezTo>
                    <a:pt x="1" y="434"/>
                    <a:pt x="75" y="524"/>
                    <a:pt x="105" y="568"/>
                  </a:cubicBezTo>
                  <a:cubicBezTo>
                    <a:pt x="120" y="628"/>
                    <a:pt x="120" y="673"/>
                    <a:pt x="150" y="703"/>
                  </a:cubicBezTo>
                  <a:cubicBezTo>
                    <a:pt x="195" y="762"/>
                    <a:pt x="225" y="792"/>
                    <a:pt x="284" y="837"/>
                  </a:cubicBezTo>
                  <a:cubicBezTo>
                    <a:pt x="359" y="897"/>
                    <a:pt x="449" y="942"/>
                    <a:pt x="538" y="986"/>
                  </a:cubicBezTo>
                  <a:cubicBezTo>
                    <a:pt x="598" y="1031"/>
                    <a:pt x="673" y="1076"/>
                    <a:pt x="747" y="1106"/>
                  </a:cubicBezTo>
                  <a:cubicBezTo>
                    <a:pt x="732" y="1166"/>
                    <a:pt x="703" y="1225"/>
                    <a:pt x="688" y="1285"/>
                  </a:cubicBezTo>
                  <a:cubicBezTo>
                    <a:pt x="643" y="1390"/>
                    <a:pt x="568" y="1494"/>
                    <a:pt x="479" y="1569"/>
                  </a:cubicBezTo>
                  <a:cubicBezTo>
                    <a:pt x="389" y="1644"/>
                    <a:pt x="299" y="1688"/>
                    <a:pt x="180" y="1733"/>
                  </a:cubicBezTo>
                  <a:cubicBezTo>
                    <a:pt x="105" y="1763"/>
                    <a:pt x="135" y="1883"/>
                    <a:pt x="210" y="1883"/>
                  </a:cubicBezTo>
                  <a:cubicBezTo>
                    <a:pt x="314" y="1898"/>
                    <a:pt x="404" y="1957"/>
                    <a:pt x="434" y="2062"/>
                  </a:cubicBezTo>
                  <a:cubicBezTo>
                    <a:pt x="453" y="2091"/>
                    <a:pt x="485" y="2114"/>
                    <a:pt x="514" y="2114"/>
                  </a:cubicBezTo>
                  <a:cubicBezTo>
                    <a:pt x="529" y="2114"/>
                    <a:pt x="543" y="2107"/>
                    <a:pt x="553" y="2092"/>
                  </a:cubicBezTo>
                  <a:cubicBezTo>
                    <a:pt x="613" y="2047"/>
                    <a:pt x="643" y="1987"/>
                    <a:pt x="688" y="1942"/>
                  </a:cubicBezTo>
                  <a:cubicBezTo>
                    <a:pt x="732" y="1868"/>
                    <a:pt x="792" y="1823"/>
                    <a:pt x="837" y="1748"/>
                  </a:cubicBezTo>
                  <a:cubicBezTo>
                    <a:pt x="912" y="1614"/>
                    <a:pt x="986" y="1479"/>
                    <a:pt x="1046" y="1330"/>
                  </a:cubicBezTo>
                  <a:cubicBezTo>
                    <a:pt x="1151" y="1031"/>
                    <a:pt x="1031" y="718"/>
                    <a:pt x="912" y="434"/>
                  </a:cubicBezTo>
                  <a:cubicBezTo>
                    <a:pt x="882" y="329"/>
                    <a:pt x="837" y="255"/>
                    <a:pt x="792" y="165"/>
                  </a:cubicBezTo>
                  <a:cubicBezTo>
                    <a:pt x="747" y="105"/>
                    <a:pt x="688" y="1"/>
                    <a:pt x="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8282118" y="1758850"/>
              <a:ext cx="328697" cy="385146"/>
            </a:xfrm>
            <a:custGeom>
              <a:rect b="b" l="l" r="r" t="t"/>
              <a:pathLst>
                <a:path extrusionOk="0" h="2941" w="2510">
                  <a:moveTo>
                    <a:pt x="1542" y="0"/>
                  </a:moveTo>
                  <a:cubicBezTo>
                    <a:pt x="1313" y="0"/>
                    <a:pt x="1098" y="85"/>
                    <a:pt x="1001" y="533"/>
                  </a:cubicBezTo>
                  <a:cubicBezTo>
                    <a:pt x="1001" y="533"/>
                    <a:pt x="977" y="528"/>
                    <a:pt x="937" y="528"/>
                  </a:cubicBezTo>
                  <a:cubicBezTo>
                    <a:pt x="820" y="528"/>
                    <a:pt x="562" y="570"/>
                    <a:pt x="329" y="892"/>
                  </a:cubicBezTo>
                  <a:cubicBezTo>
                    <a:pt x="0" y="1310"/>
                    <a:pt x="135" y="2042"/>
                    <a:pt x="613" y="2505"/>
                  </a:cubicBezTo>
                  <a:cubicBezTo>
                    <a:pt x="832" y="2724"/>
                    <a:pt x="1112" y="2941"/>
                    <a:pt x="1408" y="2941"/>
                  </a:cubicBezTo>
                  <a:cubicBezTo>
                    <a:pt x="1756" y="2941"/>
                    <a:pt x="2127" y="2642"/>
                    <a:pt x="2450" y="1698"/>
                  </a:cubicBezTo>
                  <a:cubicBezTo>
                    <a:pt x="2479" y="1534"/>
                    <a:pt x="2509" y="1384"/>
                    <a:pt x="2494" y="1220"/>
                  </a:cubicBezTo>
                  <a:lnTo>
                    <a:pt x="2494" y="1175"/>
                  </a:lnTo>
                  <a:cubicBezTo>
                    <a:pt x="2494" y="951"/>
                    <a:pt x="2450" y="742"/>
                    <a:pt x="2360" y="533"/>
                  </a:cubicBezTo>
                  <a:cubicBezTo>
                    <a:pt x="2300" y="414"/>
                    <a:pt x="2241" y="294"/>
                    <a:pt x="2151" y="190"/>
                  </a:cubicBezTo>
                  <a:cubicBezTo>
                    <a:pt x="2031" y="85"/>
                    <a:pt x="1867" y="25"/>
                    <a:pt x="1703" y="10"/>
                  </a:cubicBezTo>
                  <a:cubicBezTo>
                    <a:pt x="1649" y="5"/>
                    <a:pt x="1595" y="0"/>
                    <a:pt x="15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8327034" y="1758195"/>
              <a:ext cx="283779" cy="386194"/>
            </a:xfrm>
            <a:custGeom>
              <a:rect b="b" l="l" r="r" t="t"/>
              <a:pathLst>
                <a:path extrusionOk="0" h="2949" w="2167">
                  <a:moveTo>
                    <a:pt x="1225" y="1"/>
                  </a:moveTo>
                  <a:cubicBezTo>
                    <a:pt x="1136" y="1"/>
                    <a:pt x="1046" y="20"/>
                    <a:pt x="957" y="60"/>
                  </a:cubicBezTo>
                  <a:cubicBezTo>
                    <a:pt x="986" y="60"/>
                    <a:pt x="1031" y="60"/>
                    <a:pt x="1061" y="75"/>
                  </a:cubicBezTo>
                  <a:cubicBezTo>
                    <a:pt x="1405" y="225"/>
                    <a:pt x="1763" y="464"/>
                    <a:pt x="1808" y="867"/>
                  </a:cubicBezTo>
                  <a:cubicBezTo>
                    <a:pt x="1853" y="1345"/>
                    <a:pt x="1748" y="1823"/>
                    <a:pt x="1479" y="2211"/>
                  </a:cubicBezTo>
                  <a:cubicBezTo>
                    <a:pt x="1345" y="2405"/>
                    <a:pt x="1166" y="2525"/>
                    <a:pt x="942" y="2584"/>
                  </a:cubicBezTo>
                  <a:cubicBezTo>
                    <a:pt x="897" y="2598"/>
                    <a:pt x="855" y="2605"/>
                    <a:pt x="816" y="2605"/>
                  </a:cubicBezTo>
                  <a:cubicBezTo>
                    <a:pt x="605" y="2605"/>
                    <a:pt x="458" y="2424"/>
                    <a:pt x="270" y="2286"/>
                  </a:cubicBezTo>
                  <a:cubicBezTo>
                    <a:pt x="195" y="2226"/>
                    <a:pt x="105" y="2181"/>
                    <a:pt x="1" y="2166"/>
                  </a:cubicBezTo>
                  <a:lnTo>
                    <a:pt x="1" y="2166"/>
                  </a:lnTo>
                  <a:cubicBezTo>
                    <a:pt x="75" y="2300"/>
                    <a:pt x="165" y="2420"/>
                    <a:pt x="270" y="2525"/>
                  </a:cubicBezTo>
                  <a:cubicBezTo>
                    <a:pt x="495" y="2736"/>
                    <a:pt x="774" y="2948"/>
                    <a:pt x="1067" y="2948"/>
                  </a:cubicBezTo>
                  <a:cubicBezTo>
                    <a:pt x="1415" y="2948"/>
                    <a:pt x="1783" y="2651"/>
                    <a:pt x="2107" y="1703"/>
                  </a:cubicBezTo>
                  <a:cubicBezTo>
                    <a:pt x="2151" y="1554"/>
                    <a:pt x="2166" y="1389"/>
                    <a:pt x="2151" y="1225"/>
                  </a:cubicBezTo>
                  <a:lnTo>
                    <a:pt x="2151" y="1165"/>
                  </a:lnTo>
                  <a:cubicBezTo>
                    <a:pt x="2151" y="956"/>
                    <a:pt x="2107" y="747"/>
                    <a:pt x="2017" y="538"/>
                  </a:cubicBezTo>
                  <a:cubicBezTo>
                    <a:pt x="1957" y="419"/>
                    <a:pt x="1898" y="299"/>
                    <a:pt x="1808" y="195"/>
                  </a:cubicBezTo>
                  <a:cubicBezTo>
                    <a:pt x="1688" y="90"/>
                    <a:pt x="1524" y="30"/>
                    <a:pt x="1360" y="15"/>
                  </a:cubicBezTo>
                  <a:cubicBezTo>
                    <a:pt x="1315" y="5"/>
                    <a:pt x="1270" y="1"/>
                    <a:pt x="1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8325070" y="1567653"/>
              <a:ext cx="171682" cy="243450"/>
            </a:xfrm>
            <a:custGeom>
              <a:rect b="b" l="l" r="r" t="t"/>
              <a:pathLst>
                <a:path extrusionOk="0" h="1859" w="1311">
                  <a:moveTo>
                    <a:pt x="778" y="1"/>
                  </a:moveTo>
                  <a:cubicBezTo>
                    <a:pt x="743" y="1"/>
                    <a:pt x="708" y="2"/>
                    <a:pt x="673" y="7"/>
                  </a:cubicBezTo>
                  <a:cubicBezTo>
                    <a:pt x="553" y="7"/>
                    <a:pt x="464" y="67"/>
                    <a:pt x="389" y="141"/>
                  </a:cubicBezTo>
                  <a:cubicBezTo>
                    <a:pt x="314" y="216"/>
                    <a:pt x="255" y="306"/>
                    <a:pt x="210" y="395"/>
                  </a:cubicBezTo>
                  <a:cubicBezTo>
                    <a:pt x="135" y="500"/>
                    <a:pt x="90" y="619"/>
                    <a:pt x="61" y="724"/>
                  </a:cubicBezTo>
                  <a:cubicBezTo>
                    <a:pt x="1" y="948"/>
                    <a:pt x="1" y="1172"/>
                    <a:pt x="31" y="1396"/>
                  </a:cubicBezTo>
                  <a:cubicBezTo>
                    <a:pt x="46" y="1485"/>
                    <a:pt x="90" y="1590"/>
                    <a:pt x="135" y="1680"/>
                  </a:cubicBezTo>
                  <a:cubicBezTo>
                    <a:pt x="165" y="1769"/>
                    <a:pt x="240" y="1829"/>
                    <a:pt x="329" y="1859"/>
                  </a:cubicBezTo>
                  <a:cubicBezTo>
                    <a:pt x="359" y="1859"/>
                    <a:pt x="374" y="1829"/>
                    <a:pt x="359" y="1799"/>
                  </a:cubicBezTo>
                  <a:cubicBezTo>
                    <a:pt x="419" y="1769"/>
                    <a:pt x="479" y="1739"/>
                    <a:pt x="524" y="1694"/>
                  </a:cubicBezTo>
                  <a:cubicBezTo>
                    <a:pt x="539" y="1665"/>
                    <a:pt x="539" y="1635"/>
                    <a:pt x="524" y="1605"/>
                  </a:cubicBezTo>
                  <a:cubicBezTo>
                    <a:pt x="434" y="1411"/>
                    <a:pt x="404" y="1202"/>
                    <a:pt x="449" y="993"/>
                  </a:cubicBezTo>
                  <a:cubicBezTo>
                    <a:pt x="509" y="963"/>
                    <a:pt x="568" y="948"/>
                    <a:pt x="613" y="918"/>
                  </a:cubicBezTo>
                  <a:cubicBezTo>
                    <a:pt x="807" y="873"/>
                    <a:pt x="987" y="828"/>
                    <a:pt x="1181" y="828"/>
                  </a:cubicBezTo>
                  <a:cubicBezTo>
                    <a:pt x="1185" y="829"/>
                    <a:pt x="1190" y="829"/>
                    <a:pt x="1195" y="829"/>
                  </a:cubicBezTo>
                  <a:cubicBezTo>
                    <a:pt x="1301" y="829"/>
                    <a:pt x="1311" y="663"/>
                    <a:pt x="1211" y="649"/>
                  </a:cubicBezTo>
                  <a:cubicBezTo>
                    <a:pt x="1181" y="642"/>
                    <a:pt x="1147" y="638"/>
                    <a:pt x="1113" y="638"/>
                  </a:cubicBezTo>
                  <a:cubicBezTo>
                    <a:pt x="1080" y="638"/>
                    <a:pt x="1046" y="642"/>
                    <a:pt x="1016" y="649"/>
                  </a:cubicBezTo>
                  <a:cubicBezTo>
                    <a:pt x="927" y="649"/>
                    <a:pt x="822" y="664"/>
                    <a:pt x="733" y="679"/>
                  </a:cubicBezTo>
                  <a:cubicBezTo>
                    <a:pt x="673" y="694"/>
                    <a:pt x="598" y="709"/>
                    <a:pt x="539" y="724"/>
                  </a:cubicBezTo>
                  <a:cubicBezTo>
                    <a:pt x="568" y="604"/>
                    <a:pt x="628" y="485"/>
                    <a:pt x="718" y="380"/>
                  </a:cubicBezTo>
                  <a:cubicBezTo>
                    <a:pt x="822" y="291"/>
                    <a:pt x="942" y="216"/>
                    <a:pt x="1061" y="156"/>
                  </a:cubicBezTo>
                  <a:cubicBezTo>
                    <a:pt x="1106" y="126"/>
                    <a:pt x="1091" y="37"/>
                    <a:pt x="1046" y="22"/>
                  </a:cubicBezTo>
                  <a:cubicBezTo>
                    <a:pt x="951" y="11"/>
                    <a:pt x="864" y="1"/>
                    <a:pt x="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8381773" y="1912724"/>
              <a:ext cx="227076" cy="209925"/>
            </a:xfrm>
            <a:custGeom>
              <a:rect b="b" l="l" r="r" t="t"/>
              <a:pathLst>
                <a:path extrusionOk="0" h="1603" w="1734">
                  <a:moveTo>
                    <a:pt x="1733" y="0"/>
                  </a:moveTo>
                  <a:lnTo>
                    <a:pt x="1733" y="0"/>
                  </a:lnTo>
                  <a:cubicBezTo>
                    <a:pt x="1674" y="75"/>
                    <a:pt x="1584" y="150"/>
                    <a:pt x="1494" y="209"/>
                  </a:cubicBezTo>
                  <a:cubicBezTo>
                    <a:pt x="1345" y="284"/>
                    <a:pt x="1181" y="329"/>
                    <a:pt x="1017" y="329"/>
                  </a:cubicBezTo>
                  <a:cubicBezTo>
                    <a:pt x="972" y="314"/>
                    <a:pt x="912" y="299"/>
                    <a:pt x="852" y="284"/>
                  </a:cubicBezTo>
                  <a:cubicBezTo>
                    <a:pt x="778" y="269"/>
                    <a:pt x="718" y="224"/>
                    <a:pt x="673" y="165"/>
                  </a:cubicBezTo>
                  <a:cubicBezTo>
                    <a:pt x="618" y="99"/>
                    <a:pt x="540" y="57"/>
                    <a:pt x="455" y="57"/>
                  </a:cubicBezTo>
                  <a:cubicBezTo>
                    <a:pt x="423" y="57"/>
                    <a:pt x="391" y="63"/>
                    <a:pt x="359" y="75"/>
                  </a:cubicBezTo>
                  <a:cubicBezTo>
                    <a:pt x="383" y="70"/>
                    <a:pt x="406" y="67"/>
                    <a:pt x="429" y="67"/>
                  </a:cubicBezTo>
                  <a:cubicBezTo>
                    <a:pt x="538" y="67"/>
                    <a:pt x="639" y="123"/>
                    <a:pt x="688" y="209"/>
                  </a:cubicBezTo>
                  <a:cubicBezTo>
                    <a:pt x="733" y="254"/>
                    <a:pt x="778" y="284"/>
                    <a:pt x="837" y="314"/>
                  </a:cubicBezTo>
                  <a:lnTo>
                    <a:pt x="942" y="344"/>
                  </a:lnTo>
                  <a:cubicBezTo>
                    <a:pt x="882" y="344"/>
                    <a:pt x="822" y="359"/>
                    <a:pt x="763" y="374"/>
                  </a:cubicBezTo>
                  <a:cubicBezTo>
                    <a:pt x="613" y="404"/>
                    <a:pt x="494" y="508"/>
                    <a:pt x="419" y="658"/>
                  </a:cubicBezTo>
                  <a:cubicBezTo>
                    <a:pt x="359" y="732"/>
                    <a:pt x="315" y="837"/>
                    <a:pt x="255" y="926"/>
                  </a:cubicBezTo>
                  <a:cubicBezTo>
                    <a:pt x="225" y="971"/>
                    <a:pt x="180" y="1016"/>
                    <a:pt x="135" y="1061"/>
                  </a:cubicBezTo>
                  <a:cubicBezTo>
                    <a:pt x="106" y="1106"/>
                    <a:pt x="46" y="1135"/>
                    <a:pt x="1" y="1150"/>
                  </a:cubicBezTo>
                  <a:lnTo>
                    <a:pt x="1" y="1165"/>
                  </a:lnTo>
                  <a:cubicBezTo>
                    <a:pt x="91" y="1135"/>
                    <a:pt x="165" y="1091"/>
                    <a:pt x="210" y="1016"/>
                  </a:cubicBezTo>
                  <a:cubicBezTo>
                    <a:pt x="285" y="941"/>
                    <a:pt x="344" y="852"/>
                    <a:pt x="404" y="747"/>
                  </a:cubicBezTo>
                  <a:cubicBezTo>
                    <a:pt x="419" y="717"/>
                    <a:pt x="434" y="687"/>
                    <a:pt x="449" y="658"/>
                  </a:cubicBezTo>
                  <a:cubicBezTo>
                    <a:pt x="479" y="702"/>
                    <a:pt x="509" y="747"/>
                    <a:pt x="539" y="792"/>
                  </a:cubicBezTo>
                  <a:cubicBezTo>
                    <a:pt x="643" y="896"/>
                    <a:pt x="539" y="1091"/>
                    <a:pt x="449" y="1180"/>
                  </a:cubicBezTo>
                  <a:cubicBezTo>
                    <a:pt x="438" y="1191"/>
                    <a:pt x="443" y="1201"/>
                    <a:pt x="452" y="1201"/>
                  </a:cubicBezTo>
                  <a:cubicBezTo>
                    <a:pt x="455" y="1201"/>
                    <a:pt x="460" y="1200"/>
                    <a:pt x="464" y="1195"/>
                  </a:cubicBezTo>
                  <a:cubicBezTo>
                    <a:pt x="554" y="1120"/>
                    <a:pt x="598" y="986"/>
                    <a:pt x="598" y="867"/>
                  </a:cubicBezTo>
                  <a:cubicBezTo>
                    <a:pt x="598" y="762"/>
                    <a:pt x="479" y="732"/>
                    <a:pt x="464" y="643"/>
                  </a:cubicBezTo>
                  <a:cubicBezTo>
                    <a:pt x="494" y="598"/>
                    <a:pt x="524" y="553"/>
                    <a:pt x="568" y="523"/>
                  </a:cubicBezTo>
                  <a:cubicBezTo>
                    <a:pt x="628" y="463"/>
                    <a:pt x="718" y="419"/>
                    <a:pt x="807" y="404"/>
                  </a:cubicBezTo>
                  <a:cubicBezTo>
                    <a:pt x="867" y="389"/>
                    <a:pt x="942" y="374"/>
                    <a:pt x="1002" y="359"/>
                  </a:cubicBezTo>
                  <a:cubicBezTo>
                    <a:pt x="1009" y="366"/>
                    <a:pt x="1013" y="370"/>
                    <a:pt x="1017" y="370"/>
                  </a:cubicBezTo>
                  <a:cubicBezTo>
                    <a:pt x="1020" y="370"/>
                    <a:pt x="1024" y="366"/>
                    <a:pt x="1031" y="359"/>
                  </a:cubicBezTo>
                  <a:cubicBezTo>
                    <a:pt x="1151" y="344"/>
                    <a:pt x="1285" y="314"/>
                    <a:pt x="1405" y="284"/>
                  </a:cubicBezTo>
                  <a:cubicBezTo>
                    <a:pt x="1465" y="374"/>
                    <a:pt x="1465" y="508"/>
                    <a:pt x="1405" y="598"/>
                  </a:cubicBezTo>
                  <a:cubicBezTo>
                    <a:pt x="1330" y="687"/>
                    <a:pt x="1255" y="777"/>
                    <a:pt x="1181" y="852"/>
                  </a:cubicBezTo>
                  <a:cubicBezTo>
                    <a:pt x="1106" y="941"/>
                    <a:pt x="1061" y="1061"/>
                    <a:pt x="1031" y="1180"/>
                  </a:cubicBezTo>
                  <a:cubicBezTo>
                    <a:pt x="1031" y="1255"/>
                    <a:pt x="1017" y="1330"/>
                    <a:pt x="1002" y="1389"/>
                  </a:cubicBezTo>
                  <a:cubicBezTo>
                    <a:pt x="972" y="1479"/>
                    <a:pt x="912" y="1539"/>
                    <a:pt x="837" y="1583"/>
                  </a:cubicBezTo>
                  <a:cubicBezTo>
                    <a:pt x="825" y="1583"/>
                    <a:pt x="833" y="1603"/>
                    <a:pt x="844" y="1603"/>
                  </a:cubicBezTo>
                  <a:cubicBezTo>
                    <a:pt x="846" y="1603"/>
                    <a:pt x="849" y="1601"/>
                    <a:pt x="852" y="1598"/>
                  </a:cubicBezTo>
                  <a:cubicBezTo>
                    <a:pt x="972" y="1539"/>
                    <a:pt x="1046" y="1404"/>
                    <a:pt x="1046" y="1270"/>
                  </a:cubicBezTo>
                  <a:cubicBezTo>
                    <a:pt x="1061" y="1106"/>
                    <a:pt x="1121" y="956"/>
                    <a:pt x="1226" y="852"/>
                  </a:cubicBezTo>
                  <a:cubicBezTo>
                    <a:pt x="1315" y="762"/>
                    <a:pt x="1390" y="672"/>
                    <a:pt x="1450" y="583"/>
                  </a:cubicBezTo>
                  <a:cubicBezTo>
                    <a:pt x="1494" y="478"/>
                    <a:pt x="1480" y="359"/>
                    <a:pt x="1420" y="269"/>
                  </a:cubicBezTo>
                  <a:cubicBezTo>
                    <a:pt x="1450" y="254"/>
                    <a:pt x="1480" y="239"/>
                    <a:pt x="1509" y="224"/>
                  </a:cubicBezTo>
                  <a:cubicBezTo>
                    <a:pt x="1599" y="180"/>
                    <a:pt x="1659" y="105"/>
                    <a:pt x="1718" y="45"/>
                  </a:cubicBezTo>
                  <a:lnTo>
                    <a:pt x="17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5"/>
          <p:cNvGrpSpPr/>
          <p:nvPr/>
        </p:nvGrpSpPr>
        <p:grpSpPr>
          <a:xfrm>
            <a:off x="5585774" y="2202450"/>
            <a:ext cx="2937126" cy="2250298"/>
            <a:chOff x="5585774" y="2202450"/>
            <a:chExt cx="2937126" cy="2250298"/>
          </a:xfrm>
        </p:grpSpPr>
        <p:grpSp>
          <p:nvGrpSpPr>
            <p:cNvPr id="182" name="Google Shape;182;p25"/>
            <p:cNvGrpSpPr/>
            <p:nvPr/>
          </p:nvGrpSpPr>
          <p:grpSpPr>
            <a:xfrm>
              <a:off x="6700942" y="3076152"/>
              <a:ext cx="549633" cy="654309"/>
              <a:chOff x="6171225" y="4245167"/>
              <a:chExt cx="357160" cy="425180"/>
            </a:xfrm>
          </p:grpSpPr>
          <p:sp>
            <p:nvSpPr>
              <p:cNvPr id="183" name="Google Shape;183;p25"/>
              <p:cNvSpPr/>
              <p:nvPr/>
            </p:nvSpPr>
            <p:spPr>
              <a:xfrm>
                <a:off x="6171225" y="4245167"/>
                <a:ext cx="292060" cy="245545"/>
              </a:xfrm>
              <a:custGeom>
                <a:rect b="b" l="l" r="r" t="t"/>
                <a:pathLst>
                  <a:path extrusionOk="0" h="1520" w="1808">
                    <a:moveTo>
                      <a:pt x="1158" y="0"/>
                    </a:moveTo>
                    <a:cubicBezTo>
                      <a:pt x="1030" y="0"/>
                      <a:pt x="902" y="23"/>
                      <a:pt x="777" y="64"/>
                    </a:cubicBezTo>
                    <a:cubicBezTo>
                      <a:pt x="523" y="154"/>
                      <a:pt x="329" y="333"/>
                      <a:pt x="240" y="587"/>
                    </a:cubicBezTo>
                    <a:cubicBezTo>
                      <a:pt x="135" y="826"/>
                      <a:pt x="1" y="1423"/>
                      <a:pt x="404" y="1513"/>
                    </a:cubicBezTo>
                    <a:cubicBezTo>
                      <a:pt x="420" y="1517"/>
                      <a:pt x="438" y="1520"/>
                      <a:pt x="456" y="1520"/>
                    </a:cubicBezTo>
                    <a:cubicBezTo>
                      <a:pt x="867" y="1520"/>
                      <a:pt x="1688" y="438"/>
                      <a:pt x="1688" y="438"/>
                    </a:cubicBezTo>
                    <a:cubicBezTo>
                      <a:pt x="1688" y="438"/>
                      <a:pt x="1808" y="199"/>
                      <a:pt x="1599" y="94"/>
                    </a:cubicBezTo>
                    <a:cubicBezTo>
                      <a:pt x="1455" y="30"/>
                      <a:pt x="1306" y="0"/>
                      <a:pt x="1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6193033" y="4290883"/>
                <a:ext cx="335352" cy="378171"/>
              </a:xfrm>
              <a:custGeom>
                <a:rect b="b" l="l" r="r" t="t"/>
                <a:pathLst>
                  <a:path extrusionOk="0" h="2341" w="2076">
                    <a:moveTo>
                      <a:pt x="1350" y="0"/>
                    </a:moveTo>
                    <a:cubicBezTo>
                      <a:pt x="969" y="0"/>
                      <a:pt x="480" y="299"/>
                      <a:pt x="254" y="588"/>
                    </a:cubicBezTo>
                    <a:cubicBezTo>
                      <a:pt x="0" y="946"/>
                      <a:pt x="45" y="1469"/>
                      <a:pt x="373" y="1902"/>
                    </a:cubicBezTo>
                    <a:cubicBezTo>
                      <a:pt x="540" y="2114"/>
                      <a:pt x="760" y="2341"/>
                      <a:pt x="1026" y="2341"/>
                    </a:cubicBezTo>
                    <a:cubicBezTo>
                      <a:pt x="1285" y="2341"/>
                      <a:pt x="1588" y="2125"/>
                      <a:pt x="1927" y="1469"/>
                    </a:cubicBezTo>
                    <a:cubicBezTo>
                      <a:pt x="2061" y="1170"/>
                      <a:pt x="2076" y="842"/>
                      <a:pt x="2001" y="543"/>
                    </a:cubicBezTo>
                    <a:cubicBezTo>
                      <a:pt x="1986" y="423"/>
                      <a:pt x="1942" y="334"/>
                      <a:pt x="1882" y="229"/>
                    </a:cubicBezTo>
                    <a:cubicBezTo>
                      <a:pt x="1792" y="140"/>
                      <a:pt x="1673" y="65"/>
                      <a:pt x="1553" y="35"/>
                    </a:cubicBezTo>
                    <a:cubicBezTo>
                      <a:pt x="1491" y="11"/>
                      <a:pt x="1422" y="0"/>
                      <a:pt x="1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6193033" y="4290883"/>
                <a:ext cx="320975" cy="379463"/>
              </a:xfrm>
              <a:custGeom>
                <a:rect b="b" l="l" r="r" t="t"/>
                <a:pathLst>
                  <a:path extrusionOk="0" h="2349" w="1987">
                    <a:moveTo>
                      <a:pt x="1350" y="0"/>
                    </a:moveTo>
                    <a:cubicBezTo>
                      <a:pt x="969" y="0"/>
                      <a:pt x="480" y="299"/>
                      <a:pt x="254" y="588"/>
                    </a:cubicBezTo>
                    <a:cubicBezTo>
                      <a:pt x="0" y="946"/>
                      <a:pt x="45" y="1469"/>
                      <a:pt x="373" y="1902"/>
                    </a:cubicBezTo>
                    <a:cubicBezTo>
                      <a:pt x="538" y="2118"/>
                      <a:pt x="760" y="2349"/>
                      <a:pt x="1028" y="2349"/>
                    </a:cubicBezTo>
                    <a:cubicBezTo>
                      <a:pt x="1149" y="2349"/>
                      <a:pt x="1280" y="2302"/>
                      <a:pt x="1419" y="2186"/>
                    </a:cubicBezTo>
                    <a:cubicBezTo>
                      <a:pt x="1389" y="2111"/>
                      <a:pt x="1359" y="2051"/>
                      <a:pt x="1314" y="1992"/>
                    </a:cubicBezTo>
                    <a:cubicBezTo>
                      <a:pt x="1150" y="1827"/>
                      <a:pt x="1001" y="1633"/>
                      <a:pt x="911" y="1424"/>
                    </a:cubicBezTo>
                    <a:cubicBezTo>
                      <a:pt x="881" y="1305"/>
                      <a:pt x="926" y="1185"/>
                      <a:pt x="1001" y="1096"/>
                    </a:cubicBezTo>
                    <a:cubicBezTo>
                      <a:pt x="1269" y="812"/>
                      <a:pt x="1613" y="588"/>
                      <a:pt x="1986" y="453"/>
                    </a:cubicBezTo>
                    <a:cubicBezTo>
                      <a:pt x="1956" y="379"/>
                      <a:pt x="1927" y="304"/>
                      <a:pt x="1882" y="229"/>
                    </a:cubicBezTo>
                    <a:cubicBezTo>
                      <a:pt x="1792" y="140"/>
                      <a:pt x="1673" y="65"/>
                      <a:pt x="1553" y="35"/>
                    </a:cubicBezTo>
                    <a:cubicBezTo>
                      <a:pt x="1491" y="11"/>
                      <a:pt x="1422" y="0"/>
                      <a:pt x="1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25"/>
            <p:cNvGrpSpPr/>
            <p:nvPr/>
          </p:nvGrpSpPr>
          <p:grpSpPr>
            <a:xfrm>
              <a:off x="5585774" y="2202450"/>
              <a:ext cx="2937126" cy="2250298"/>
              <a:chOff x="5466749" y="3681224"/>
              <a:chExt cx="1908588" cy="1462277"/>
            </a:xfrm>
          </p:grpSpPr>
          <p:sp>
            <p:nvSpPr>
              <p:cNvPr id="187" name="Google Shape;187;p25"/>
              <p:cNvSpPr/>
              <p:nvPr/>
            </p:nvSpPr>
            <p:spPr>
              <a:xfrm>
                <a:off x="5543964" y="3681224"/>
                <a:ext cx="890392" cy="473165"/>
              </a:xfrm>
              <a:custGeom>
                <a:rect b="b" l="l" r="r" t="t"/>
                <a:pathLst>
                  <a:path extrusionOk="0" h="2929" w="6408">
                    <a:moveTo>
                      <a:pt x="419" y="1"/>
                    </a:moveTo>
                    <a:cubicBezTo>
                      <a:pt x="180" y="1"/>
                      <a:pt x="1" y="195"/>
                      <a:pt x="1" y="434"/>
                    </a:cubicBezTo>
                    <a:lnTo>
                      <a:pt x="1" y="2107"/>
                    </a:lnTo>
                    <a:lnTo>
                      <a:pt x="135" y="2107"/>
                    </a:lnTo>
                    <a:lnTo>
                      <a:pt x="135" y="434"/>
                    </a:lnTo>
                    <a:cubicBezTo>
                      <a:pt x="135" y="270"/>
                      <a:pt x="254" y="135"/>
                      <a:pt x="419" y="135"/>
                    </a:cubicBezTo>
                    <a:lnTo>
                      <a:pt x="5989" y="135"/>
                    </a:lnTo>
                    <a:cubicBezTo>
                      <a:pt x="6139" y="135"/>
                      <a:pt x="6273" y="270"/>
                      <a:pt x="6273" y="434"/>
                    </a:cubicBezTo>
                    <a:lnTo>
                      <a:pt x="6273" y="2510"/>
                    </a:lnTo>
                    <a:cubicBezTo>
                      <a:pt x="6273" y="2659"/>
                      <a:pt x="6139" y="2794"/>
                      <a:pt x="5989" y="2794"/>
                    </a:cubicBezTo>
                    <a:lnTo>
                      <a:pt x="5422" y="2794"/>
                    </a:lnTo>
                    <a:lnTo>
                      <a:pt x="5422" y="2928"/>
                    </a:lnTo>
                    <a:lnTo>
                      <a:pt x="5989" y="2928"/>
                    </a:lnTo>
                    <a:cubicBezTo>
                      <a:pt x="6213" y="2928"/>
                      <a:pt x="6408" y="2734"/>
                      <a:pt x="6408" y="2510"/>
                    </a:cubicBezTo>
                    <a:lnTo>
                      <a:pt x="6408" y="434"/>
                    </a:lnTo>
                    <a:cubicBezTo>
                      <a:pt x="6408" y="195"/>
                      <a:pt x="6213" y="1"/>
                      <a:pt x="5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5466749" y="4011739"/>
                <a:ext cx="280106" cy="803674"/>
              </a:xfrm>
              <a:custGeom>
                <a:rect b="b" l="l" r="r" t="t"/>
                <a:pathLst>
                  <a:path extrusionOk="0" h="4975" w="1734">
                    <a:moveTo>
                      <a:pt x="1599" y="135"/>
                    </a:moveTo>
                    <a:lnTo>
                      <a:pt x="1599" y="4840"/>
                    </a:lnTo>
                    <a:lnTo>
                      <a:pt x="419" y="4840"/>
                    </a:lnTo>
                    <a:cubicBezTo>
                      <a:pt x="269" y="4840"/>
                      <a:pt x="135" y="4705"/>
                      <a:pt x="135" y="4541"/>
                    </a:cubicBezTo>
                    <a:lnTo>
                      <a:pt x="135" y="419"/>
                    </a:lnTo>
                    <a:cubicBezTo>
                      <a:pt x="135" y="270"/>
                      <a:pt x="269" y="135"/>
                      <a:pt x="419" y="135"/>
                    </a:cubicBezTo>
                    <a:close/>
                    <a:moveTo>
                      <a:pt x="419" y="1"/>
                    </a:moveTo>
                    <a:cubicBezTo>
                      <a:pt x="195" y="1"/>
                      <a:pt x="1" y="195"/>
                      <a:pt x="1" y="419"/>
                    </a:cubicBezTo>
                    <a:lnTo>
                      <a:pt x="1" y="4541"/>
                    </a:lnTo>
                    <a:cubicBezTo>
                      <a:pt x="1" y="4780"/>
                      <a:pt x="195" y="4974"/>
                      <a:pt x="419" y="4974"/>
                    </a:cubicBezTo>
                    <a:lnTo>
                      <a:pt x="1733" y="4974"/>
                    </a:lnTo>
                    <a:lnTo>
                      <a:pt x="17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5478864" y="4409939"/>
                <a:ext cx="226960" cy="21808"/>
              </a:xfrm>
              <a:custGeom>
                <a:rect b="b" l="l" r="r" t="t"/>
                <a:pathLst>
                  <a:path extrusionOk="0" h="135" w="1405">
                    <a:moveTo>
                      <a:pt x="0" y="0"/>
                    </a:moveTo>
                    <a:lnTo>
                      <a:pt x="0" y="135"/>
                    </a:lnTo>
                    <a:lnTo>
                      <a:pt x="1404" y="135"/>
                    </a:lnTo>
                    <a:lnTo>
                      <a:pt x="14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5770767" y="3806743"/>
                <a:ext cx="552620" cy="1112382"/>
              </a:xfrm>
              <a:custGeom>
                <a:rect b="b" l="l" r="r" t="t"/>
                <a:pathLst>
                  <a:path extrusionOk="0" h="6886" w="3421">
                    <a:moveTo>
                      <a:pt x="0" y="0"/>
                    </a:moveTo>
                    <a:lnTo>
                      <a:pt x="0" y="6885"/>
                    </a:lnTo>
                    <a:lnTo>
                      <a:pt x="3421" y="6885"/>
                    </a:lnTo>
                    <a:lnTo>
                      <a:pt x="34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5855253" y="3946638"/>
                <a:ext cx="53146" cy="123257"/>
              </a:xfrm>
              <a:custGeom>
                <a:rect b="b" l="l" r="r" t="t"/>
                <a:pathLst>
                  <a:path extrusionOk="0" h="763" w="329">
                    <a:moveTo>
                      <a:pt x="0" y="1"/>
                    </a:moveTo>
                    <a:lnTo>
                      <a:pt x="0" y="762"/>
                    </a:lnTo>
                    <a:lnTo>
                      <a:pt x="329" y="762"/>
                    </a:lnTo>
                    <a:lnTo>
                      <a:pt x="3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5884168" y="3946638"/>
                <a:ext cx="378967" cy="123257"/>
              </a:xfrm>
              <a:custGeom>
                <a:rect b="b" l="l" r="r" t="t"/>
                <a:pathLst>
                  <a:path extrusionOk="0" h="763" w="2346">
                    <a:moveTo>
                      <a:pt x="0" y="1"/>
                    </a:moveTo>
                    <a:lnTo>
                      <a:pt x="0" y="762"/>
                    </a:lnTo>
                    <a:lnTo>
                      <a:pt x="2345" y="762"/>
                    </a:lnTo>
                    <a:lnTo>
                      <a:pt x="2345" y="374"/>
                    </a:lnTo>
                    <a:lnTo>
                      <a:pt x="23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5852830" y="4670506"/>
                <a:ext cx="359582" cy="96602"/>
              </a:xfrm>
              <a:custGeom>
                <a:rect b="b" l="l" r="r" t="t"/>
                <a:pathLst>
                  <a:path extrusionOk="0" h="598" w="2226">
                    <a:moveTo>
                      <a:pt x="0" y="0"/>
                    </a:moveTo>
                    <a:lnTo>
                      <a:pt x="0" y="597"/>
                    </a:lnTo>
                    <a:lnTo>
                      <a:pt x="2226" y="597"/>
                    </a:lnTo>
                    <a:lnTo>
                      <a:pt x="22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5881745" y="4670506"/>
                <a:ext cx="359582" cy="96602"/>
              </a:xfrm>
              <a:custGeom>
                <a:rect b="b" l="l" r="r" t="t"/>
                <a:pathLst>
                  <a:path extrusionOk="0" h="598" w="2226">
                    <a:moveTo>
                      <a:pt x="0" y="0"/>
                    </a:moveTo>
                    <a:lnTo>
                      <a:pt x="0" y="597"/>
                    </a:lnTo>
                    <a:lnTo>
                      <a:pt x="2226" y="597"/>
                    </a:lnTo>
                    <a:lnTo>
                      <a:pt x="22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6306273" y="4766946"/>
                <a:ext cx="359744" cy="57994"/>
              </a:xfrm>
              <a:custGeom>
                <a:rect b="b" l="l" r="r" t="t"/>
                <a:pathLst>
                  <a:path extrusionOk="0" h="359" w="2227">
                    <a:moveTo>
                      <a:pt x="1" y="0"/>
                    </a:moveTo>
                    <a:lnTo>
                      <a:pt x="1" y="359"/>
                    </a:lnTo>
                    <a:lnTo>
                      <a:pt x="2226" y="359"/>
                    </a:lnTo>
                    <a:lnTo>
                      <a:pt x="22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6057824" y="4766946"/>
                <a:ext cx="359582" cy="57994"/>
              </a:xfrm>
              <a:custGeom>
                <a:rect b="b" l="l" r="r" t="t"/>
                <a:pathLst>
                  <a:path extrusionOk="0" h="359" w="2226">
                    <a:moveTo>
                      <a:pt x="1" y="0"/>
                    </a:moveTo>
                    <a:lnTo>
                      <a:pt x="1" y="359"/>
                    </a:lnTo>
                    <a:lnTo>
                      <a:pt x="2226" y="359"/>
                    </a:lnTo>
                    <a:lnTo>
                      <a:pt x="22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5968654" y="4663237"/>
                <a:ext cx="24231" cy="113564"/>
              </a:xfrm>
              <a:custGeom>
                <a:rect b="b" l="l" r="r" t="t"/>
                <a:pathLst>
                  <a:path extrusionOk="0" h="703" w="150">
                    <a:moveTo>
                      <a:pt x="0" y="0"/>
                    </a:moveTo>
                    <a:lnTo>
                      <a:pt x="0" y="702"/>
                    </a:lnTo>
                    <a:lnTo>
                      <a:pt x="149" y="702"/>
                    </a:lnTo>
                    <a:lnTo>
                      <a:pt x="149" y="0"/>
                    </a:lnTo>
                    <a:close/>
                  </a:path>
                </a:pathLst>
              </a:custGeom>
              <a:solidFill>
                <a:srgbClr val="1A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6747923" y="4663237"/>
                <a:ext cx="24231" cy="113564"/>
              </a:xfrm>
              <a:custGeom>
                <a:rect b="b" l="l" r="r" t="t"/>
                <a:pathLst>
                  <a:path extrusionOk="0" h="703" w="150">
                    <a:moveTo>
                      <a:pt x="0" y="0"/>
                    </a:moveTo>
                    <a:lnTo>
                      <a:pt x="0" y="702"/>
                    </a:lnTo>
                    <a:lnTo>
                      <a:pt x="149" y="702"/>
                    </a:lnTo>
                    <a:lnTo>
                      <a:pt x="149" y="0"/>
                    </a:lnTo>
                    <a:close/>
                  </a:path>
                </a:pathLst>
              </a:custGeom>
              <a:solidFill>
                <a:srgbClr val="1A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5942000" y="4670506"/>
                <a:ext cx="929002" cy="36347"/>
              </a:xfrm>
              <a:custGeom>
                <a:rect b="b" l="l" r="r" t="t"/>
                <a:pathLst>
                  <a:path extrusionOk="0" h="225" w="5751">
                    <a:moveTo>
                      <a:pt x="1" y="0"/>
                    </a:moveTo>
                    <a:lnTo>
                      <a:pt x="1" y="224"/>
                    </a:lnTo>
                    <a:lnTo>
                      <a:pt x="5751" y="224"/>
                    </a:lnTo>
                    <a:lnTo>
                      <a:pt x="57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5942000" y="4730761"/>
                <a:ext cx="929002" cy="36347"/>
              </a:xfrm>
              <a:custGeom>
                <a:rect b="b" l="l" r="r" t="t"/>
                <a:pathLst>
                  <a:path extrusionOk="0" h="225" w="5751">
                    <a:moveTo>
                      <a:pt x="1" y="0"/>
                    </a:moveTo>
                    <a:lnTo>
                      <a:pt x="1" y="224"/>
                    </a:lnTo>
                    <a:lnTo>
                      <a:pt x="5751" y="224"/>
                    </a:lnTo>
                    <a:lnTo>
                      <a:pt x="57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5961385" y="4660814"/>
                <a:ext cx="38769" cy="9854"/>
              </a:xfrm>
              <a:custGeom>
                <a:rect b="b" l="l" r="r" t="t"/>
                <a:pathLst>
                  <a:path extrusionOk="0" h="61" w="240">
                    <a:moveTo>
                      <a:pt x="0" y="0"/>
                    </a:moveTo>
                    <a:lnTo>
                      <a:pt x="0" y="60"/>
                    </a:lnTo>
                    <a:lnTo>
                      <a:pt x="239" y="60"/>
                    </a:lnTo>
                    <a:lnTo>
                      <a:pt x="239" y="0"/>
                    </a:lnTo>
                    <a:close/>
                  </a:path>
                </a:pathLst>
              </a:custGeom>
              <a:solidFill>
                <a:srgbClr val="DAE1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5961385" y="4766946"/>
                <a:ext cx="38769" cy="9854"/>
              </a:xfrm>
              <a:custGeom>
                <a:rect b="b" l="l" r="r" t="t"/>
                <a:pathLst>
                  <a:path extrusionOk="0" h="61" w="240">
                    <a:moveTo>
                      <a:pt x="0" y="0"/>
                    </a:moveTo>
                    <a:lnTo>
                      <a:pt x="0" y="60"/>
                    </a:lnTo>
                    <a:lnTo>
                      <a:pt x="239" y="60"/>
                    </a:lnTo>
                    <a:lnTo>
                      <a:pt x="239" y="0"/>
                    </a:lnTo>
                    <a:close/>
                  </a:path>
                </a:pathLst>
              </a:custGeom>
              <a:solidFill>
                <a:srgbClr val="DAE1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6740654" y="4660814"/>
                <a:ext cx="38769" cy="9854"/>
              </a:xfrm>
              <a:custGeom>
                <a:rect b="b" l="l" r="r" t="t"/>
                <a:pathLst>
                  <a:path extrusionOk="0" h="61" w="240">
                    <a:moveTo>
                      <a:pt x="0" y="0"/>
                    </a:moveTo>
                    <a:lnTo>
                      <a:pt x="0" y="60"/>
                    </a:lnTo>
                    <a:lnTo>
                      <a:pt x="239" y="60"/>
                    </a:lnTo>
                    <a:lnTo>
                      <a:pt x="239" y="0"/>
                    </a:lnTo>
                    <a:close/>
                  </a:path>
                </a:pathLst>
              </a:custGeom>
              <a:solidFill>
                <a:srgbClr val="1A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6740654" y="4766946"/>
                <a:ext cx="38769" cy="9854"/>
              </a:xfrm>
              <a:custGeom>
                <a:rect b="b" l="l" r="r" t="t"/>
                <a:pathLst>
                  <a:path extrusionOk="0" h="61" w="240">
                    <a:moveTo>
                      <a:pt x="0" y="0"/>
                    </a:moveTo>
                    <a:lnTo>
                      <a:pt x="0" y="60"/>
                    </a:lnTo>
                    <a:lnTo>
                      <a:pt x="239" y="60"/>
                    </a:lnTo>
                    <a:lnTo>
                      <a:pt x="239" y="0"/>
                    </a:lnTo>
                    <a:close/>
                  </a:path>
                </a:pathLst>
              </a:custGeom>
              <a:solidFill>
                <a:srgbClr val="1A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6730962" y="3871844"/>
                <a:ext cx="94176" cy="1112382"/>
              </a:xfrm>
              <a:custGeom>
                <a:rect b="b" l="l" r="r" t="t"/>
                <a:pathLst>
                  <a:path extrusionOk="0" h="6886" w="583">
                    <a:moveTo>
                      <a:pt x="1" y="1"/>
                    </a:moveTo>
                    <a:lnTo>
                      <a:pt x="1" y="6886"/>
                    </a:lnTo>
                    <a:lnTo>
                      <a:pt x="583" y="6886"/>
                    </a:lnTo>
                    <a:lnTo>
                      <a:pt x="5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5609066" y="3956330"/>
                <a:ext cx="26815" cy="132788"/>
              </a:xfrm>
              <a:custGeom>
                <a:rect b="b" l="l" r="r" t="t"/>
                <a:pathLst>
                  <a:path extrusionOk="0" h="822" w="166">
                    <a:moveTo>
                      <a:pt x="1" y="0"/>
                    </a:moveTo>
                    <a:lnTo>
                      <a:pt x="1" y="822"/>
                    </a:lnTo>
                    <a:lnTo>
                      <a:pt x="165" y="822"/>
                    </a:lnTo>
                    <a:lnTo>
                      <a:pt x="1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5715197" y="3859729"/>
                <a:ext cx="29238" cy="325993"/>
              </a:xfrm>
              <a:custGeom>
                <a:rect b="b" l="l" r="r" t="t"/>
                <a:pathLst>
                  <a:path extrusionOk="0" h="2018" w="181">
                    <a:moveTo>
                      <a:pt x="91" y="1"/>
                    </a:moveTo>
                    <a:cubicBezTo>
                      <a:pt x="46" y="1"/>
                      <a:pt x="1" y="46"/>
                      <a:pt x="1" y="91"/>
                    </a:cubicBezTo>
                    <a:lnTo>
                      <a:pt x="1" y="1928"/>
                    </a:lnTo>
                    <a:cubicBezTo>
                      <a:pt x="1" y="1972"/>
                      <a:pt x="46" y="2017"/>
                      <a:pt x="91" y="2017"/>
                    </a:cubicBezTo>
                    <a:cubicBezTo>
                      <a:pt x="135" y="2017"/>
                      <a:pt x="180" y="1972"/>
                      <a:pt x="180" y="1928"/>
                    </a:cubicBezTo>
                    <a:lnTo>
                      <a:pt x="180" y="91"/>
                    </a:lnTo>
                    <a:cubicBezTo>
                      <a:pt x="180" y="46"/>
                      <a:pt x="135" y="1"/>
                      <a:pt x="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5623604" y="3859729"/>
                <a:ext cx="29077" cy="325993"/>
              </a:xfrm>
              <a:custGeom>
                <a:rect b="b" l="l" r="r" t="t"/>
                <a:pathLst>
                  <a:path extrusionOk="0" h="2018" w="180">
                    <a:moveTo>
                      <a:pt x="90" y="1"/>
                    </a:moveTo>
                    <a:cubicBezTo>
                      <a:pt x="30" y="1"/>
                      <a:pt x="0" y="46"/>
                      <a:pt x="0" y="91"/>
                    </a:cubicBezTo>
                    <a:lnTo>
                      <a:pt x="0" y="1928"/>
                    </a:lnTo>
                    <a:cubicBezTo>
                      <a:pt x="0" y="1972"/>
                      <a:pt x="30" y="2017"/>
                      <a:pt x="90" y="2017"/>
                    </a:cubicBezTo>
                    <a:cubicBezTo>
                      <a:pt x="135" y="2017"/>
                      <a:pt x="180" y="1972"/>
                      <a:pt x="180" y="1928"/>
                    </a:cubicBezTo>
                    <a:lnTo>
                      <a:pt x="180" y="91"/>
                    </a:lnTo>
                    <a:cubicBezTo>
                      <a:pt x="180" y="46"/>
                      <a:pt x="135" y="1"/>
                      <a:pt x="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5652520" y="3881537"/>
                <a:ext cx="62838" cy="282376"/>
              </a:xfrm>
              <a:custGeom>
                <a:rect b="b" l="l" r="r" t="t"/>
                <a:pathLst>
                  <a:path extrusionOk="0" h="1748" w="389">
                    <a:moveTo>
                      <a:pt x="1" y="0"/>
                    </a:moveTo>
                    <a:lnTo>
                      <a:pt x="1" y="1748"/>
                    </a:lnTo>
                    <a:lnTo>
                      <a:pt x="389" y="1748"/>
                    </a:lnTo>
                    <a:lnTo>
                      <a:pt x="3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5652520" y="3881537"/>
                <a:ext cx="7431" cy="282376"/>
              </a:xfrm>
              <a:custGeom>
                <a:rect b="b" l="l" r="r" t="t"/>
                <a:pathLst>
                  <a:path extrusionOk="0" h="1748" w="46">
                    <a:moveTo>
                      <a:pt x="1" y="0"/>
                    </a:moveTo>
                    <a:lnTo>
                      <a:pt x="1" y="1748"/>
                    </a:lnTo>
                    <a:lnTo>
                      <a:pt x="45" y="1748"/>
                    </a:lnTo>
                    <a:lnTo>
                      <a:pt x="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5667059" y="3881537"/>
                <a:ext cx="7269" cy="282376"/>
              </a:xfrm>
              <a:custGeom>
                <a:rect b="b" l="l" r="r" t="t"/>
                <a:pathLst>
                  <a:path extrusionOk="0" h="1748" w="45">
                    <a:moveTo>
                      <a:pt x="0" y="0"/>
                    </a:moveTo>
                    <a:lnTo>
                      <a:pt x="0" y="1748"/>
                    </a:lnTo>
                    <a:lnTo>
                      <a:pt x="45" y="1748"/>
                    </a:lnTo>
                    <a:lnTo>
                      <a:pt x="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5683859" y="3881537"/>
                <a:ext cx="7431" cy="282376"/>
              </a:xfrm>
              <a:custGeom>
                <a:rect b="b" l="l" r="r" t="t"/>
                <a:pathLst>
                  <a:path extrusionOk="0" h="1748" w="46">
                    <a:moveTo>
                      <a:pt x="1" y="0"/>
                    </a:moveTo>
                    <a:lnTo>
                      <a:pt x="1" y="1748"/>
                    </a:lnTo>
                    <a:lnTo>
                      <a:pt x="46" y="1748"/>
                    </a:lnTo>
                    <a:lnTo>
                      <a:pt x="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5698397" y="3881537"/>
                <a:ext cx="7431" cy="282376"/>
              </a:xfrm>
              <a:custGeom>
                <a:rect b="b" l="l" r="r" t="t"/>
                <a:pathLst>
                  <a:path extrusionOk="0" h="1748" w="46">
                    <a:moveTo>
                      <a:pt x="0" y="0"/>
                    </a:moveTo>
                    <a:lnTo>
                      <a:pt x="0" y="1748"/>
                    </a:lnTo>
                    <a:lnTo>
                      <a:pt x="45" y="1748"/>
                    </a:lnTo>
                    <a:lnTo>
                      <a:pt x="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5609066" y="4347100"/>
                <a:ext cx="26815" cy="132949"/>
              </a:xfrm>
              <a:custGeom>
                <a:rect b="b" l="l" r="r" t="t"/>
                <a:pathLst>
                  <a:path extrusionOk="0" h="823" w="166">
                    <a:moveTo>
                      <a:pt x="1" y="1"/>
                    </a:moveTo>
                    <a:lnTo>
                      <a:pt x="1" y="822"/>
                    </a:lnTo>
                    <a:lnTo>
                      <a:pt x="165" y="822"/>
                    </a:lnTo>
                    <a:lnTo>
                      <a:pt x="1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5715197" y="4250659"/>
                <a:ext cx="29238" cy="325831"/>
              </a:xfrm>
              <a:custGeom>
                <a:rect b="b" l="l" r="r" t="t"/>
                <a:pathLst>
                  <a:path extrusionOk="0" h="2017" w="181">
                    <a:moveTo>
                      <a:pt x="91" y="0"/>
                    </a:moveTo>
                    <a:cubicBezTo>
                      <a:pt x="46" y="0"/>
                      <a:pt x="1" y="30"/>
                      <a:pt x="1" y="90"/>
                    </a:cubicBezTo>
                    <a:lnTo>
                      <a:pt x="1" y="1927"/>
                    </a:lnTo>
                    <a:cubicBezTo>
                      <a:pt x="1" y="1972"/>
                      <a:pt x="46" y="2017"/>
                      <a:pt x="91" y="2017"/>
                    </a:cubicBezTo>
                    <a:cubicBezTo>
                      <a:pt x="135" y="2017"/>
                      <a:pt x="180" y="1972"/>
                      <a:pt x="180" y="1927"/>
                    </a:cubicBezTo>
                    <a:lnTo>
                      <a:pt x="180" y="90"/>
                    </a:lnTo>
                    <a:cubicBezTo>
                      <a:pt x="180" y="30"/>
                      <a:pt x="135" y="0"/>
                      <a:pt x="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623604" y="4250659"/>
                <a:ext cx="29077" cy="325831"/>
              </a:xfrm>
              <a:custGeom>
                <a:rect b="b" l="l" r="r" t="t"/>
                <a:pathLst>
                  <a:path extrusionOk="0" h="2017" w="180">
                    <a:moveTo>
                      <a:pt x="90" y="0"/>
                    </a:moveTo>
                    <a:cubicBezTo>
                      <a:pt x="30" y="0"/>
                      <a:pt x="0" y="30"/>
                      <a:pt x="0" y="90"/>
                    </a:cubicBezTo>
                    <a:lnTo>
                      <a:pt x="0" y="1927"/>
                    </a:lnTo>
                    <a:cubicBezTo>
                      <a:pt x="0" y="1972"/>
                      <a:pt x="30" y="2017"/>
                      <a:pt x="90" y="2017"/>
                    </a:cubicBezTo>
                    <a:cubicBezTo>
                      <a:pt x="135" y="2017"/>
                      <a:pt x="180" y="1972"/>
                      <a:pt x="180" y="1927"/>
                    </a:cubicBezTo>
                    <a:lnTo>
                      <a:pt x="180" y="90"/>
                    </a:lnTo>
                    <a:cubicBezTo>
                      <a:pt x="180" y="30"/>
                      <a:pt x="135" y="0"/>
                      <a:pt x="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5652520" y="4272306"/>
                <a:ext cx="62838" cy="282538"/>
              </a:xfrm>
              <a:custGeom>
                <a:rect b="b" l="l" r="r" t="t"/>
                <a:pathLst>
                  <a:path extrusionOk="0" h="1749" w="389">
                    <a:moveTo>
                      <a:pt x="1" y="1"/>
                    </a:moveTo>
                    <a:lnTo>
                      <a:pt x="1" y="1748"/>
                    </a:lnTo>
                    <a:lnTo>
                      <a:pt x="389" y="1748"/>
                    </a:lnTo>
                    <a:lnTo>
                      <a:pt x="3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5652520" y="4272306"/>
                <a:ext cx="7431" cy="282538"/>
              </a:xfrm>
              <a:custGeom>
                <a:rect b="b" l="l" r="r" t="t"/>
                <a:pathLst>
                  <a:path extrusionOk="0" h="1749" w="46">
                    <a:moveTo>
                      <a:pt x="1" y="1"/>
                    </a:moveTo>
                    <a:lnTo>
                      <a:pt x="1" y="1748"/>
                    </a:lnTo>
                    <a:lnTo>
                      <a:pt x="45" y="1748"/>
                    </a:lnTo>
                    <a:lnTo>
                      <a:pt x="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5667059" y="4272306"/>
                <a:ext cx="7269" cy="282538"/>
              </a:xfrm>
              <a:custGeom>
                <a:rect b="b" l="l" r="r" t="t"/>
                <a:pathLst>
                  <a:path extrusionOk="0" h="1749" w="45">
                    <a:moveTo>
                      <a:pt x="0" y="1"/>
                    </a:moveTo>
                    <a:lnTo>
                      <a:pt x="0" y="1748"/>
                    </a:lnTo>
                    <a:lnTo>
                      <a:pt x="45" y="1748"/>
                    </a:lnTo>
                    <a:lnTo>
                      <a:pt x="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5683859" y="4272306"/>
                <a:ext cx="7431" cy="282538"/>
              </a:xfrm>
              <a:custGeom>
                <a:rect b="b" l="l" r="r" t="t"/>
                <a:pathLst>
                  <a:path extrusionOk="0" h="1749" w="46">
                    <a:moveTo>
                      <a:pt x="1" y="1"/>
                    </a:moveTo>
                    <a:lnTo>
                      <a:pt x="1" y="1748"/>
                    </a:lnTo>
                    <a:lnTo>
                      <a:pt x="46" y="1748"/>
                    </a:lnTo>
                    <a:lnTo>
                      <a:pt x="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5698397" y="4272306"/>
                <a:ext cx="7431" cy="282538"/>
              </a:xfrm>
              <a:custGeom>
                <a:rect b="b" l="l" r="r" t="t"/>
                <a:pathLst>
                  <a:path extrusionOk="0" h="1749" w="46">
                    <a:moveTo>
                      <a:pt x="0" y="1"/>
                    </a:moveTo>
                    <a:lnTo>
                      <a:pt x="0" y="1748"/>
                    </a:lnTo>
                    <a:lnTo>
                      <a:pt x="45" y="1748"/>
                    </a:lnTo>
                    <a:lnTo>
                      <a:pt x="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5609066" y="4735607"/>
                <a:ext cx="26815" cy="132788"/>
              </a:xfrm>
              <a:custGeom>
                <a:rect b="b" l="l" r="r" t="t"/>
                <a:pathLst>
                  <a:path extrusionOk="0" h="822" w="166">
                    <a:moveTo>
                      <a:pt x="1" y="0"/>
                    </a:moveTo>
                    <a:lnTo>
                      <a:pt x="1" y="822"/>
                    </a:lnTo>
                    <a:lnTo>
                      <a:pt x="165" y="822"/>
                    </a:lnTo>
                    <a:lnTo>
                      <a:pt x="1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5715197" y="4639005"/>
                <a:ext cx="29238" cy="325993"/>
              </a:xfrm>
              <a:custGeom>
                <a:rect b="b" l="l" r="r" t="t"/>
                <a:pathLst>
                  <a:path extrusionOk="0" h="2018" w="181">
                    <a:moveTo>
                      <a:pt x="91" y="1"/>
                    </a:moveTo>
                    <a:cubicBezTo>
                      <a:pt x="46" y="1"/>
                      <a:pt x="1" y="46"/>
                      <a:pt x="1" y="91"/>
                    </a:cubicBezTo>
                    <a:lnTo>
                      <a:pt x="1" y="1928"/>
                    </a:lnTo>
                    <a:cubicBezTo>
                      <a:pt x="1" y="1987"/>
                      <a:pt x="46" y="2017"/>
                      <a:pt x="91" y="2017"/>
                    </a:cubicBezTo>
                    <a:cubicBezTo>
                      <a:pt x="135" y="2017"/>
                      <a:pt x="180" y="1987"/>
                      <a:pt x="180" y="1928"/>
                    </a:cubicBezTo>
                    <a:lnTo>
                      <a:pt x="180" y="91"/>
                    </a:lnTo>
                    <a:cubicBezTo>
                      <a:pt x="180" y="46"/>
                      <a:pt x="135" y="1"/>
                      <a:pt x="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5623604" y="4639005"/>
                <a:ext cx="29077" cy="325993"/>
              </a:xfrm>
              <a:custGeom>
                <a:rect b="b" l="l" r="r" t="t"/>
                <a:pathLst>
                  <a:path extrusionOk="0" h="2018" w="180">
                    <a:moveTo>
                      <a:pt x="90" y="1"/>
                    </a:moveTo>
                    <a:cubicBezTo>
                      <a:pt x="30" y="1"/>
                      <a:pt x="0" y="46"/>
                      <a:pt x="0" y="91"/>
                    </a:cubicBezTo>
                    <a:lnTo>
                      <a:pt x="0" y="1928"/>
                    </a:lnTo>
                    <a:cubicBezTo>
                      <a:pt x="0" y="1987"/>
                      <a:pt x="30" y="2017"/>
                      <a:pt x="90" y="2017"/>
                    </a:cubicBezTo>
                    <a:cubicBezTo>
                      <a:pt x="135" y="2017"/>
                      <a:pt x="180" y="1987"/>
                      <a:pt x="180" y="1928"/>
                    </a:cubicBezTo>
                    <a:lnTo>
                      <a:pt x="180" y="91"/>
                    </a:lnTo>
                    <a:cubicBezTo>
                      <a:pt x="180" y="46"/>
                      <a:pt x="135" y="1"/>
                      <a:pt x="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5652520" y="4660814"/>
                <a:ext cx="62838" cy="282376"/>
              </a:xfrm>
              <a:custGeom>
                <a:rect b="b" l="l" r="r" t="t"/>
                <a:pathLst>
                  <a:path extrusionOk="0" h="1748" w="389">
                    <a:moveTo>
                      <a:pt x="1" y="0"/>
                    </a:moveTo>
                    <a:lnTo>
                      <a:pt x="1" y="1748"/>
                    </a:lnTo>
                    <a:lnTo>
                      <a:pt x="389" y="1748"/>
                    </a:lnTo>
                    <a:lnTo>
                      <a:pt x="3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5652520" y="4660814"/>
                <a:ext cx="7431" cy="282376"/>
              </a:xfrm>
              <a:custGeom>
                <a:rect b="b" l="l" r="r" t="t"/>
                <a:pathLst>
                  <a:path extrusionOk="0" h="1748" w="46">
                    <a:moveTo>
                      <a:pt x="1" y="0"/>
                    </a:moveTo>
                    <a:lnTo>
                      <a:pt x="1" y="1748"/>
                    </a:lnTo>
                    <a:lnTo>
                      <a:pt x="45" y="1748"/>
                    </a:lnTo>
                    <a:lnTo>
                      <a:pt x="4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5667059" y="4660814"/>
                <a:ext cx="7269" cy="282376"/>
              </a:xfrm>
              <a:custGeom>
                <a:rect b="b" l="l" r="r" t="t"/>
                <a:pathLst>
                  <a:path extrusionOk="0" h="1748" w="45">
                    <a:moveTo>
                      <a:pt x="0" y="0"/>
                    </a:moveTo>
                    <a:lnTo>
                      <a:pt x="0" y="1748"/>
                    </a:lnTo>
                    <a:lnTo>
                      <a:pt x="45" y="1748"/>
                    </a:lnTo>
                    <a:lnTo>
                      <a:pt x="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5683859" y="4660814"/>
                <a:ext cx="7431" cy="282376"/>
              </a:xfrm>
              <a:custGeom>
                <a:rect b="b" l="l" r="r" t="t"/>
                <a:pathLst>
                  <a:path extrusionOk="0" h="1748" w="46">
                    <a:moveTo>
                      <a:pt x="1" y="0"/>
                    </a:moveTo>
                    <a:lnTo>
                      <a:pt x="1" y="1748"/>
                    </a:lnTo>
                    <a:lnTo>
                      <a:pt x="46" y="1748"/>
                    </a:lnTo>
                    <a:lnTo>
                      <a:pt x="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5698397" y="4660814"/>
                <a:ext cx="7431" cy="282376"/>
              </a:xfrm>
              <a:custGeom>
                <a:rect b="b" l="l" r="r" t="t"/>
                <a:pathLst>
                  <a:path extrusionOk="0" h="1748" w="46">
                    <a:moveTo>
                      <a:pt x="0" y="0"/>
                    </a:moveTo>
                    <a:lnTo>
                      <a:pt x="0" y="1748"/>
                    </a:lnTo>
                    <a:lnTo>
                      <a:pt x="45" y="1748"/>
                    </a:lnTo>
                    <a:lnTo>
                      <a:pt x="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5744275" y="3806743"/>
                <a:ext cx="91753" cy="1112382"/>
              </a:xfrm>
              <a:custGeom>
                <a:rect b="b" l="l" r="r" t="t"/>
                <a:pathLst>
                  <a:path extrusionOk="0" h="6886" w="568">
                    <a:moveTo>
                      <a:pt x="0" y="0"/>
                    </a:moveTo>
                    <a:lnTo>
                      <a:pt x="0" y="6885"/>
                    </a:lnTo>
                    <a:lnTo>
                      <a:pt x="568" y="6885"/>
                    </a:lnTo>
                    <a:lnTo>
                      <a:pt x="5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6820293" y="3806743"/>
                <a:ext cx="485097" cy="1264393"/>
              </a:xfrm>
              <a:custGeom>
                <a:rect b="b" l="l" r="r" t="t"/>
                <a:pathLst>
                  <a:path extrusionOk="0" h="7827" w="3003">
                    <a:moveTo>
                      <a:pt x="0" y="0"/>
                    </a:moveTo>
                    <a:lnTo>
                      <a:pt x="0" y="7826"/>
                    </a:lnTo>
                    <a:lnTo>
                      <a:pt x="3002" y="7826"/>
                    </a:lnTo>
                    <a:lnTo>
                      <a:pt x="30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6849209" y="3838082"/>
                <a:ext cx="31500" cy="152173"/>
              </a:xfrm>
              <a:custGeom>
                <a:rect b="b" l="l" r="r" t="t"/>
                <a:pathLst>
                  <a:path extrusionOk="0" h="942" w="195">
                    <a:moveTo>
                      <a:pt x="0" y="1"/>
                    </a:moveTo>
                    <a:lnTo>
                      <a:pt x="0" y="941"/>
                    </a:lnTo>
                    <a:lnTo>
                      <a:pt x="194" y="941"/>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6904617" y="3838082"/>
                <a:ext cx="31500" cy="152173"/>
              </a:xfrm>
              <a:custGeom>
                <a:rect b="b" l="l" r="r" t="t"/>
                <a:pathLst>
                  <a:path extrusionOk="0" h="942" w="195">
                    <a:moveTo>
                      <a:pt x="1" y="1"/>
                    </a:moveTo>
                    <a:lnTo>
                      <a:pt x="1" y="941"/>
                    </a:lnTo>
                    <a:lnTo>
                      <a:pt x="195" y="941"/>
                    </a:lnTo>
                    <a:lnTo>
                      <a:pt x="1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6962610" y="3838082"/>
                <a:ext cx="31500" cy="152173"/>
              </a:xfrm>
              <a:custGeom>
                <a:rect b="b" l="l" r="r" t="t"/>
                <a:pathLst>
                  <a:path extrusionOk="0" h="942" w="195">
                    <a:moveTo>
                      <a:pt x="0" y="1"/>
                    </a:moveTo>
                    <a:lnTo>
                      <a:pt x="0" y="941"/>
                    </a:lnTo>
                    <a:lnTo>
                      <a:pt x="194" y="941"/>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7018018" y="3838082"/>
                <a:ext cx="31500" cy="152173"/>
              </a:xfrm>
              <a:custGeom>
                <a:rect b="b" l="l" r="r" t="t"/>
                <a:pathLst>
                  <a:path extrusionOk="0" h="942" w="195">
                    <a:moveTo>
                      <a:pt x="1" y="1"/>
                    </a:moveTo>
                    <a:lnTo>
                      <a:pt x="1" y="941"/>
                    </a:lnTo>
                    <a:lnTo>
                      <a:pt x="195" y="941"/>
                    </a:lnTo>
                    <a:lnTo>
                      <a:pt x="1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7073588" y="3838082"/>
                <a:ext cx="31500" cy="152173"/>
              </a:xfrm>
              <a:custGeom>
                <a:rect b="b" l="l" r="r" t="t"/>
                <a:pathLst>
                  <a:path extrusionOk="0" h="942" w="195">
                    <a:moveTo>
                      <a:pt x="0" y="1"/>
                    </a:moveTo>
                    <a:lnTo>
                      <a:pt x="0" y="941"/>
                    </a:lnTo>
                    <a:lnTo>
                      <a:pt x="194" y="941"/>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7131419" y="3838082"/>
                <a:ext cx="31500" cy="152173"/>
              </a:xfrm>
              <a:custGeom>
                <a:rect b="b" l="l" r="r" t="t"/>
                <a:pathLst>
                  <a:path extrusionOk="0" h="942" w="195">
                    <a:moveTo>
                      <a:pt x="1" y="1"/>
                    </a:moveTo>
                    <a:lnTo>
                      <a:pt x="1" y="941"/>
                    </a:lnTo>
                    <a:lnTo>
                      <a:pt x="195" y="941"/>
                    </a:lnTo>
                    <a:lnTo>
                      <a:pt x="1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7186989" y="3838082"/>
                <a:ext cx="31500" cy="152173"/>
              </a:xfrm>
              <a:custGeom>
                <a:rect b="b" l="l" r="r" t="t"/>
                <a:pathLst>
                  <a:path extrusionOk="0" h="942" w="195">
                    <a:moveTo>
                      <a:pt x="0" y="1"/>
                    </a:moveTo>
                    <a:lnTo>
                      <a:pt x="0" y="941"/>
                    </a:lnTo>
                    <a:lnTo>
                      <a:pt x="194" y="941"/>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7244821" y="3838082"/>
                <a:ext cx="31500" cy="152173"/>
              </a:xfrm>
              <a:custGeom>
                <a:rect b="b" l="l" r="r" t="t"/>
                <a:pathLst>
                  <a:path extrusionOk="0" h="942" w="195">
                    <a:moveTo>
                      <a:pt x="1" y="1"/>
                    </a:moveTo>
                    <a:lnTo>
                      <a:pt x="1" y="941"/>
                    </a:lnTo>
                    <a:lnTo>
                      <a:pt x="195" y="941"/>
                    </a:lnTo>
                    <a:lnTo>
                      <a:pt x="1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5816645" y="3806743"/>
                <a:ext cx="1003794" cy="72533"/>
              </a:xfrm>
              <a:custGeom>
                <a:rect b="b" l="l" r="r" t="t"/>
                <a:pathLst>
                  <a:path extrusionOk="0" h="449" w="6214">
                    <a:moveTo>
                      <a:pt x="0" y="0"/>
                    </a:moveTo>
                    <a:lnTo>
                      <a:pt x="0" y="448"/>
                    </a:lnTo>
                    <a:lnTo>
                      <a:pt x="6213" y="448"/>
                    </a:lnTo>
                    <a:lnTo>
                      <a:pt x="62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6849209" y="5070968"/>
                <a:ext cx="526128" cy="72533"/>
              </a:xfrm>
              <a:custGeom>
                <a:rect b="b" l="l" r="r" t="t"/>
                <a:pathLst>
                  <a:path extrusionOk="0" h="449" w="3257">
                    <a:moveTo>
                      <a:pt x="0" y="0"/>
                    </a:moveTo>
                    <a:lnTo>
                      <a:pt x="0" y="448"/>
                    </a:lnTo>
                    <a:lnTo>
                      <a:pt x="3256" y="448"/>
                    </a:lnTo>
                    <a:lnTo>
                      <a:pt x="3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5671905" y="5070968"/>
                <a:ext cx="1177447" cy="72533"/>
              </a:xfrm>
              <a:custGeom>
                <a:rect b="b" l="l" r="r" t="t"/>
                <a:pathLst>
                  <a:path extrusionOk="0" h="449" w="7289">
                    <a:moveTo>
                      <a:pt x="0" y="0"/>
                    </a:moveTo>
                    <a:lnTo>
                      <a:pt x="0" y="448"/>
                    </a:lnTo>
                    <a:lnTo>
                      <a:pt x="7288" y="448"/>
                    </a:lnTo>
                    <a:lnTo>
                      <a:pt x="72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5744275" y="4824778"/>
                <a:ext cx="1076163" cy="246352"/>
              </a:xfrm>
              <a:custGeom>
                <a:rect b="b" l="l" r="r" t="t"/>
                <a:pathLst>
                  <a:path extrusionOk="0" h="1525" w="6662">
                    <a:moveTo>
                      <a:pt x="0" y="1"/>
                    </a:moveTo>
                    <a:lnTo>
                      <a:pt x="0" y="1524"/>
                    </a:lnTo>
                    <a:lnTo>
                      <a:pt x="6661" y="1524"/>
                    </a:lnTo>
                    <a:lnTo>
                      <a:pt x="66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5840714" y="4860964"/>
                <a:ext cx="890395" cy="166712"/>
              </a:xfrm>
              <a:custGeom>
                <a:rect b="b" l="l" r="r" t="t"/>
                <a:pathLst>
                  <a:path extrusionOk="0" h="1032" w="5512">
                    <a:moveTo>
                      <a:pt x="1" y="1"/>
                    </a:moveTo>
                    <a:lnTo>
                      <a:pt x="1" y="1031"/>
                    </a:lnTo>
                    <a:lnTo>
                      <a:pt x="5512" y="1031"/>
                    </a:lnTo>
                    <a:lnTo>
                      <a:pt x="55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5872053" y="4894564"/>
                <a:ext cx="115984" cy="99349"/>
              </a:xfrm>
              <a:custGeom>
                <a:rect b="b" l="l" r="r" t="t"/>
                <a:pathLst>
                  <a:path extrusionOk="0" h="615" w="718">
                    <a:moveTo>
                      <a:pt x="410" y="0"/>
                    </a:moveTo>
                    <a:cubicBezTo>
                      <a:pt x="335" y="0"/>
                      <a:pt x="258" y="29"/>
                      <a:pt x="195" y="92"/>
                    </a:cubicBezTo>
                    <a:cubicBezTo>
                      <a:pt x="1" y="286"/>
                      <a:pt x="135" y="614"/>
                      <a:pt x="419" y="614"/>
                    </a:cubicBezTo>
                    <a:cubicBezTo>
                      <a:pt x="583" y="614"/>
                      <a:pt x="718" y="480"/>
                      <a:pt x="718" y="316"/>
                    </a:cubicBezTo>
                    <a:cubicBezTo>
                      <a:pt x="718" y="124"/>
                      <a:pt x="567"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6009524" y="4894564"/>
                <a:ext cx="115984" cy="99349"/>
              </a:xfrm>
              <a:custGeom>
                <a:rect b="b" l="l" r="r" t="t"/>
                <a:pathLst>
                  <a:path extrusionOk="0" h="615" w="718">
                    <a:moveTo>
                      <a:pt x="410" y="0"/>
                    </a:moveTo>
                    <a:cubicBezTo>
                      <a:pt x="335" y="0"/>
                      <a:pt x="258" y="29"/>
                      <a:pt x="195" y="92"/>
                    </a:cubicBezTo>
                    <a:cubicBezTo>
                      <a:pt x="1" y="286"/>
                      <a:pt x="135" y="614"/>
                      <a:pt x="419" y="614"/>
                    </a:cubicBezTo>
                    <a:cubicBezTo>
                      <a:pt x="583" y="614"/>
                      <a:pt x="718" y="480"/>
                      <a:pt x="718" y="316"/>
                    </a:cubicBezTo>
                    <a:cubicBezTo>
                      <a:pt x="718" y="124"/>
                      <a:pt x="568"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6147156" y="4894564"/>
                <a:ext cx="115984" cy="99349"/>
              </a:xfrm>
              <a:custGeom>
                <a:rect b="b" l="l" r="r" t="t"/>
                <a:pathLst>
                  <a:path extrusionOk="0" h="615" w="718">
                    <a:moveTo>
                      <a:pt x="410" y="0"/>
                    </a:moveTo>
                    <a:cubicBezTo>
                      <a:pt x="334" y="0"/>
                      <a:pt x="257" y="29"/>
                      <a:pt x="194" y="92"/>
                    </a:cubicBezTo>
                    <a:cubicBezTo>
                      <a:pt x="0" y="286"/>
                      <a:pt x="135" y="614"/>
                      <a:pt x="418" y="614"/>
                    </a:cubicBezTo>
                    <a:cubicBezTo>
                      <a:pt x="583" y="614"/>
                      <a:pt x="717" y="480"/>
                      <a:pt x="717" y="316"/>
                    </a:cubicBezTo>
                    <a:cubicBezTo>
                      <a:pt x="717" y="124"/>
                      <a:pt x="567"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6284626" y="4894564"/>
                <a:ext cx="115984" cy="99349"/>
              </a:xfrm>
              <a:custGeom>
                <a:rect b="b" l="l" r="r" t="t"/>
                <a:pathLst>
                  <a:path extrusionOk="0" h="615" w="718">
                    <a:moveTo>
                      <a:pt x="410" y="0"/>
                    </a:moveTo>
                    <a:cubicBezTo>
                      <a:pt x="335" y="0"/>
                      <a:pt x="258" y="29"/>
                      <a:pt x="195" y="92"/>
                    </a:cubicBezTo>
                    <a:cubicBezTo>
                      <a:pt x="1" y="286"/>
                      <a:pt x="135" y="614"/>
                      <a:pt x="419" y="614"/>
                    </a:cubicBezTo>
                    <a:cubicBezTo>
                      <a:pt x="583" y="614"/>
                      <a:pt x="717" y="480"/>
                      <a:pt x="717" y="316"/>
                    </a:cubicBezTo>
                    <a:cubicBezTo>
                      <a:pt x="717" y="124"/>
                      <a:pt x="567" y="0"/>
                      <a:pt x="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5860099" y="4894564"/>
                <a:ext cx="115822" cy="99349"/>
              </a:xfrm>
              <a:custGeom>
                <a:rect b="b" l="l" r="r" t="t"/>
                <a:pathLst>
                  <a:path extrusionOk="0" h="615" w="717">
                    <a:moveTo>
                      <a:pt x="410" y="0"/>
                    </a:moveTo>
                    <a:cubicBezTo>
                      <a:pt x="334" y="0"/>
                      <a:pt x="257" y="29"/>
                      <a:pt x="194" y="92"/>
                    </a:cubicBezTo>
                    <a:cubicBezTo>
                      <a:pt x="0" y="286"/>
                      <a:pt x="134" y="614"/>
                      <a:pt x="403" y="614"/>
                    </a:cubicBezTo>
                    <a:cubicBezTo>
                      <a:pt x="582" y="614"/>
                      <a:pt x="717" y="480"/>
                      <a:pt x="717" y="316"/>
                    </a:cubicBezTo>
                    <a:cubicBezTo>
                      <a:pt x="717" y="124"/>
                      <a:pt x="567" y="0"/>
                      <a:pt x="4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5997570" y="4894564"/>
                <a:ext cx="115984" cy="99349"/>
              </a:xfrm>
              <a:custGeom>
                <a:rect b="b" l="l" r="r" t="t"/>
                <a:pathLst>
                  <a:path extrusionOk="0" h="615" w="718">
                    <a:moveTo>
                      <a:pt x="410" y="0"/>
                    </a:moveTo>
                    <a:cubicBezTo>
                      <a:pt x="334" y="0"/>
                      <a:pt x="257" y="29"/>
                      <a:pt x="194" y="92"/>
                    </a:cubicBezTo>
                    <a:cubicBezTo>
                      <a:pt x="0" y="286"/>
                      <a:pt x="135" y="614"/>
                      <a:pt x="418" y="614"/>
                    </a:cubicBezTo>
                    <a:cubicBezTo>
                      <a:pt x="583" y="614"/>
                      <a:pt x="717" y="480"/>
                      <a:pt x="717" y="316"/>
                    </a:cubicBezTo>
                    <a:cubicBezTo>
                      <a:pt x="717" y="124"/>
                      <a:pt x="567" y="0"/>
                      <a:pt x="410" y="0"/>
                    </a:cubicBezTo>
                    <a:close/>
                  </a:path>
                </a:pathLst>
              </a:custGeom>
              <a:solidFill>
                <a:srgbClr val="FA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6135040" y="4894564"/>
                <a:ext cx="115984" cy="99349"/>
              </a:xfrm>
              <a:custGeom>
                <a:rect b="b" l="l" r="r" t="t"/>
                <a:pathLst>
                  <a:path extrusionOk="0" h="615" w="718">
                    <a:moveTo>
                      <a:pt x="410" y="0"/>
                    </a:moveTo>
                    <a:cubicBezTo>
                      <a:pt x="335" y="0"/>
                      <a:pt x="258" y="29"/>
                      <a:pt x="195" y="92"/>
                    </a:cubicBezTo>
                    <a:cubicBezTo>
                      <a:pt x="1" y="286"/>
                      <a:pt x="135" y="614"/>
                      <a:pt x="419" y="614"/>
                    </a:cubicBezTo>
                    <a:cubicBezTo>
                      <a:pt x="583" y="614"/>
                      <a:pt x="717" y="480"/>
                      <a:pt x="717" y="316"/>
                    </a:cubicBezTo>
                    <a:cubicBezTo>
                      <a:pt x="717" y="124"/>
                      <a:pt x="567" y="0"/>
                      <a:pt x="4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6272511" y="4894564"/>
                <a:ext cx="115984" cy="99349"/>
              </a:xfrm>
              <a:custGeom>
                <a:rect b="b" l="l" r="r" t="t"/>
                <a:pathLst>
                  <a:path extrusionOk="0" h="615" w="718">
                    <a:moveTo>
                      <a:pt x="410" y="0"/>
                    </a:moveTo>
                    <a:cubicBezTo>
                      <a:pt x="335" y="0"/>
                      <a:pt x="258" y="29"/>
                      <a:pt x="195" y="92"/>
                    </a:cubicBezTo>
                    <a:cubicBezTo>
                      <a:pt x="1" y="286"/>
                      <a:pt x="135" y="614"/>
                      <a:pt x="419" y="614"/>
                    </a:cubicBezTo>
                    <a:cubicBezTo>
                      <a:pt x="583" y="614"/>
                      <a:pt x="718" y="480"/>
                      <a:pt x="718" y="316"/>
                    </a:cubicBezTo>
                    <a:cubicBezTo>
                      <a:pt x="718" y="124"/>
                      <a:pt x="568" y="0"/>
                      <a:pt x="4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5925200" y="4031124"/>
                <a:ext cx="808334" cy="16962"/>
              </a:xfrm>
              <a:custGeom>
                <a:rect b="b" l="l" r="r" t="t"/>
                <a:pathLst>
                  <a:path extrusionOk="0" h="105" w="5004">
                    <a:moveTo>
                      <a:pt x="0" y="0"/>
                    </a:moveTo>
                    <a:lnTo>
                      <a:pt x="0" y="105"/>
                    </a:lnTo>
                    <a:lnTo>
                      <a:pt x="5003" y="105"/>
                    </a:lnTo>
                    <a:lnTo>
                      <a:pt x="5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5925200" y="3970708"/>
                <a:ext cx="808334" cy="17124"/>
              </a:xfrm>
              <a:custGeom>
                <a:rect b="b" l="l" r="r" t="t"/>
                <a:pathLst>
                  <a:path extrusionOk="0" h="106" w="5004">
                    <a:moveTo>
                      <a:pt x="0" y="1"/>
                    </a:moveTo>
                    <a:lnTo>
                      <a:pt x="0" y="106"/>
                    </a:lnTo>
                    <a:lnTo>
                      <a:pt x="5003" y="106"/>
                    </a:lnTo>
                    <a:lnTo>
                      <a:pt x="50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6385912" y="4062463"/>
                <a:ext cx="63000" cy="99026"/>
              </a:xfrm>
              <a:custGeom>
                <a:rect b="b" l="l" r="r" t="t"/>
                <a:pathLst>
                  <a:path extrusionOk="0" h="613" w="390">
                    <a:moveTo>
                      <a:pt x="1" y="0"/>
                    </a:moveTo>
                    <a:lnTo>
                      <a:pt x="1" y="613"/>
                    </a:lnTo>
                    <a:lnTo>
                      <a:pt x="389" y="613"/>
                    </a:lnTo>
                    <a:lnTo>
                      <a:pt x="389" y="0"/>
                    </a:lnTo>
                    <a:close/>
                  </a:path>
                </a:pathLst>
              </a:custGeom>
              <a:solidFill>
                <a:srgbClr val="1A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6347304" y="4062463"/>
                <a:ext cx="63000" cy="99026"/>
              </a:xfrm>
              <a:custGeom>
                <a:rect b="b" l="l" r="r" t="t"/>
                <a:pathLst>
                  <a:path extrusionOk="0" h="613" w="390">
                    <a:moveTo>
                      <a:pt x="1" y="0"/>
                    </a:moveTo>
                    <a:lnTo>
                      <a:pt x="1" y="613"/>
                    </a:lnTo>
                    <a:lnTo>
                      <a:pt x="389" y="613"/>
                    </a:lnTo>
                    <a:lnTo>
                      <a:pt x="389" y="0"/>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6371535" y="4088956"/>
                <a:ext cx="16961" cy="99187"/>
              </a:xfrm>
              <a:custGeom>
                <a:rect b="b" l="l" r="r" t="t"/>
                <a:pathLst>
                  <a:path extrusionOk="0" h="614" w="105">
                    <a:moveTo>
                      <a:pt x="0" y="1"/>
                    </a:moveTo>
                    <a:lnTo>
                      <a:pt x="0" y="613"/>
                    </a:lnTo>
                    <a:lnTo>
                      <a:pt x="105" y="613"/>
                    </a:lnTo>
                    <a:lnTo>
                      <a:pt x="105"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6366689" y="4004631"/>
                <a:ext cx="99022" cy="115826"/>
              </a:xfrm>
              <a:custGeom>
                <a:rect b="b" l="l" r="r" t="t"/>
                <a:pathLst>
                  <a:path extrusionOk="0" h="717" w="613">
                    <a:moveTo>
                      <a:pt x="0" y="0"/>
                    </a:moveTo>
                    <a:lnTo>
                      <a:pt x="0" y="717"/>
                    </a:lnTo>
                    <a:lnTo>
                      <a:pt x="613" y="717"/>
                    </a:lnTo>
                    <a:lnTo>
                      <a:pt x="613" y="0"/>
                    </a:lnTo>
                    <a:close/>
                  </a:path>
                </a:pathLst>
              </a:custGeom>
              <a:solidFill>
                <a:srgbClr val="93A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6330504" y="4004631"/>
                <a:ext cx="96599" cy="115826"/>
              </a:xfrm>
              <a:custGeom>
                <a:rect b="b" l="l" r="r" t="t"/>
                <a:pathLst>
                  <a:path extrusionOk="0" h="717" w="598">
                    <a:moveTo>
                      <a:pt x="0" y="0"/>
                    </a:moveTo>
                    <a:lnTo>
                      <a:pt x="0" y="717"/>
                    </a:lnTo>
                    <a:lnTo>
                      <a:pt x="598" y="717"/>
                    </a:lnTo>
                    <a:lnTo>
                      <a:pt x="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6347304" y="3915299"/>
                <a:ext cx="161861" cy="173820"/>
              </a:xfrm>
              <a:custGeom>
                <a:rect b="b" l="l" r="r" t="t"/>
                <a:pathLst>
                  <a:path extrusionOk="0" h="1076" w="1002">
                    <a:moveTo>
                      <a:pt x="165" y="0"/>
                    </a:moveTo>
                    <a:lnTo>
                      <a:pt x="1" y="180"/>
                    </a:lnTo>
                    <a:lnTo>
                      <a:pt x="1" y="897"/>
                    </a:lnTo>
                    <a:lnTo>
                      <a:pt x="165" y="1076"/>
                    </a:lnTo>
                    <a:lnTo>
                      <a:pt x="837" y="1076"/>
                    </a:lnTo>
                    <a:lnTo>
                      <a:pt x="1001" y="897"/>
                    </a:lnTo>
                    <a:lnTo>
                      <a:pt x="1001" y="180"/>
                    </a:lnTo>
                    <a:lnTo>
                      <a:pt x="8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6284626" y="3915299"/>
                <a:ext cx="164284" cy="173820"/>
              </a:xfrm>
              <a:custGeom>
                <a:rect b="b" l="l" r="r" t="t"/>
                <a:pathLst>
                  <a:path extrusionOk="0" h="1076" w="1017">
                    <a:moveTo>
                      <a:pt x="180" y="0"/>
                    </a:moveTo>
                    <a:lnTo>
                      <a:pt x="1" y="180"/>
                    </a:lnTo>
                    <a:lnTo>
                      <a:pt x="1" y="897"/>
                    </a:lnTo>
                    <a:lnTo>
                      <a:pt x="180" y="1076"/>
                    </a:lnTo>
                    <a:lnTo>
                      <a:pt x="837" y="1076"/>
                    </a:lnTo>
                    <a:lnTo>
                      <a:pt x="1016" y="897"/>
                    </a:lnTo>
                    <a:lnTo>
                      <a:pt x="1016" y="180"/>
                    </a:lnTo>
                    <a:lnTo>
                      <a:pt x="8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6306273" y="3934522"/>
                <a:ext cx="17123" cy="19547"/>
              </a:xfrm>
              <a:custGeom>
                <a:rect b="b" l="l" r="r" t="t"/>
                <a:pathLst>
                  <a:path extrusionOk="0" h="121" w="106">
                    <a:moveTo>
                      <a:pt x="61" y="1"/>
                    </a:moveTo>
                    <a:lnTo>
                      <a:pt x="1" y="31"/>
                    </a:lnTo>
                    <a:lnTo>
                      <a:pt x="1" y="91"/>
                    </a:lnTo>
                    <a:lnTo>
                      <a:pt x="61" y="120"/>
                    </a:lnTo>
                    <a:lnTo>
                      <a:pt x="106" y="91"/>
                    </a:lnTo>
                    <a:lnTo>
                      <a:pt x="106" y="31"/>
                    </a:lnTo>
                    <a:lnTo>
                      <a:pt x="61"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6410143" y="3934522"/>
                <a:ext cx="14538" cy="19547"/>
              </a:xfrm>
              <a:custGeom>
                <a:rect b="b" l="l" r="r" t="t"/>
                <a:pathLst>
                  <a:path extrusionOk="0" h="121" w="90">
                    <a:moveTo>
                      <a:pt x="45" y="1"/>
                    </a:moveTo>
                    <a:lnTo>
                      <a:pt x="0" y="31"/>
                    </a:lnTo>
                    <a:lnTo>
                      <a:pt x="0" y="91"/>
                    </a:lnTo>
                    <a:lnTo>
                      <a:pt x="45" y="120"/>
                    </a:lnTo>
                    <a:lnTo>
                      <a:pt x="90" y="91"/>
                    </a:lnTo>
                    <a:lnTo>
                      <a:pt x="90" y="31"/>
                    </a:lnTo>
                    <a:lnTo>
                      <a:pt x="45"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6306273" y="4050348"/>
                <a:ext cx="17123" cy="19547"/>
              </a:xfrm>
              <a:custGeom>
                <a:rect b="b" l="l" r="r" t="t"/>
                <a:pathLst>
                  <a:path extrusionOk="0" h="121" w="106">
                    <a:moveTo>
                      <a:pt x="61" y="1"/>
                    </a:moveTo>
                    <a:lnTo>
                      <a:pt x="1" y="31"/>
                    </a:lnTo>
                    <a:lnTo>
                      <a:pt x="1" y="90"/>
                    </a:lnTo>
                    <a:lnTo>
                      <a:pt x="61" y="120"/>
                    </a:lnTo>
                    <a:lnTo>
                      <a:pt x="106" y="90"/>
                    </a:lnTo>
                    <a:lnTo>
                      <a:pt x="106" y="31"/>
                    </a:lnTo>
                    <a:lnTo>
                      <a:pt x="61"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6410143" y="4050348"/>
                <a:ext cx="14538" cy="19547"/>
              </a:xfrm>
              <a:custGeom>
                <a:rect b="b" l="l" r="r" t="t"/>
                <a:pathLst>
                  <a:path extrusionOk="0" h="121" w="90">
                    <a:moveTo>
                      <a:pt x="45" y="1"/>
                    </a:moveTo>
                    <a:lnTo>
                      <a:pt x="0" y="31"/>
                    </a:lnTo>
                    <a:lnTo>
                      <a:pt x="0" y="90"/>
                    </a:lnTo>
                    <a:lnTo>
                      <a:pt x="45" y="120"/>
                    </a:lnTo>
                    <a:lnTo>
                      <a:pt x="90" y="90"/>
                    </a:lnTo>
                    <a:lnTo>
                      <a:pt x="90" y="31"/>
                    </a:lnTo>
                    <a:lnTo>
                      <a:pt x="45"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6304011" y="3955038"/>
                <a:ext cx="108715" cy="93048"/>
              </a:xfrm>
              <a:custGeom>
                <a:rect b="b" l="l" r="r" t="t"/>
                <a:pathLst>
                  <a:path extrusionOk="0" h="576" w="673">
                    <a:moveTo>
                      <a:pt x="382" y="1"/>
                    </a:moveTo>
                    <a:cubicBezTo>
                      <a:pt x="313" y="1"/>
                      <a:pt x="241" y="26"/>
                      <a:pt x="179" y="83"/>
                    </a:cubicBezTo>
                    <a:cubicBezTo>
                      <a:pt x="0" y="262"/>
                      <a:pt x="134" y="576"/>
                      <a:pt x="388" y="576"/>
                    </a:cubicBezTo>
                    <a:cubicBezTo>
                      <a:pt x="538" y="576"/>
                      <a:pt x="672" y="441"/>
                      <a:pt x="672" y="292"/>
                    </a:cubicBezTo>
                    <a:cubicBezTo>
                      <a:pt x="672" y="119"/>
                      <a:pt x="533" y="1"/>
                      <a:pt x="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6323881" y="3969900"/>
                <a:ext cx="74307" cy="63971"/>
              </a:xfrm>
              <a:custGeom>
                <a:rect b="b" l="l" r="r" t="t"/>
                <a:pathLst>
                  <a:path extrusionOk="0" h="396" w="460">
                    <a:moveTo>
                      <a:pt x="265" y="1"/>
                    </a:moveTo>
                    <a:cubicBezTo>
                      <a:pt x="214" y="1"/>
                      <a:pt x="161" y="21"/>
                      <a:pt x="116" y="66"/>
                    </a:cubicBezTo>
                    <a:cubicBezTo>
                      <a:pt x="1" y="196"/>
                      <a:pt x="94" y="395"/>
                      <a:pt x="262" y="395"/>
                    </a:cubicBezTo>
                    <a:cubicBezTo>
                      <a:pt x="268" y="395"/>
                      <a:pt x="274" y="395"/>
                      <a:pt x="280" y="394"/>
                    </a:cubicBezTo>
                    <a:cubicBezTo>
                      <a:pt x="385" y="394"/>
                      <a:pt x="459" y="305"/>
                      <a:pt x="459" y="200"/>
                    </a:cubicBezTo>
                    <a:cubicBezTo>
                      <a:pt x="459" y="81"/>
                      <a:pt x="367" y="1"/>
                      <a:pt x="265" y="1"/>
                    </a:cubicBezTo>
                    <a:close/>
                  </a:path>
                </a:pathLst>
              </a:custGeom>
              <a:solidFill>
                <a:srgbClr val="DAE1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6436635" y="4279575"/>
                <a:ext cx="72530" cy="77379"/>
              </a:xfrm>
              <a:custGeom>
                <a:rect b="b" l="l" r="r" t="t"/>
                <a:pathLst>
                  <a:path extrusionOk="0" h="479" w="449">
                    <a:moveTo>
                      <a:pt x="180" y="1"/>
                    </a:moveTo>
                    <a:lnTo>
                      <a:pt x="0" y="329"/>
                    </a:lnTo>
                    <a:lnTo>
                      <a:pt x="284" y="479"/>
                    </a:lnTo>
                    <a:lnTo>
                      <a:pt x="448" y="150"/>
                    </a:lnTo>
                    <a:lnTo>
                      <a:pt x="1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6308696" y="4144526"/>
                <a:ext cx="53307" cy="60417"/>
              </a:xfrm>
              <a:custGeom>
                <a:rect b="b" l="l" r="r" t="t"/>
                <a:pathLst>
                  <a:path extrusionOk="0" h="374" w="330">
                    <a:moveTo>
                      <a:pt x="61" y="0"/>
                    </a:moveTo>
                    <a:lnTo>
                      <a:pt x="1" y="329"/>
                    </a:lnTo>
                    <a:lnTo>
                      <a:pt x="285" y="374"/>
                    </a:lnTo>
                    <a:lnTo>
                      <a:pt x="329" y="45"/>
                    </a:lnTo>
                    <a:lnTo>
                      <a:pt x="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6277357" y="4216897"/>
                <a:ext cx="58154" cy="62840"/>
              </a:xfrm>
              <a:custGeom>
                <a:rect b="b" l="l" r="r" t="t"/>
                <a:pathLst>
                  <a:path extrusionOk="0" h="389" w="360">
                    <a:moveTo>
                      <a:pt x="270" y="0"/>
                    </a:moveTo>
                    <a:lnTo>
                      <a:pt x="1" y="75"/>
                    </a:lnTo>
                    <a:lnTo>
                      <a:pt x="90" y="389"/>
                    </a:lnTo>
                    <a:lnTo>
                      <a:pt x="359" y="314"/>
                    </a:lnTo>
                    <a:lnTo>
                      <a:pt x="2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6207410" y="4253082"/>
                <a:ext cx="67684" cy="67686"/>
              </a:xfrm>
              <a:custGeom>
                <a:rect b="b" l="l" r="r" t="t"/>
                <a:pathLst>
                  <a:path extrusionOk="0" h="419" w="419">
                    <a:moveTo>
                      <a:pt x="240" y="0"/>
                    </a:moveTo>
                    <a:lnTo>
                      <a:pt x="1" y="135"/>
                    </a:lnTo>
                    <a:lnTo>
                      <a:pt x="180" y="419"/>
                    </a:lnTo>
                    <a:lnTo>
                      <a:pt x="419" y="269"/>
                    </a:lnTo>
                    <a:lnTo>
                      <a:pt x="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6197718" y="4238544"/>
                <a:ext cx="50884" cy="38770"/>
              </a:xfrm>
              <a:custGeom>
                <a:rect b="b" l="l" r="r" t="t"/>
                <a:pathLst>
                  <a:path extrusionOk="0" h="240" w="315">
                    <a:moveTo>
                      <a:pt x="270" y="1"/>
                    </a:moveTo>
                    <a:lnTo>
                      <a:pt x="1" y="165"/>
                    </a:lnTo>
                    <a:lnTo>
                      <a:pt x="46" y="240"/>
                    </a:lnTo>
                    <a:lnTo>
                      <a:pt x="315" y="60"/>
                    </a:lnTo>
                    <a:lnTo>
                      <a:pt x="270" y="1"/>
                    </a:lnTo>
                    <a:close/>
                  </a:path>
                </a:pathLst>
              </a:custGeom>
              <a:solidFill>
                <a:srgbClr val="1A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6197718" y="4238544"/>
                <a:ext cx="50884" cy="38770"/>
              </a:xfrm>
              <a:custGeom>
                <a:rect b="b" l="l" r="r" t="t"/>
                <a:pathLst>
                  <a:path extrusionOk="0" h="240" w="315">
                    <a:moveTo>
                      <a:pt x="270" y="1"/>
                    </a:moveTo>
                    <a:lnTo>
                      <a:pt x="1" y="165"/>
                    </a:lnTo>
                    <a:lnTo>
                      <a:pt x="46" y="240"/>
                    </a:lnTo>
                    <a:lnTo>
                      <a:pt x="315" y="60"/>
                    </a:lnTo>
                    <a:lnTo>
                      <a:pt x="270"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6270088" y="4207205"/>
                <a:ext cx="55730" cy="26655"/>
              </a:xfrm>
              <a:custGeom>
                <a:rect b="b" l="l" r="r" t="t"/>
                <a:pathLst>
                  <a:path extrusionOk="0" h="165" w="345">
                    <a:moveTo>
                      <a:pt x="315" y="1"/>
                    </a:moveTo>
                    <a:lnTo>
                      <a:pt x="1" y="90"/>
                    </a:lnTo>
                    <a:lnTo>
                      <a:pt x="31" y="165"/>
                    </a:lnTo>
                    <a:lnTo>
                      <a:pt x="344" y="75"/>
                    </a:lnTo>
                    <a:lnTo>
                      <a:pt x="315"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6371535" y="4207205"/>
                <a:ext cx="53146" cy="21808"/>
              </a:xfrm>
              <a:custGeom>
                <a:rect b="b" l="l" r="r" t="t"/>
                <a:pathLst>
                  <a:path extrusionOk="0" h="135" w="329">
                    <a:moveTo>
                      <a:pt x="15" y="1"/>
                    </a:moveTo>
                    <a:lnTo>
                      <a:pt x="0" y="75"/>
                    </a:lnTo>
                    <a:lnTo>
                      <a:pt x="314" y="135"/>
                    </a:lnTo>
                    <a:lnTo>
                      <a:pt x="329" y="60"/>
                    </a:lnTo>
                    <a:lnTo>
                      <a:pt x="15"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6460705" y="4267460"/>
                <a:ext cx="55730" cy="38770"/>
              </a:xfrm>
              <a:custGeom>
                <a:rect b="b" l="l" r="r" t="t"/>
                <a:pathLst>
                  <a:path extrusionOk="0" h="240" w="345">
                    <a:moveTo>
                      <a:pt x="31" y="1"/>
                    </a:moveTo>
                    <a:lnTo>
                      <a:pt x="1" y="76"/>
                    </a:lnTo>
                    <a:lnTo>
                      <a:pt x="299" y="240"/>
                    </a:lnTo>
                    <a:lnTo>
                      <a:pt x="344" y="165"/>
                    </a:lnTo>
                    <a:lnTo>
                      <a:pt x="31"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6171225" y="4245167"/>
                <a:ext cx="292060" cy="245545"/>
              </a:xfrm>
              <a:custGeom>
                <a:rect b="b" l="l" r="r" t="t"/>
                <a:pathLst>
                  <a:path extrusionOk="0" h="1520" w="1808">
                    <a:moveTo>
                      <a:pt x="1158" y="0"/>
                    </a:moveTo>
                    <a:cubicBezTo>
                      <a:pt x="1030" y="0"/>
                      <a:pt x="902" y="23"/>
                      <a:pt x="777" y="64"/>
                    </a:cubicBezTo>
                    <a:cubicBezTo>
                      <a:pt x="523" y="154"/>
                      <a:pt x="329" y="333"/>
                      <a:pt x="240" y="587"/>
                    </a:cubicBezTo>
                    <a:cubicBezTo>
                      <a:pt x="135" y="826"/>
                      <a:pt x="1" y="1423"/>
                      <a:pt x="404" y="1513"/>
                    </a:cubicBezTo>
                    <a:cubicBezTo>
                      <a:pt x="420" y="1517"/>
                      <a:pt x="438" y="1520"/>
                      <a:pt x="456" y="1520"/>
                    </a:cubicBezTo>
                    <a:cubicBezTo>
                      <a:pt x="867" y="1520"/>
                      <a:pt x="1688" y="438"/>
                      <a:pt x="1688" y="438"/>
                    </a:cubicBezTo>
                    <a:cubicBezTo>
                      <a:pt x="1688" y="438"/>
                      <a:pt x="1808" y="199"/>
                      <a:pt x="1599" y="94"/>
                    </a:cubicBezTo>
                    <a:cubicBezTo>
                      <a:pt x="1455" y="30"/>
                      <a:pt x="1306" y="0"/>
                      <a:pt x="11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6195295" y="4279414"/>
                <a:ext cx="253614" cy="210975"/>
              </a:xfrm>
              <a:custGeom>
                <a:rect b="b" l="l" r="r" t="t"/>
                <a:pathLst>
                  <a:path extrusionOk="0" h="1306" w="1570">
                    <a:moveTo>
                      <a:pt x="1335" y="0"/>
                    </a:moveTo>
                    <a:cubicBezTo>
                      <a:pt x="1007" y="0"/>
                      <a:pt x="691" y="110"/>
                      <a:pt x="434" y="330"/>
                    </a:cubicBezTo>
                    <a:cubicBezTo>
                      <a:pt x="210" y="524"/>
                      <a:pt x="61" y="793"/>
                      <a:pt x="1" y="1092"/>
                    </a:cubicBezTo>
                    <a:cubicBezTo>
                      <a:pt x="46" y="1196"/>
                      <a:pt x="135" y="1271"/>
                      <a:pt x="255" y="1301"/>
                    </a:cubicBezTo>
                    <a:cubicBezTo>
                      <a:pt x="269" y="1304"/>
                      <a:pt x="284" y="1306"/>
                      <a:pt x="300" y="1306"/>
                    </a:cubicBezTo>
                    <a:cubicBezTo>
                      <a:pt x="708" y="1306"/>
                      <a:pt x="1539" y="226"/>
                      <a:pt x="1539" y="226"/>
                    </a:cubicBezTo>
                    <a:cubicBezTo>
                      <a:pt x="1569" y="151"/>
                      <a:pt x="1569" y="91"/>
                      <a:pt x="1569" y="17"/>
                    </a:cubicBezTo>
                    <a:lnTo>
                      <a:pt x="1554" y="17"/>
                    </a:lnTo>
                    <a:cubicBezTo>
                      <a:pt x="1481" y="6"/>
                      <a:pt x="1408" y="0"/>
                      <a:pt x="1335" y="0"/>
                    </a:cubicBez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6193033" y="4290883"/>
                <a:ext cx="335352" cy="378171"/>
              </a:xfrm>
              <a:custGeom>
                <a:rect b="b" l="l" r="r" t="t"/>
                <a:pathLst>
                  <a:path extrusionOk="0" h="2341" w="2076">
                    <a:moveTo>
                      <a:pt x="1350" y="0"/>
                    </a:moveTo>
                    <a:cubicBezTo>
                      <a:pt x="969" y="0"/>
                      <a:pt x="480" y="299"/>
                      <a:pt x="254" y="588"/>
                    </a:cubicBezTo>
                    <a:cubicBezTo>
                      <a:pt x="0" y="946"/>
                      <a:pt x="45" y="1469"/>
                      <a:pt x="373" y="1902"/>
                    </a:cubicBezTo>
                    <a:cubicBezTo>
                      <a:pt x="540" y="2114"/>
                      <a:pt x="760" y="2341"/>
                      <a:pt x="1026" y="2341"/>
                    </a:cubicBezTo>
                    <a:cubicBezTo>
                      <a:pt x="1285" y="2341"/>
                      <a:pt x="1588" y="2125"/>
                      <a:pt x="1927" y="1469"/>
                    </a:cubicBezTo>
                    <a:cubicBezTo>
                      <a:pt x="2061" y="1170"/>
                      <a:pt x="2076" y="842"/>
                      <a:pt x="2001" y="543"/>
                    </a:cubicBezTo>
                    <a:cubicBezTo>
                      <a:pt x="1986" y="423"/>
                      <a:pt x="1942" y="334"/>
                      <a:pt x="1882" y="229"/>
                    </a:cubicBezTo>
                    <a:cubicBezTo>
                      <a:pt x="1792" y="140"/>
                      <a:pt x="1673" y="65"/>
                      <a:pt x="1553" y="35"/>
                    </a:cubicBezTo>
                    <a:cubicBezTo>
                      <a:pt x="1491" y="11"/>
                      <a:pt x="1422" y="0"/>
                      <a:pt x="13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6193033" y="4290883"/>
                <a:ext cx="320975" cy="379463"/>
              </a:xfrm>
              <a:custGeom>
                <a:rect b="b" l="l" r="r" t="t"/>
                <a:pathLst>
                  <a:path extrusionOk="0" h="2349" w="1987">
                    <a:moveTo>
                      <a:pt x="1350" y="0"/>
                    </a:moveTo>
                    <a:cubicBezTo>
                      <a:pt x="969" y="0"/>
                      <a:pt x="480" y="299"/>
                      <a:pt x="254" y="588"/>
                    </a:cubicBezTo>
                    <a:cubicBezTo>
                      <a:pt x="0" y="946"/>
                      <a:pt x="45" y="1469"/>
                      <a:pt x="373" y="1902"/>
                    </a:cubicBezTo>
                    <a:cubicBezTo>
                      <a:pt x="538" y="2118"/>
                      <a:pt x="760" y="2349"/>
                      <a:pt x="1028" y="2349"/>
                    </a:cubicBezTo>
                    <a:cubicBezTo>
                      <a:pt x="1149" y="2349"/>
                      <a:pt x="1280" y="2302"/>
                      <a:pt x="1419" y="2186"/>
                    </a:cubicBezTo>
                    <a:cubicBezTo>
                      <a:pt x="1389" y="2111"/>
                      <a:pt x="1359" y="2051"/>
                      <a:pt x="1314" y="1992"/>
                    </a:cubicBezTo>
                    <a:cubicBezTo>
                      <a:pt x="1150" y="1827"/>
                      <a:pt x="1001" y="1633"/>
                      <a:pt x="911" y="1424"/>
                    </a:cubicBezTo>
                    <a:cubicBezTo>
                      <a:pt x="881" y="1305"/>
                      <a:pt x="926" y="1185"/>
                      <a:pt x="1001" y="1096"/>
                    </a:cubicBezTo>
                    <a:cubicBezTo>
                      <a:pt x="1269" y="812"/>
                      <a:pt x="1613" y="588"/>
                      <a:pt x="1986" y="453"/>
                    </a:cubicBezTo>
                    <a:cubicBezTo>
                      <a:pt x="1956" y="379"/>
                      <a:pt x="1927" y="304"/>
                      <a:pt x="1882" y="229"/>
                    </a:cubicBezTo>
                    <a:cubicBezTo>
                      <a:pt x="1792" y="140"/>
                      <a:pt x="1673" y="65"/>
                      <a:pt x="1553" y="35"/>
                    </a:cubicBezTo>
                    <a:cubicBezTo>
                      <a:pt x="1491" y="11"/>
                      <a:pt x="1422" y="0"/>
                      <a:pt x="13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6335350" y="4364062"/>
                <a:ext cx="181084" cy="279953"/>
              </a:xfrm>
              <a:custGeom>
                <a:rect b="b" l="l" r="r" t="t"/>
                <a:pathLst>
                  <a:path extrusionOk="0" h="1733" w="1121">
                    <a:moveTo>
                      <a:pt x="1105" y="0"/>
                    </a:moveTo>
                    <a:cubicBezTo>
                      <a:pt x="732" y="135"/>
                      <a:pt x="388" y="359"/>
                      <a:pt x="120" y="643"/>
                    </a:cubicBezTo>
                    <a:cubicBezTo>
                      <a:pt x="45" y="732"/>
                      <a:pt x="0" y="852"/>
                      <a:pt x="30" y="971"/>
                    </a:cubicBezTo>
                    <a:cubicBezTo>
                      <a:pt x="120" y="1180"/>
                      <a:pt x="254" y="1389"/>
                      <a:pt x="433" y="1554"/>
                    </a:cubicBezTo>
                    <a:cubicBezTo>
                      <a:pt x="478" y="1598"/>
                      <a:pt x="508" y="1658"/>
                      <a:pt x="538" y="1733"/>
                    </a:cubicBezTo>
                    <a:cubicBezTo>
                      <a:pt x="583" y="1688"/>
                      <a:pt x="627" y="1643"/>
                      <a:pt x="672" y="1598"/>
                    </a:cubicBezTo>
                    <a:cubicBezTo>
                      <a:pt x="613" y="1539"/>
                      <a:pt x="553" y="1479"/>
                      <a:pt x="493" y="1434"/>
                    </a:cubicBezTo>
                    <a:cubicBezTo>
                      <a:pt x="463" y="1404"/>
                      <a:pt x="433" y="1374"/>
                      <a:pt x="403" y="1359"/>
                    </a:cubicBezTo>
                    <a:cubicBezTo>
                      <a:pt x="239" y="1210"/>
                      <a:pt x="30" y="1001"/>
                      <a:pt x="150" y="762"/>
                    </a:cubicBezTo>
                    <a:cubicBezTo>
                      <a:pt x="179" y="687"/>
                      <a:pt x="239" y="628"/>
                      <a:pt x="299" y="568"/>
                    </a:cubicBezTo>
                    <a:cubicBezTo>
                      <a:pt x="329" y="508"/>
                      <a:pt x="388" y="478"/>
                      <a:pt x="433" y="433"/>
                    </a:cubicBezTo>
                    <a:cubicBezTo>
                      <a:pt x="493" y="404"/>
                      <a:pt x="523" y="359"/>
                      <a:pt x="583" y="329"/>
                    </a:cubicBezTo>
                    <a:cubicBezTo>
                      <a:pt x="762" y="224"/>
                      <a:pt x="926" y="135"/>
                      <a:pt x="1120" y="45"/>
                    </a:cubicBezTo>
                    <a:lnTo>
                      <a:pt x="1105" y="0"/>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6212256" y="4400247"/>
                <a:ext cx="101446" cy="87233"/>
              </a:xfrm>
              <a:custGeom>
                <a:rect b="b" l="l" r="r" t="t"/>
                <a:pathLst>
                  <a:path extrusionOk="0" h="540" w="628">
                    <a:moveTo>
                      <a:pt x="359" y="0"/>
                    </a:moveTo>
                    <a:cubicBezTo>
                      <a:pt x="120" y="0"/>
                      <a:pt x="1" y="284"/>
                      <a:pt x="165" y="463"/>
                    </a:cubicBezTo>
                    <a:cubicBezTo>
                      <a:pt x="222" y="516"/>
                      <a:pt x="290" y="539"/>
                      <a:pt x="356" y="539"/>
                    </a:cubicBezTo>
                    <a:cubicBezTo>
                      <a:pt x="496" y="539"/>
                      <a:pt x="628" y="432"/>
                      <a:pt x="628" y="269"/>
                    </a:cubicBezTo>
                    <a:cubicBezTo>
                      <a:pt x="628" y="120"/>
                      <a:pt x="508" y="0"/>
                      <a:pt x="359" y="0"/>
                    </a:cubicBezTo>
                    <a:close/>
                  </a:path>
                </a:pathLst>
              </a:custGeom>
              <a:solidFill>
                <a:srgbClr val="1A2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6224372" y="4409939"/>
                <a:ext cx="79800" cy="67848"/>
              </a:xfrm>
              <a:custGeom>
                <a:rect b="b" l="l" r="r" t="t"/>
                <a:pathLst>
                  <a:path extrusionOk="0" h="420" w="494">
                    <a:moveTo>
                      <a:pt x="284" y="0"/>
                    </a:moveTo>
                    <a:cubicBezTo>
                      <a:pt x="105" y="0"/>
                      <a:pt x="0" y="224"/>
                      <a:pt x="135" y="359"/>
                    </a:cubicBezTo>
                    <a:cubicBezTo>
                      <a:pt x="177" y="401"/>
                      <a:pt x="228" y="420"/>
                      <a:pt x="279" y="420"/>
                    </a:cubicBezTo>
                    <a:cubicBezTo>
                      <a:pt x="388" y="420"/>
                      <a:pt x="493" y="332"/>
                      <a:pt x="493" y="209"/>
                    </a:cubicBezTo>
                    <a:cubicBezTo>
                      <a:pt x="493" y="90"/>
                      <a:pt x="403" y="0"/>
                      <a:pt x="284" y="0"/>
                    </a:cubicBez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6429366" y="4549835"/>
                <a:ext cx="26654" cy="19385"/>
              </a:xfrm>
              <a:custGeom>
                <a:rect b="b" l="l" r="r" t="t"/>
                <a:pathLst>
                  <a:path extrusionOk="0" h="120" w="165">
                    <a:moveTo>
                      <a:pt x="16" y="0"/>
                    </a:moveTo>
                    <a:lnTo>
                      <a:pt x="1" y="15"/>
                    </a:lnTo>
                    <a:lnTo>
                      <a:pt x="165" y="120"/>
                    </a:lnTo>
                    <a:lnTo>
                      <a:pt x="165" y="105"/>
                    </a:lnTo>
                    <a:lnTo>
                      <a:pt x="16" y="0"/>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6441482" y="4532873"/>
                <a:ext cx="26654" cy="19547"/>
              </a:xfrm>
              <a:custGeom>
                <a:rect b="b" l="l" r="r" t="t"/>
                <a:pathLst>
                  <a:path extrusionOk="0" h="121" w="165">
                    <a:moveTo>
                      <a:pt x="0" y="1"/>
                    </a:moveTo>
                    <a:lnTo>
                      <a:pt x="165" y="120"/>
                    </a:lnTo>
                    <a:lnTo>
                      <a:pt x="165" y="105"/>
                    </a:lnTo>
                    <a:lnTo>
                      <a:pt x="15" y="1"/>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6443905" y="4528026"/>
                <a:ext cx="26654" cy="19547"/>
              </a:xfrm>
              <a:custGeom>
                <a:rect b="b" l="l" r="r" t="t"/>
                <a:pathLst>
                  <a:path extrusionOk="0" h="121" w="165">
                    <a:moveTo>
                      <a:pt x="15" y="1"/>
                    </a:moveTo>
                    <a:lnTo>
                      <a:pt x="0" y="16"/>
                    </a:lnTo>
                    <a:lnTo>
                      <a:pt x="165" y="120"/>
                    </a:lnTo>
                    <a:lnTo>
                      <a:pt x="165" y="105"/>
                    </a:lnTo>
                    <a:lnTo>
                      <a:pt x="15" y="1"/>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6458282" y="4506380"/>
                <a:ext cx="26815" cy="19385"/>
              </a:xfrm>
              <a:custGeom>
                <a:rect b="b" l="l" r="r" t="t"/>
                <a:pathLst>
                  <a:path extrusionOk="0" h="120" w="166">
                    <a:moveTo>
                      <a:pt x="16" y="0"/>
                    </a:moveTo>
                    <a:lnTo>
                      <a:pt x="1" y="15"/>
                    </a:lnTo>
                    <a:lnTo>
                      <a:pt x="165" y="120"/>
                    </a:lnTo>
                    <a:lnTo>
                      <a:pt x="165" y="105"/>
                    </a:lnTo>
                    <a:lnTo>
                      <a:pt x="16" y="0"/>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6463128" y="4503957"/>
                <a:ext cx="26815" cy="19547"/>
              </a:xfrm>
              <a:custGeom>
                <a:rect b="b" l="l" r="r" t="t"/>
                <a:pathLst>
                  <a:path extrusionOk="0" h="121" w="166">
                    <a:moveTo>
                      <a:pt x="1" y="1"/>
                    </a:moveTo>
                    <a:lnTo>
                      <a:pt x="150" y="120"/>
                    </a:lnTo>
                    <a:lnTo>
                      <a:pt x="165" y="105"/>
                    </a:lnTo>
                    <a:lnTo>
                      <a:pt x="1" y="1"/>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6465551" y="4499110"/>
                <a:ext cx="26654" cy="19547"/>
              </a:xfrm>
              <a:custGeom>
                <a:rect b="b" l="l" r="r" t="t"/>
                <a:pathLst>
                  <a:path extrusionOk="0" h="121" w="165">
                    <a:moveTo>
                      <a:pt x="1" y="1"/>
                    </a:moveTo>
                    <a:lnTo>
                      <a:pt x="1" y="16"/>
                    </a:lnTo>
                    <a:lnTo>
                      <a:pt x="150" y="120"/>
                    </a:lnTo>
                    <a:lnTo>
                      <a:pt x="165" y="120"/>
                    </a:lnTo>
                    <a:lnTo>
                      <a:pt x="1" y="1"/>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p:nvPr/>
            </p:nvSpPr>
            <p:spPr>
              <a:xfrm>
                <a:off x="6455859" y="4511226"/>
                <a:ext cx="26815" cy="21808"/>
              </a:xfrm>
              <a:custGeom>
                <a:rect b="b" l="l" r="r" t="t"/>
                <a:pathLst>
                  <a:path extrusionOk="0" h="135" w="166">
                    <a:moveTo>
                      <a:pt x="16" y="0"/>
                    </a:moveTo>
                    <a:lnTo>
                      <a:pt x="1" y="30"/>
                    </a:lnTo>
                    <a:lnTo>
                      <a:pt x="150" y="135"/>
                    </a:lnTo>
                    <a:lnTo>
                      <a:pt x="165" y="105"/>
                    </a:lnTo>
                    <a:lnTo>
                      <a:pt x="16" y="0"/>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6446328" y="4520919"/>
                <a:ext cx="29077" cy="21808"/>
              </a:xfrm>
              <a:custGeom>
                <a:rect b="b" l="l" r="r" t="t"/>
                <a:pathLst>
                  <a:path extrusionOk="0" h="135" w="180">
                    <a:moveTo>
                      <a:pt x="15" y="0"/>
                    </a:moveTo>
                    <a:lnTo>
                      <a:pt x="0" y="30"/>
                    </a:lnTo>
                    <a:lnTo>
                      <a:pt x="150" y="135"/>
                    </a:lnTo>
                    <a:lnTo>
                      <a:pt x="179" y="105"/>
                    </a:lnTo>
                    <a:lnTo>
                      <a:pt x="15" y="0"/>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6436635" y="4540142"/>
                <a:ext cx="24231" cy="19547"/>
              </a:xfrm>
              <a:custGeom>
                <a:rect b="b" l="l" r="r" t="t"/>
                <a:pathLst>
                  <a:path extrusionOk="0" h="121" w="150">
                    <a:moveTo>
                      <a:pt x="0" y="1"/>
                    </a:moveTo>
                    <a:lnTo>
                      <a:pt x="150" y="120"/>
                    </a:lnTo>
                    <a:lnTo>
                      <a:pt x="150" y="105"/>
                    </a:lnTo>
                    <a:lnTo>
                      <a:pt x="0" y="1"/>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6439059" y="4540142"/>
                <a:ext cx="26654" cy="19547"/>
              </a:xfrm>
              <a:custGeom>
                <a:rect b="b" l="l" r="r" t="t"/>
                <a:pathLst>
                  <a:path extrusionOk="0" h="121" w="165">
                    <a:moveTo>
                      <a:pt x="0" y="1"/>
                    </a:moveTo>
                    <a:lnTo>
                      <a:pt x="150" y="120"/>
                    </a:lnTo>
                    <a:lnTo>
                      <a:pt x="165" y="105"/>
                    </a:lnTo>
                    <a:lnTo>
                      <a:pt x="0" y="1"/>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6439059" y="4535296"/>
                <a:ext cx="26654" cy="19547"/>
              </a:xfrm>
              <a:custGeom>
                <a:rect b="b" l="l" r="r" t="t"/>
                <a:pathLst>
                  <a:path extrusionOk="0" h="121" w="165">
                    <a:moveTo>
                      <a:pt x="15" y="1"/>
                    </a:moveTo>
                    <a:lnTo>
                      <a:pt x="0" y="16"/>
                    </a:lnTo>
                    <a:lnTo>
                      <a:pt x="165" y="120"/>
                    </a:lnTo>
                    <a:lnTo>
                      <a:pt x="15" y="1"/>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6451174" y="4520919"/>
                <a:ext cx="26654" cy="16962"/>
              </a:xfrm>
              <a:custGeom>
                <a:rect b="b" l="l" r="r" t="t"/>
                <a:pathLst>
                  <a:path extrusionOk="0" h="105" w="165">
                    <a:moveTo>
                      <a:pt x="0" y="0"/>
                    </a:moveTo>
                    <a:lnTo>
                      <a:pt x="149" y="105"/>
                    </a:lnTo>
                    <a:lnTo>
                      <a:pt x="164" y="105"/>
                    </a:lnTo>
                    <a:lnTo>
                      <a:pt x="15" y="0"/>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6453436" y="4518495"/>
                <a:ext cx="26815" cy="16962"/>
              </a:xfrm>
              <a:custGeom>
                <a:rect b="b" l="l" r="r" t="t"/>
                <a:pathLst>
                  <a:path extrusionOk="0" h="105" w="166">
                    <a:moveTo>
                      <a:pt x="1" y="0"/>
                    </a:moveTo>
                    <a:lnTo>
                      <a:pt x="150" y="105"/>
                    </a:lnTo>
                    <a:lnTo>
                      <a:pt x="165" y="105"/>
                    </a:lnTo>
                    <a:lnTo>
                      <a:pt x="1" y="0"/>
                    </a:lnTo>
                    <a:close/>
                  </a:path>
                </a:pathLst>
              </a:custGeom>
              <a:solidFill>
                <a:srgbClr val="243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a:off x="6562152" y="4887133"/>
                <a:ext cx="135207" cy="114049"/>
              </a:xfrm>
              <a:custGeom>
                <a:rect b="b" l="l" r="r" t="t"/>
                <a:pathLst>
                  <a:path extrusionOk="0" h="706" w="837">
                    <a:moveTo>
                      <a:pt x="478" y="1"/>
                    </a:moveTo>
                    <a:cubicBezTo>
                      <a:pt x="389" y="1"/>
                      <a:pt x="298" y="34"/>
                      <a:pt x="224" y="108"/>
                    </a:cubicBezTo>
                    <a:cubicBezTo>
                      <a:pt x="0" y="332"/>
                      <a:pt x="164" y="705"/>
                      <a:pt x="478" y="705"/>
                    </a:cubicBezTo>
                    <a:cubicBezTo>
                      <a:pt x="672" y="705"/>
                      <a:pt x="836" y="556"/>
                      <a:pt x="836" y="362"/>
                    </a:cubicBezTo>
                    <a:cubicBezTo>
                      <a:pt x="836" y="141"/>
                      <a:pt x="661" y="1"/>
                      <a:pt x="4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6547614" y="4887133"/>
                <a:ext cx="135207" cy="114049"/>
              </a:xfrm>
              <a:custGeom>
                <a:rect b="b" l="l" r="r" t="t"/>
                <a:pathLst>
                  <a:path extrusionOk="0" h="706" w="837">
                    <a:moveTo>
                      <a:pt x="485" y="1"/>
                    </a:moveTo>
                    <a:cubicBezTo>
                      <a:pt x="396" y="1"/>
                      <a:pt x="303" y="34"/>
                      <a:pt x="224" y="108"/>
                    </a:cubicBezTo>
                    <a:cubicBezTo>
                      <a:pt x="0" y="332"/>
                      <a:pt x="165" y="705"/>
                      <a:pt x="478" y="705"/>
                    </a:cubicBezTo>
                    <a:cubicBezTo>
                      <a:pt x="687" y="705"/>
                      <a:pt x="837" y="556"/>
                      <a:pt x="837" y="362"/>
                    </a:cubicBezTo>
                    <a:cubicBezTo>
                      <a:pt x="837" y="141"/>
                      <a:pt x="668" y="1"/>
                      <a:pt x="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4"/>
          <p:cNvSpPr txBox="1"/>
          <p:nvPr>
            <p:ph type="title"/>
          </p:nvPr>
        </p:nvSpPr>
        <p:spPr>
          <a:xfrm>
            <a:off x="2350125" y="119950"/>
            <a:ext cx="805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Variables más correlacionadas</a:t>
            </a:r>
            <a:endParaRPr sz="3000"/>
          </a:p>
        </p:txBody>
      </p:sp>
      <p:sp>
        <p:nvSpPr>
          <p:cNvPr id="543" name="Google Shape;543;p34"/>
          <p:cNvSpPr txBox="1"/>
          <p:nvPr/>
        </p:nvSpPr>
        <p:spPr>
          <a:xfrm>
            <a:off x="571600" y="789850"/>
            <a:ext cx="8198700" cy="3334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solidFill>
                  <a:schemeClr val="accent3"/>
                </a:solidFill>
              </a:rPr>
              <a:t>**CA**</a:t>
            </a:r>
            <a:r>
              <a:rPr lang="en" sz="1250">
                <a:solidFill>
                  <a:schemeClr val="accent3"/>
                </a:solidFill>
              </a:rPr>
              <a:t> (angiografía coronaria) se refiere al número de vasos principales coloreados mediante fluoroscopia. Puede ser un indicador crucial de la gravedad de las obstrucciones de las arterias coronarias y puede proporcionar información valiosa sobre la salud cardiovascular del paciente. Esta característica es la característica más correlacionada entre otras atribuidas al resultado.</a:t>
            </a:r>
            <a:endParaRPr sz="1250">
              <a:solidFill>
                <a:schemeClr val="accent3"/>
              </a:solidFill>
            </a:endParaRPr>
          </a:p>
          <a:p>
            <a:pPr indent="0" lvl="0" marL="0" rtl="0" algn="l">
              <a:lnSpc>
                <a:spcPct val="135714"/>
              </a:lnSpc>
              <a:spcBef>
                <a:spcPts val="0"/>
              </a:spcBef>
              <a:spcAft>
                <a:spcPts val="0"/>
              </a:spcAft>
              <a:buNone/>
            </a:pPr>
            <a:r>
              <a:t/>
            </a:r>
            <a:endParaRPr sz="1250">
              <a:solidFill>
                <a:schemeClr val="accent3"/>
              </a:solidFill>
            </a:endParaRPr>
          </a:p>
          <a:p>
            <a:pPr indent="0" lvl="0" marL="0" rtl="0" algn="l">
              <a:lnSpc>
                <a:spcPct val="135714"/>
              </a:lnSpc>
              <a:spcBef>
                <a:spcPts val="0"/>
              </a:spcBef>
              <a:spcAft>
                <a:spcPts val="0"/>
              </a:spcAft>
              <a:buNone/>
            </a:pPr>
            <a:r>
              <a:rPr b="1" lang="en" sz="1250">
                <a:solidFill>
                  <a:srgbClr val="0C2E3A"/>
                </a:solidFill>
              </a:rPr>
              <a:t>**Oldpeak**</a:t>
            </a:r>
            <a:r>
              <a:rPr lang="en" sz="1250">
                <a:solidFill>
                  <a:srgbClr val="0C2E3A"/>
                </a:solidFill>
              </a:rPr>
              <a:t> es una depresión del ST inducida por el ejercicio en relación con el reposo, y el segmento ST indica el intervalo entre S y T en el electrocardiograma (ECG), que representa la actividad eléctrica del corazón. Esto ocurre a menudo por la obstrucción del flujo sanguíneo al músculo cardíaco y puede provocar un ataque cardíaco.</a:t>
            </a:r>
            <a:endParaRPr sz="1250">
              <a:solidFill>
                <a:schemeClr val="accent3"/>
              </a:solidFill>
            </a:endParaRPr>
          </a:p>
          <a:p>
            <a:pPr indent="0" lvl="0" marL="0" rtl="0" algn="l">
              <a:lnSpc>
                <a:spcPct val="135714"/>
              </a:lnSpc>
              <a:spcBef>
                <a:spcPts val="0"/>
              </a:spcBef>
              <a:spcAft>
                <a:spcPts val="0"/>
              </a:spcAft>
              <a:buNone/>
            </a:pPr>
            <a:r>
              <a:t/>
            </a:r>
            <a:endParaRPr sz="1250">
              <a:solidFill>
                <a:srgbClr val="0C2E3A"/>
              </a:solidFill>
            </a:endParaRPr>
          </a:p>
          <a:p>
            <a:pPr indent="0" lvl="0" marL="0" rtl="0" algn="l">
              <a:lnSpc>
                <a:spcPct val="135714"/>
              </a:lnSpc>
              <a:spcBef>
                <a:spcPts val="0"/>
              </a:spcBef>
              <a:spcAft>
                <a:spcPts val="0"/>
              </a:spcAft>
              <a:buNone/>
            </a:pPr>
            <a:r>
              <a:t/>
            </a:r>
            <a:endParaRPr sz="1250">
              <a:solidFill>
                <a:schemeClr val="accent3"/>
              </a:solidFill>
            </a:endParaRPr>
          </a:p>
          <a:p>
            <a:pPr indent="0" lvl="0" marL="0" rtl="0" algn="l">
              <a:spcBef>
                <a:spcPts val="0"/>
              </a:spcBef>
              <a:spcAft>
                <a:spcPts val="0"/>
              </a:spcAft>
              <a:buNone/>
            </a:pPr>
            <a:r>
              <a:t/>
            </a:r>
            <a:endParaRPr sz="1800">
              <a:solidFill>
                <a:schemeClr val="accent1"/>
              </a:solidFill>
            </a:endParaRPr>
          </a:p>
        </p:txBody>
      </p:sp>
      <p:grpSp>
        <p:nvGrpSpPr>
          <p:cNvPr id="544" name="Google Shape;544;p34"/>
          <p:cNvGrpSpPr/>
          <p:nvPr/>
        </p:nvGrpSpPr>
        <p:grpSpPr>
          <a:xfrm>
            <a:off x="7493494" y="3047369"/>
            <a:ext cx="1484103" cy="1421908"/>
            <a:chOff x="7744293" y="1441411"/>
            <a:chExt cx="1308502" cy="1077775"/>
          </a:xfrm>
        </p:grpSpPr>
        <p:sp>
          <p:nvSpPr>
            <p:cNvPr id="545" name="Google Shape;545;p34"/>
            <p:cNvSpPr/>
            <p:nvPr/>
          </p:nvSpPr>
          <p:spPr>
            <a:xfrm>
              <a:off x="8221486" y="2458421"/>
              <a:ext cx="614179" cy="60764"/>
            </a:xfrm>
            <a:custGeom>
              <a:rect b="b" l="l" r="r" t="t"/>
              <a:pathLst>
                <a:path extrusionOk="0" h="464" w="4690">
                  <a:moveTo>
                    <a:pt x="0" y="0"/>
                  </a:moveTo>
                  <a:lnTo>
                    <a:pt x="0" y="463"/>
                  </a:lnTo>
                  <a:lnTo>
                    <a:pt x="4690" y="463"/>
                  </a:lnTo>
                  <a:lnTo>
                    <a:pt x="46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8016152" y="2458421"/>
              <a:ext cx="614179" cy="60764"/>
            </a:xfrm>
            <a:custGeom>
              <a:rect b="b" l="l" r="r" t="t"/>
              <a:pathLst>
                <a:path extrusionOk="0" h="464" w="4690">
                  <a:moveTo>
                    <a:pt x="0" y="0"/>
                  </a:moveTo>
                  <a:lnTo>
                    <a:pt x="0" y="463"/>
                  </a:lnTo>
                  <a:lnTo>
                    <a:pt x="4690" y="463"/>
                  </a:lnTo>
                  <a:lnTo>
                    <a:pt x="46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8186247" y="2049575"/>
              <a:ext cx="444073" cy="408972"/>
            </a:xfrm>
            <a:custGeom>
              <a:rect b="b" l="l" r="r" t="t"/>
              <a:pathLst>
                <a:path extrusionOk="0" h="3123" w="2495">
                  <a:moveTo>
                    <a:pt x="0" y="1"/>
                  </a:moveTo>
                  <a:lnTo>
                    <a:pt x="0" y="3122"/>
                  </a:lnTo>
                  <a:lnTo>
                    <a:pt x="2495" y="3122"/>
                  </a:lnTo>
                  <a:lnTo>
                    <a:pt x="24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8186247" y="2049575"/>
              <a:ext cx="444073" cy="289672"/>
            </a:xfrm>
            <a:custGeom>
              <a:rect b="b" l="l" r="r" t="t"/>
              <a:pathLst>
                <a:path extrusionOk="0" h="2212" w="2495">
                  <a:moveTo>
                    <a:pt x="0" y="1"/>
                  </a:moveTo>
                  <a:lnTo>
                    <a:pt x="0" y="2211"/>
                  </a:lnTo>
                  <a:lnTo>
                    <a:pt x="2495" y="2211"/>
                  </a:lnTo>
                  <a:lnTo>
                    <a:pt x="24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
            <p:cNvSpPr/>
            <p:nvPr/>
          </p:nvSpPr>
          <p:spPr>
            <a:xfrm>
              <a:off x="7797067" y="1441411"/>
              <a:ext cx="1255727" cy="831318"/>
            </a:xfrm>
            <a:custGeom>
              <a:rect b="b" l="l" r="r" t="t"/>
              <a:pathLst>
                <a:path extrusionOk="0" h="6348" w="9589">
                  <a:moveTo>
                    <a:pt x="210" y="0"/>
                  </a:moveTo>
                  <a:cubicBezTo>
                    <a:pt x="90" y="0"/>
                    <a:pt x="0" y="105"/>
                    <a:pt x="0" y="224"/>
                  </a:cubicBezTo>
                  <a:lnTo>
                    <a:pt x="0" y="6123"/>
                  </a:lnTo>
                  <a:cubicBezTo>
                    <a:pt x="0" y="6243"/>
                    <a:pt x="90" y="6347"/>
                    <a:pt x="210" y="6347"/>
                  </a:cubicBezTo>
                  <a:lnTo>
                    <a:pt x="9365" y="6347"/>
                  </a:lnTo>
                  <a:cubicBezTo>
                    <a:pt x="9484" y="6347"/>
                    <a:pt x="9589" y="6243"/>
                    <a:pt x="9589" y="6123"/>
                  </a:cubicBezTo>
                  <a:lnTo>
                    <a:pt x="9589" y="224"/>
                  </a:lnTo>
                  <a:cubicBezTo>
                    <a:pt x="9589" y="105"/>
                    <a:pt x="9484" y="0"/>
                    <a:pt x="93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7744293" y="1441411"/>
              <a:ext cx="1255727" cy="831318"/>
            </a:xfrm>
            <a:custGeom>
              <a:rect b="b" l="l" r="r" t="t"/>
              <a:pathLst>
                <a:path extrusionOk="0" h="6348" w="9589">
                  <a:moveTo>
                    <a:pt x="209" y="0"/>
                  </a:moveTo>
                  <a:cubicBezTo>
                    <a:pt x="90" y="0"/>
                    <a:pt x="0" y="105"/>
                    <a:pt x="0" y="209"/>
                  </a:cubicBezTo>
                  <a:lnTo>
                    <a:pt x="0" y="6123"/>
                  </a:lnTo>
                  <a:cubicBezTo>
                    <a:pt x="0" y="6243"/>
                    <a:pt x="90" y="6347"/>
                    <a:pt x="209" y="6347"/>
                  </a:cubicBezTo>
                  <a:lnTo>
                    <a:pt x="9364" y="6347"/>
                  </a:lnTo>
                  <a:cubicBezTo>
                    <a:pt x="9484" y="6347"/>
                    <a:pt x="9588" y="6243"/>
                    <a:pt x="9588" y="6123"/>
                  </a:cubicBezTo>
                  <a:lnTo>
                    <a:pt x="9588" y="209"/>
                  </a:lnTo>
                  <a:cubicBezTo>
                    <a:pt x="9588" y="105"/>
                    <a:pt x="9484" y="0"/>
                    <a:pt x="9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7789210" y="1484365"/>
              <a:ext cx="1163797" cy="745279"/>
            </a:xfrm>
            <a:custGeom>
              <a:rect b="b" l="l" r="r" t="t"/>
              <a:pathLst>
                <a:path extrusionOk="0" h="5691" w="8887">
                  <a:moveTo>
                    <a:pt x="210" y="1"/>
                  </a:moveTo>
                  <a:cubicBezTo>
                    <a:pt x="90" y="1"/>
                    <a:pt x="1" y="90"/>
                    <a:pt x="1" y="210"/>
                  </a:cubicBezTo>
                  <a:lnTo>
                    <a:pt x="1" y="5467"/>
                  </a:lnTo>
                  <a:cubicBezTo>
                    <a:pt x="1" y="5586"/>
                    <a:pt x="90" y="5691"/>
                    <a:pt x="210" y="5691"/>
                  </a:cubicBezTo>
                  <a:lnTo>
                    <a:pt x="8678" y="5691"/>
                  </a:lnTo>
                  <a:cubicBezTo>
                    <a:pt x="8797" y="5691"/>
                    <a:pt x="8887" y="5586"/>
                    <a:pt x="8887" y="5467"/>
                  </a:cubicBezTo>
                  <a:lnTo>
                    <a:pt x="8887" y="210"/>
                  </a:lnTo>
                  <a:cubicBezTo>
                    <a:pt x="8887" y="90"/>
                    <a:pt x="8797" y="1"/>
                    <a:pt x="86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8215593" y="1539105"/>
              <a:ext cx="502736" cy="639727"/>
            </a:xfrm>
            <a:custGeom>
              <a:rect b="b" l="l" r="r" t="t"/>
              <a:pathLst>
                <a:path extrusionOk="0" h="4885" w="3839">
                  <a:moveTo>
                    <a:pt x="0" y="1"/>
                  </a:moveTo>
                  <a:lnTo>
                    <a:pt x="0" y="4885"/>
                  </a:lnTo>
                  <a:lnTo>
                    <a:pt x="3839" y="4885"/>
                  </a:lnTo>
                  <a:lnTo>
                    <a:pt x="38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8751454" y="1539105"/>
              <a:ext cx="166444" cy="639727"/>
            </a:xfrm>
            <a:custGeom>
              <a:rect b="b" l="l" r="r" t="t"/>
              <a:pathLst>
                <a:path extrusionOk="0" h="4885" w="1271">
                  <a:moveTo>
                    <a:pt x="1" y="1"/>
                  </a:moveTo>
                  <a:lnTo>
                    <a:pt x="1" y="4885"/>
                  </a:lnTo>
                  <a:lnTo>
                    <a:pt x="1270" y="4885"/>
                  </a:lnTo>
                  <a:lnTo>
                    <a:pt x="12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8771097" y="1726897"/>
              <a:ext cx="127157" cy="43216"/>
            </a:xfrm>
            <a:custGeom>
              <a:rect b="b" l="l" r="r" t="t"/>
              <a:pathLst>
                <a:path extrusionOk="0" h="330" w="971">
                  <a:moveTo>
                    <a:pt x="0" y="1"/>
                  </a:moveTo>
                  <a:lnTo>
                    <a:pt x="0" y="329"/>
                  </a:lnTo>
                  <a:lnTo>
                    <a:pt x="971" y="329"/>
                  </a:lnTo>
                  <a:lnTo>
                    <a:pt x="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8771097" y="1801280"/>
              <a:ext cx="127157" cy="43085"/>
            </a:xfrm>
            <a:custGeom>
              <a:rect b="b" l="l" r="r" t="t"/>
              <a:pathLst>
                <a:path extrusionOk="0" h="329" w="971">
                  <a:moveTo>
                    <a:pt x="0" y="0"/>
                  </a:moveTo>
                  <a:lnTo>
                    <a:pt x="0" y="329"/>
                  </a:lnTo>
                  <a:lnTo>
                    <a:pt x="971" y="329"/>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8771097" y="1873568"/>
              <a:ext cx="127157" cy="43216"/>
            </a:xfrm>
            <a:custGeom>
              <a:rect b="b" l="l" r="r" t="t"/>
              <a:pathLst>
                <a:path extrusionOk="0" h="330" w="971">
                  <a:moveTo>
                    <a:pt x="0" y="1"/>
                  </a:moveTo>
                  <a:lnTo>
                    <a:pt x="0" y="329"/>
                  </a:lnTo>
                  <a:lnTo>
                    <a:pt x="971" y="329"/>
                  </a:lnTo>
                  <a:lnTo>
                    <a:pt x="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8771097" y="1947952"/>
              <a:ext cx="127157" cy="43085"/>
            </a:xfrm>
            <a:custGeom>
              <a:rect b="b" l="l" r="r" t="t"/>
              <a:pathLst>
                <a:path extrusionOk="0" h="329" w="971">
                  <a:moveTo>
                    <a:pt x="0" y="0"/>
                  </a:moveTo>
                  <a:lnTo>
                    <a:pt x="0" y="329"/>
                  </a:lnTo>
                  <a:lnTo>
                    <a:pt x="971" y="329"/>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8771097" y="2022204"/>
              <a:ext cx="127157" cy="43216"/>
            </a:xfrm>
            <a:custGeom>
              <a:rect b="b" l="l" r="r" t="t"/>
              <a:pathLst>
                <a:path extrusionOk="0" h="330" w="971">
                  <a:moveTo>
                    <a:pt x="0" y="1"/>
                  </a:moveTo>
                  <a:lnTo>
                    <a:pt x="0" y="329"/>
                  </a:lnTo>
                  <a:lnTo>
                    <a:pt x="971" y="329"/>
                  </a:lnTo>
                  <a:lnTo>
                    <a:pt x="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8771097" y="2094623"/>
              <a:ext cx="127157" cy="43085"/>
            </a:xfrm>
            <a:custGeom>
              <a:rect b="b" l="l" r="r" t="t"/>
              <a:pathLst>
                <a:path extrusionOk="0" h="329" w="971">
                  <a:moveTo>
                    <a:pt x="0" y="0"/>
                  </a:moveTo>
                  <a:lnTo>
                    <a:pt x="0" y="329"/>
                  </a:lnTo>
                  <a:lnTo>
                    <a:pt x="971" y="329"/>
                  </a:lnTo>
                  <a:lnTo>
                    <a:pt x="9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8256713" y="1718122"/>
              <a:ext cx="264136" cy="265189"/>
            </a:xfrm>
            <a:custGeom>
              <a:rect b="b" l="l" r="r" t="t"/>
              <a:pathLst>
                <a:path extrusionOk="0" h="2025" w="2017">
                  <a:moveTo>
                    <a:pt x="1337" y="1"/>
                  </a:moveTo>
                  <a:cubicBezTo>
                    <a:pt x="1105" y="1"/>
                    <a:pt x="864" y="58"/>
                    <a:pt x="747" y="202"/>
                  </a:cubicBezTo>
                  <a:cubicBezTo>
                    <a:pt x="538" y="411"/>
                    <a:pt x="344" y="635"/>
                    <a:pt x="149" y="874"/>
                  </a:cubicBezTo>
                  <a:cubicBezTo>
                    <a:pt x="0" y="1128"/>
                    <a:pt x="60" y="1994"/>
                    <a:pt x="553" y="2024"/>
                  </a:cubicBezTo>
                  <a:cubicBezTo>
                    <a:pt x="557" y="2024"/>
                    <a:pt x="562" y="2024"/>
                    <a:pt x="567" y="2024"/>
                  </a:cubicBezTo>
                  <a:cubicBezTo>
                    <a:pt x="1077" y="2024"/>
                    <a:pt x="1927" y="471"/>
                    <a:pt x="1927" y="471"/>
                  </a:cubicBezTo>
                  <a:cubicBezTo>
                    <a:pt x="1927" y="471"/>
                    <a:pt x="2016" y="157"/>
                    <a:pt x="1748" y="68"/>
                  </a:cubicBezTo>
                  <a:cubicBezTo>
                    <a:pt x="1640" y="26"/>
                    <a:pt x="1491" y="1"/>
                    <a:pt x="1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8510893" y="1599738"/>
              <a:ext cx="150729" cy="276844"/>
            </a:xfrm>
            <a:custGeom>
              <a:rect b="b" l="l" r="r" t="t"/>
              <a:pathLst>
                <a:path extrusionOk="0" h="2114" w="1151">
                  <a:moveTo>
                    <a:pt x="583" y="1"/>
                  </a:moveTo>
                  <a:cubicBezTo>
                    <a:pt x="404" y="1"/>
                    <a:pt x="553" y="314"/>
                    <a:pt x="583" y="404"/>
                  </a:cubicBezTo>
                  <a:cubicBezTo>
                    <a:pt x="613" y="479"/>
                    <a:pt x="628" y="553"/>
                    <a:pt x="658" y="643"/>
                  </a:cubicBezTo>
                  <a:lnTo>
                    <a:pt x="673" y="733"/>
                  </a:lnTo>
                  <a:cubicBezTo>
                    <a:pt x="628" y="718"/>
                    <a:pt x="583" y="688"/>
                    <a:pt x="538" y="658"/>
                  </a:cubicBezTo>
                  <a:cubicBezTo>
                    <a:pt x="449" y="613"/>
                    <a:pt x="389" y="524"/>
                    <a:pt x="299" y="479"/>
                  </a:cubicBezTo>
                  <a:cubicBezTo>
                    <a:pt x="250" y="454"/>
                    <a:pt x="170" y="378"/>
                    <a:pt x="110" y="378"/>
                  </a:cubicBezTo>
                  <a:cubicBezTo>
                    <a:pt x="97" y="378"/>
                    <a:pt x="86" y="381"/>
                    <a:pt x="75" y="389"/>
                  </a:cubicBezTo>
                  <a:cubicBezTo>
                    <a:pt x="1" y="434"/>
                    <a:pt x="75" y="524"/>
                    <a:pt x="105" y="568"/>
                  </a:cubicBezTo>
                  <a:cubicBezTo>
                    <a:pt x="120" y="628"/>
                    <a:pt x="120" y="673"/>
                    <a:pt x="150" y="703"/>
                  </a:cubicBezTo>
                  <a:cubicBezTo>
                    <a:pt x="195" y="762"/>
                    <a:pt x="225" y="792"/>
                    <a:pt x="284" y="837"/>
                  </a:cubicBezTo>
                  <a:cubicBezTo>
                    <a:pt x="359" y="897"/>
                    <a:pt x="449" y="942"/>
                    <a:pt x="538" y="986"/>
                  </a:cubicBezTo>
                  <a:cubicBezTo>
                    <a:pt x="598" y="1031"/>
                    <a:pt x="673" y="1076"/>
                    <a:pt x="747" y="1106"/>
                  </a:cubicBezTo>
                  <a:cubicBezTo>
                    <a:pt x="732" y="1166"/>
                    <a:pt x="703" y="1225"/>
                    <a:pt x="688" y="1285"/>
                  </a:cubicBezTo>
                  <a:cubicBezTo>
                    <a:pt x="643" y="1390"/>
                    <a:pt x="568" y="1494"/>
                    <a:pt x="479" y="1569"/>
                  </a:cubicBezTo>
                  <a:cubicBezTo>
                    <a:pt x="389" y="1644"/>
                    <a:pt x="299" y="1688"/>
                    <a:pt x="180" y="1733"/>
                  </a:cubicBezTo>
                  <a:cubicBezTo>
                    <a:pt x="105" y="1763"/>
                    <a:pt x="135" y="1883"/>
                    <a:pt x="210" y="1883"/>
                  </a:cubicBezTo>
                  <a:cubicBezTo>
                    <a:pt x="314" y="1898"/>
                    <a:pt x="404" y="1957"/>
                    <a:pt x="434" y="2062"/>
                  </a:cubicBezTo>
                  <a:cubicBezTo>
                    <a:pt x="453" y="2091"/>
                    <a:pt x="485" y="2114"/>
                    <a:pt x="514" y="2114"/>
                  </a:cubicBezTo>
                  <a:cubicBezTo>
                    <a:pt x="529" y="2114"/>
                    <a:pt x="543" y="2107"/>
                    <a:pt x="553" y="2092"/>
                  </a:cubicBezTo>
                  <a:cubicBezTo>
                    <a:pt x="613" y="2047"/>
                    <a:pt x="643" y="1987"/>
                    <a:pt x="688" y="1942"/>
                  </a:cubicBezTo>
                  <a:cubicBezTo>
                    <a:pt x="732" y="1868"/>
                    <a:pt x="792" y="1823"/>
                    <a:pt x="837" y="1748"/>
                  </a:cubicBezTo>
                  <a:cubicBezTo>
                    <a:pt x="912" y="1614"/>
                    <a:pt x="986" y="1479"/>
                    <a:pt x="1046" y="1330"/>
                  </a:cubicBezTo>
                  <a:cubicBezTo>
                    <a:pt x="1151" y="1031"/>
                    <a:pt x="1031" y="718"/>
                    <a:pt x="912" y="434"/>
                  </a:cubicBezTo>
                  <a:cubicBezTo>
                    <a:pt x="882" y="329"/>
                    <a:pt x="837" y="255"/>
                    <a:pt x="792" y="165"/>
                  </a:cubicBezTo>
                  <a:cubicBezTo>
                    <a:pt x="747" y="105"/>
                    <a:pt x="688" y="1"/>
                    <a:pt x="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8282118" y="1758850"/>
              <a:ext cx="328697" cy="385146"/>
            </a:xfrm>
            <a:custGeom>
              <a:rect b="b" l="l" r="r" t="t"/>
              <a:pathLst>
                <a:path extrusionOk="0" h="2941" w="2510">
                  <a:moveTo>
                    <a:pt x="1542" y="0"/>
                  </a:moveTo>
                  <a:cubicBezTo>
                    <a:pt x="1313" y="0"/>
                    <a:pt x="1098" y="85"/>
                    <a:pt x="1001" y="533"/>
                  </a:cubicBezTo>
                  <a:cubicBezTo>
                    <a:pt x="1001" y="533"/>
                    <a:pt x="977" y="528"/>
                    <a:pt x="937" y="528"/>
                  </a:cubicBezTo>
                  <a:cubicBezTo>
                    <a:pt x="820" y="528"/>
                    <a:pt x="562" y="570"/>
                    <a:pt x="329" y="892"/>
                  </a:cubicBezTo>
                  <a:cubicBezTo>
                    <a:pt x="0" y="1310"/>
                    <a:pt x="135" y="2042"/>
                    <a:pt x="613" y="2505"/>
                  </a:cubicBezTo>
                  <a:cubicBezTo>
                    <a:pt x="832" y="2724"/>
                    <a:pt x="1112" y="2941"/>
                    <a:pt x="1408" y="2941"/>
                  </a:cubicBezTo>
                  <a:cubicBezTo>
                    <a:pt x="1756" y="2941"/>
                    <a:pt x="2127" y="2642"/>
                    <a:pt x="2450" y="1698"/>
                  </a:cubicBezTo>
                  <a:cubicBezTo>
                    <a:pt x="2479" y="1534"/>
                    <a:pt x="2509" y="1384"/>
                    <a:pt x="2494" y="1220"/>
                  </a:cubicBezTo>
                  <a:lnTo>
                    <a:pt x="2494" y="1175"/>
                  </a:lnTo>
                  <a:cubicBezTo>
                    <a:pt x="2494" y="951"/>
                    <a:pt x="2450" y="742"/>
                    <a:pt x="2360" y="533"/>
                  </a:cubicBezTo>
                  <a:cubicBezTo>
                    <a:pt x="2300" y="414"/>
                    <a:pt x="2241" y="294"/>
                    <a:pt x="2151" y="190"/>
                  </a:cubicBezTo>
                  <a:cubicBezTo>
                    <a:pt x="2031" y="85"/>
                    <a:pt x="1867" y="25"/>
                    <a:pt x="1703" y="10"/>
                  </a:cubicBezTo>
                  <a:cubicBezTo>
                    <a:pt x="1649" y="5"/>
                    <a:pt x="1595" y="0"/>
                    <a:pt x="15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8327034" y="1758195"/>
              <a:ext cx="283779" cy="386194"/>
            </a:xfrm>
            <a:custGeom>
              <a:rect b="b" l="l" r="r" t="t"/>
              <a:pathLst>
                <a:path extrusionOk="0" h="2949" w="2167">
                  <a:moveTo>
                    <a:pt x="1225" y="1"/>
                  </a:moveTo>
                  <a:cubicBezTo>
                    <a:pt x="1136" y="1"/>
                    <a:pt x="1046" y="20"/>
                    <a:pt x="957" y="60"/>
                  </a:cubicBezTo>
                  <a:cubicBezTo>
                    <a:pt x="986" y="60"/>
                    <a:pt x="1031" y="60"/>
                    <a:pt x="1061" y="75"/>
                  </a:cubicBezTo>
                  <a:cubicBezTo>
                    <a:pt x="1405" y="225"/>
                    <a:pt x="1763" y="464"/>
                    <a:pt x="1808" y="867"/>
                  </a:cubicBezTo>
                  <a:cubicBezTo>
                    <a:pt x="1853" y="1345"/>
                    <a:pt x="1748" y="1823"/>
                    <a:pt x="1479" y="2211"/>
                  </a:cubicBezTo>
                  <a:cubicBezTo>
                    <a:pt x="1345" y="2405"/>
                    <a:pt x="1166" y="2525"/>
                    <a:pt x="942" y="2584"/>
                  </a:cubicBezTo>
                  <a:cubicBezTo>
                    <a:pt x="897" y="2598"/>
                    <a:pt x="855" y="2605"/>
                    <a:pt x="816" y="2605"/>
                  </a:cubicBezTo>
                  <a:cubicBezTo>
                    <a:pt x="605" y="2605"/>
                    <a:pt x="458" y="2424"/>
                    <a:pt x="270" y="2286"/>
                  </a:cubicBezTo>
                  <a:cubicBezTo>
                    <a:pt x="195" y="2226"/>
                    <a:pt x="105" y="2181"/>
                    <a:pt x="1" y="2166"/>
                  </a:cubicBezTo>
                  <a:lnTo>
                    <a:pt x="1" y="2166"/>
                  </a:lnTo>
                  <a:cubicBezTo>
                    <a:pt x="75" y="2300"/>
                    <a:pt x="165" y="2420"/>
                    <a:pt x="270" y="2525"/>
                  </a:cubicBezTo>
                  <a:cubicBezTo>
                    <a:pt x="495" y="2736"/>
                    <a:pt x="774" y="2948"/>
                    <a:pt x="1067" y="2948"/>
                  </a:cubicBezTo>
                  <a:cubicBezTo>
                    <a:pt x="1415" y="2948"/>
                    <a:pt x="1783" y="2651"/>
                    <a:pt x="2107" y="1703"/>
                  </a:cubicBezTo>
                  <a:cubicBezTo>
                    <a:pt x="2151" y="1554"/>
                    <a:pt x="2166" y="1389"/>
                    <a:pt x="2151" y="1225"/>
                  </a:cubicBezTo>
                  <a:lnTo>
                    <a:pt x="2151" y="1165"/>
                  </a:lnTo>
                  <a:cubicBezTo>
                    <a:pt x="2151" y="956"/>
                    <a:pt x="2107" y="747"/>
                    <a:pt x="2017" y="538"/>
                  </a:cubicBezTo>
                  <a:cubicBezTo>
                    <a:pt x="1957" y="419"/>
                    <a:pt x="1898" y="299"/>
                    <a:pt x="1808" y="195"/>
                  </a:cubicBezTo>
                  <a:cubicBezTo>
                    <a:pt x="1688" y="90"/>
                    <a:pt x="1524" y="30"/>
                    <a:pt x="1360" y="15"/>
                  </a:cubicBezTo>
                  <a:cubicBezTo>
                    <a:pt x="1315" y="5"/>
                    <a:pt x="1270" y="1"/>
                    <a:pt x="1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8325070" y="1567653"/>
              <a:ext cx="171682" cy="243450"/>
            </a:xfrm>
            <a:custGeom>
              <a:rect b="b" l="l" r="r" t="t"/>
              <a:pathLst>
                <a:path extrusionOk="0" h="1859" w="1311">
                  <a:moveTo>
                    <a:pt x="778" y="1"/>
                  </a:moveTo>
                  <a:cubicBezTo>
                    <a:pt x="743" y="1"/>
                    <a:pt x="708" y="2"/>
                    <a:pt x="673" y="7"/>
                  </a:cubicBezTo>
                  <a:cubicBezTo>
                    <a:pt x="553" y="7"/>
                    <a:pt x="464" y="67"/>
                    <a:pt x="389" y="141"/>
                  </a:cubicBezTo>
                  <a:cubicBezTo>
                    <a:pt x="314" y="216"/>
                    <a:pt x="255" y="306"/>
                    <a:pt x="210" y="395"/>
                  </a:cubicBezTo>
                  <a:cubicBezTo>
                    <a:pt x="135" y="500"/>
                    <a:pt x="90" y="619"/>
                    <a:pt x="61" y="724"/>
                  </a:cubicBezTo>
                  <a:cubicBezTo>
                    <a:pt x="1" y="948"/>
                    <a:pt x="1" y="1172"/>
                    <a:pt x="31" y="1396"/>
                  </a:cubicBezTo>
                  <a:cubicBezTo>
                    <a:pt x="46" y="1485"/>
                    <a:pt x="90" y="1590"/>
                    <a:pt x="135" y="1680"/>
                  </a:cubicBezTo>
                  <a:cubicBezTo>
                    <a:pt x="165" y="1769"/>
                    <a:pt x="240" y="1829"/>
                    <a:pt x="329" y="1859"/>
                  </a:cubicBezTo>
                  <a:cubicBezTo>
                    <a:pt x="359" y="1859"/>
                    <a:pt x="374" y="1829"/>
                    <a:pt x="359" y="1799"/>
                  </a:cubicBezTo>
                  <a:cubicBezTo>
                    <a:pt x="419" y="1769"/>
                    <a:pt x="479" y="1739"/>
                    <a:pt x="524" y="1694"/>
                  </a:cubicBezTo>
                  <a:cubicBezTo>
                    <a:pt x="539" y="1665"/>
                    <a:pt x="539" y="1635"/>
                    <a:pt x="524" y="1605"/>
                  </a:cubicBezTo>
                  <a:cubicBezTo>
                    <a:pt x="434" y="1411"/>
                    <a:pt x="404" y="1202"/>
                    <a:pt x="449" y="993"/>
                  </a:cubicBezTo>
                  <a:cubicBezTo>
                    <a:pt x="509" y="963"/>
                    <a:pt x="568" y="948"/>
                    <a:pt x="613" y="918"/>
                  </a:cubicBezTo>
                  <a:cubicBezTo>
                    <a:pt x="807" y="873"/>
                    <a:pt x="987" y="828"/>
                    <a:pt x="1181" y="828"/>
                  </a:cubicBezTo>
                  <a:cubicBezTo>
                    <a:pt x="1185" y="829"/>
                    <a:pt x="1190" y="829"/>
                    <a:pt x="1195" y="829"/>
                  </a:cubicBezTo>
                  <a:cubicBezTo>
                    <a:pt x="1301" y="829"/>
                    <a:pt x="1311" y="663"/>
                    <a:pt x="1211" y="649"/>
                  </a:cubicBezTo>
                  <a:cubicBezTo>
                    <a:pt x="1181" y="642"/>
                    <a:pt x="1147" y="638"/>
                    <a:pt x="1113" y="638"/>
                  </a:cubicBezTo>
                  <a:cubicBezTo>
                    <a:pt x="1080" y="638"/>
                    <a:pt x="1046" y="642"/>
                    <a:pt x="1016" y="649"/>
                  </a:cubicBezTo>
                  <a:cubicBezTo>
                    <a:pt x="927" y="649"/>
                    <a:pt x="822" y="664"/>
                    <a:pt x="733" y="679"/>
                  </a:cubicBezTo>
                  <a:cubicBezTo>
                    <a:pt x="673" y="694"/>
                    <a:pt x="598" y="709"/>
                    <a:pt x="539" y="724"/>
                  </a:cubicBezTo>
                  <a:cubicBezTo>
                    <a:pt x="568" y="604"/>
                    <a:pt x="628" y="485"/>
                    <a:pt x="718" y="380"/>
                  </a:cubicBezTo>
                  <a:cubicBezTo>
                    <a:pt x="822" y="291"/>
                    <a:pt x="942" y="216"/>
                    <a:pt x="1061" y="156"/>
                  </a:cubicBezTo>
                  <a:cubicBezTo>
                    <a:pt x="1106" y="126"/>
                    <a:pt x="1091" y="37"/>
                    <a:pt x="1046" y="22"/>
                  </a:cubicBezTo>
                  <a:cubicBezTo>
                    <a:pt x="951" y="11"/>
                    <a:pt x="864" y="1"/>
                    <a:pt x="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a:off x="8381773" y="1912724"/>
              <a:ext cx="227076" cy="209925"/>
            </a:xfrm>
            <a:custGeom>
              <a:rect b="b" l="l" r="r" t="t"/>
              <a:pathLst>
                <a:path extrusionOk="0" h="1603" w="1734">
                  <a:moveTo>
                    <a:pt x="1733" y="0"/>
                  </a:moveTo>
                  <a:lnTo>
                    <a:pt x="1733" y="0"/>
                  </a:lnTo>
                  <a:cubicBezTo>
                    <a:pt x="1674" y="75"/>
                    <a:pt x="1584" y="150"/>
                    <a:pt x="1494" y="209"/>
                  </a:cubicBezTo>
                  <a:cubicBezTo>
                    <a:pt x="1345" y="284"/>
                    <a:pt x="1181" y="329"/>
                    <a:pt x="1017" y="329"/>
                  </a:cubicBezTo>
                  <a:cubicBezTo>
                    <a:pt x="972" y="314"/>
                    <a:pt x="912" y="299"/>
                    <a:pt x="852" y="284"/>
                  </a:cubicBezTo>
                  <a:cubicBezTo>
                    <a:pt x="778" y="269"/>
                    <a:pt x="718" y="224"/>
                    <a:pt x="673" y="165"/>
                  </a:cubicBezTo>
                  <a:cubicBezTo>
                    <a:pt x="618" y="99"/>
                    <a:pt x="540" y="57"/>
                    <a:pt x="455" y="57"/>
                  </a:cubicBezTo>
                  <a:cubicBezTo>
                    <a:pt x="423" y="57"/>
                    <a:pt x="391" y="63"/>
                    <a:pt x="359" y="75"/>
                  </a:cubicBezTo>
                  <a:cubicBezTo>
                    <a:pt x="383" y="70"/>
                    <a:pt x="406" y="67"/>
                    <a:pt x="429" y="67"/>
                  </a:cubicBezTo>
                  <a:cubicBezTo>
                    <a:pt x="538" y="67"/>
                    <a:pt x="639" y="123"/>
                    <a:pt x="688" y="209"/>
                  </a:cubicBezTo>
                  <a:cubicBezTo>
                    <a:pt x="733" y="254"/>
                    <a:pt x="778" y="284"/>
                    <a:pt x="837" y="314"/>
                  </a:cubicBezTo>
                  <a:lnTo>
                    <a:pt x="942" y="344"/>
                  </a:lnTo>
                  <a:cubicBezTo>
                    <a:pt x="882" y="344"/>
                    <a:pt x="822" y="359"/>
                    <a:pt x="763" y="374"/>
                  </a:cubicBezTo>
                  <a:cubicBezTo>
                    <a:pt x="613" y="404"/>
                    <a:pt x="494" y="508"/>
                    <a:pt x="419" y="658"/>
                  </a:cubicBezTo>
                  <a:cubicBezTo>
                    <a:pt x="359" y="732"/>
                    <a:pt x="315" y="837"/>
                    <a:pt x="255" y="926"/>
                  </a:cubicBezTo>
                  <a:cubicBezTo>
                    <a:pt x="225" y="971"/>
                    <a:pt x="180" y="1016"/>
                    <a:pt x="135" y="1061"/>
                  </a:cubicBezTo>
                  <a:cubicBezTo>
                    <a:pt x="106" y="1106"/>
                    <a:pt x="46" y="1135"/>
                    <a:pt x="1" y="1150"/>
                  </a:cubicBezTo>
                  <a:lnTo>
                    <a:pt x="1" y="1165"/>
                  </a:lnTo>
                  <a:cubicBezTo>
                    <a:pt x="91" y="1135"/>
                    <a:pt x="165" y="1091"/>
                    <a:pt x="210" y="1016"/>
                  </a:cubicBezTo>
                  <a:cubicBezTo>
                    <a:pt x="285" y="941"/>
                    <a:pt x="344" y="852"/>
                    <a:pt x="404" y="747"/>
                  </a:cubicBezTo>
                  <a:cubicBezTo>
                    <a:pt x="419" y="717"/>
                    <a:pt x="434" y="687"/>
                    <a:pt x="449" y="658"/>
                  </a:cubicBezTo>
                  <a:cubicBezTo>
                    <a:pt x="479" y="702"/>
                    <a:pt x="509" y="747"/>
                    <a:pt x="539" y="792"/>
                  </a:cubicBezTo>
                  <a:cubicBezTo>
                    <a:pt x="643" y="896"/>
                    <a:pt x="539" y="1091"/>
                    <a:pt x="449" y="1180"/>
                  </a:cubicBezTo>
                  <a:cubicBezTo>
                    <a:pt x="438" y="1191"/>
                    <a:pt x="443" y="1201"/>
                    <a:pt x="452" y="1201"/>
                  </a:cubicBezTo>
                  <a:cubicBezTo>
                    <a:pt x="455" y="1201"/>
                    <a:pt x="460" y="1200"/>
                    <a:pt x="464" y="1195"/>
                  </a:cubicBezTo>
                  <a:cubicBezTo>
                    <a:pt x="554" y="1120"/>
                    <a:pt x="598" y="986"/>
                    <a:pt x="598" y="867"/>
                  </a:cubicBezTo>
                  <a:cubicBezTo>
                    <a:pt x="598" y="762"/>
                    <a:pt x="479" y="732"/>
                    <a:pt x="464" y="643"/>
                  </a:cubicBezTo>
                  <a:cubicBezTo>
                    <a:pt x="494" y="598"/>
                    <a:pt x="524" y="553"/>
                    <a:pt x="568" y="523"/>
                  </a:cubicBezTo>
                  <a:cubicBezTo>
                    <a:pt x="628" y="463"/>
                    <a:pt x="718" y="419"/>
                    <a:pt x="807" y="404"/>
                  </a:cubicBezTo>
                  <a:cubicBezTo>
                    <a:pt x="867" y="389"/>
                    <a:pt x="942" y="374"/>
                    <a:pt x="1002" y="359"/>
                  </a:cubicBezTo>
                  <a:cubicBezTo>
                    <a:pt x="1009" y="366"/>
                    <a:pt x="1013" y="370"/>
                    <a:pt x="1017" y="370"/>
                  </a:cubicBezTo>
                  <a:cubicBezTo>
                    <a:pt x="1020" y="370"/>
                    <a:pt x="1024" y="366"/>
                    <a:pt x="1031" y="359"/>
                  </a:cubicBezTo>
                  <a:cubicBezTo>
                    <a:pt x="1151" y="344"/>
                    <a:pt x="1285" y="314"/>
                    <a:pt x="1405" y="284"/>
                  </a:cubicBezTo>
                  <a:cubicBezTo>
                    <a:pt x="1465" y="374"/>
                    <a:pt x="1465" y="508"/>
                    <a:pt x="1405" y="598"/>
                  </a:cubicBezTo>
                  <a:cubicBezTo>
                    <a:pt x="1330" y="687"/>
                    <a:pt x="1255" y="777"/>
                    <a:pt x="1181" y="852"/>
                  </a:cubicBezTo>
                  <a:cubicBezTo>
                    <a:pt x="1106" y="941"/>
                    <a:pt x="1061" y="1061"/>
                    <a:pt x="1031" y="1180"/>
                  </a:cubicBezTo>
                  <a:cubicBezTo>
                    <a:pt x="1031" y="1255"/>
                    <a:pt x="1017" y="1330"/>
                    <a:pt x="1002" y="1389"/>
                  </a:cubicBezTo>
                  <a:cubicBezTo>
                    <a:pt x="972" y="1479"/>
                    <a:pt x="912" y="1539"/>
                    <a:pt x="837" y="1583"/>
                  </a:cubicBezTo>
                  <a:cubicBezTo>
                    <a:pt x="825" y="1583"/>
                    <a:pt x="833" y="1603"/>
                    <a:pt x="844" y="1603"/>
                  </a:cubicBezTo>
                  <a:cubicBezTo>
                    <a:pt x="846" y="1603"/>
                    <a:pt x="849" y="1601"/>
                    <a:pt x="852" y="1598"/>
                  </a:cubicBezTo>
                  <a:cubicBezTo>
                    <a:pt x="972" y="1539"/>
                    <a:pt x="1046" y="1404"/>
                    <a:pt x="1046" y="1270"/>
                  </a:cubicBezTo>
                  <a:cubicBezTo>
                    <a:pt x="1061" y="1106"/>
                    <a:pt x="1121" y="956"/>
                    <a:pt x="1226" y="852"/>
                  </a:cubicBezTo>
                  <a:cubicBezTo>
                    <a:pt x="1315" y="762"/>
                    <a:pt x="1390" y="672"/>
                    <a:pt x="1450" y="583"/>
                  </a:cubicBezTo>
                  <a:cubicBezTo>
                    <a:pt x="1494" y="478"/>
                    <a:pt x="1480" y="359"/>
                    <a:pt x="1420" y="269"/>
                  </a:cubicBezTo>
                  <a:cubicBezTo>
                    <a:pt x="1450" y="254"/>
                    <a:pt x="1480" y="239"/>
                    <a:pt x="1509" y="224"/>
                  </a:cubicBezTo>
                  <a:cubicBezTo>
                    <a:pt x="1599" y="180"/>
                    <a:pt x="1659" y="105"/>
                    <a:pt x="1718" y="45"/>
                  </a:cubicBezTo>
                  <a:lnTo>
                    <a:pt x="17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4"/>
          <p:cNvSpPr txBox="1"/>
          <p:nvPr/>
        </p:nvSpPr>
        <p:spPr>
          <a:xfrm>
            <a:off x="620300" y="3252575"/>
            <a:ext cx="6812400" cy="2550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solidFill>
                  <a:schemeClr val="accent3"/>
                </a:solidFill>
              </a:rPr>
              <a:t>**Trestbps**</a:t>
            </a:r>
            <a:r>
              <a:rPr lang="en" sz="1250">
                <a:solidFill>
                  <a:schemeClr val="accent3"/>
                </a:solidFill>
              </a:rPr>
              <a:t> representa una presión arterial en reposo (en mmHg) que es importante para comprender el impacto de la presión arterial en la salud cardiovascular. Se mide por la presión que el corazón bombea sangre a través de las arterias. Generalmente un nivel de presión arterial normal indica menos de 120/80 mmHg lo que define esa medida de 120 sistólica y 80 diastólica.</a:t>
            </a:r>
            <a:endParaRPr sz="1250">
              <a:solidFill>
                <a:schemeClr val="accent3"/>
              </a:solidFill>
            </a:endParaRPr>
          </a:p>
          <a:p>
            <a:pPr indent="0" lvl="0" marL="0" rtl="0" algn="l">
              <a:lnSpc>
                <a:spcPct val="135714"/>
              </a:lnSpc>
              <a:spcBef>
                <a:spcPts val="0"/>
              </a:spcBef>
              <a:spcAft>
                <a:spcPts val="0"/>
              </a:spcAft>
              <a:buNone/>
            </a:pPr>
            <a:r>
              <a:t/>
            </a:r>
            <a:endParaRPr sz="1250">
              <a:solidFill>
                <a:schemeClr val="accent3"/>
              </a:solidFill>
            </a:endParaRPr>
          </a:p>
          <a:p>
            <a:pPr indent="0" lvl="0" marL="0" rtl="0" algn="l">
              <a:lnSpc>
                <a:spcPct val="135714"/>
              </a:lnSpc>
              <a:spcBef>
                <a:spcPts val="0"/>
              </a:spcBef>
              <a:spcAft>
                <a:spcPts val="0"/>
              </a:spcAft>
              <a:buNone/>
            </a:pPr>
            <a:r>
              <a:t/>
            </a:r>
            <a:endParaRPr sz="1250">
              <a:solidFill>
                <a:srgbClr val="0C2E3A"/>
              </a:solidFill>
            </a:endParaRPr>
          </a:p>
          <a:p>
            <a:pPr indent="0" lvl="0" marL="0" rtl="0" algn="l">
              <a:lnSpc>
                <a:spcPct val="135714"/>
              </a:lnSpc>
              <a:spcBef>
                <a:spcPts val="0"/>
              </a:spcBef>
              <a:spcAft>
                <a:spcPts val="0"/>
              </a:spcAft>
              <a:buNone/>
            </a:pPr>
            <a:r>
              <a:t/>
            </a:r>
            <a:endParaRPr sz="1250">
              <a:solidFill>
                <a:schemeClr val="accent3"/>
              </a:solidFill>
            </a:endParaRPr>
          </a:p>
          <a:p>
            <a:pPr indent="0" lvl="0" marL="0" rtl="0" algn="l">
              <a:spcBef>
                <a:spcPts val="0"/>
              </a:spcBef>
              <a:spcAft>
                <a:spcPts val="0"/>
              </a:spcAft>
              <a:buNone/>
            </a:pPr>
            <a:r>
              <a:t/>
            </a:r>
            <a:endParaRPr sz="18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5"/>
          <p:cNvSpPr txBox="1"/>
          <p:nvPr>
            <p:ph idx="1" type="body"/>
          </p:nvPr>
        </p:nvSpPr>
        <p:spPr>
          <a:xfrm>
            <a:off x="2021350" y="4366725"/>
            <a:ext cx="510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El conjunto de datos cuenta con 509 pacientes que padecieron enfermedades cardiacas y 411 que no.</a:t>
            </a:r>
            <a:endParaRPr sz="1500"/>
          </a:p>
        </p:txBody>
      </p:sp>
      <p:pic>
        <p:nvPicPr>
          <p:cNvPr id="572" name="Google Shape;572;p35"/>
          <p:cNvPicPr preferRelativeResize="0"/>
          <p:nvPr/>
        </p:nvPicPr>
        <p:blipFill>
          <a:blip r:embed="rId3">
            <a:alphaModFix/>
          </a:blip>
          <a:stretch>
            <a:fillRect/>
          </a:stretch>
        </p:blipFill>
        <p:spPr>
          <a:xfrm>
            <a:off x="1615277" y="648475"/>
            <a:ext cx="5789551" cy="365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6"/>
          <p:cNvSpPr txBox="1"/>
          <p:nvPr/>
        </p:nvSpPr>
        <p:spPr>
          <a:xfrm>
            <a:off x="721875" y="165450"/>
            <a:ext cx="7209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accent1"/>
                </a:solidFill>
                <a:latin typeface="IBM Plex Sans SemiBold"/>
                <a:ea typeface="IBM Plex Sans SemiBold"/>
                <a:cs typeface="IBM Plex Sans SemiBold"/>
                <a:sym typeface="IBM Plex Sans SemiBold"/>
              </a:rPr>
              <a:t>Procesamiento de Datos</a:t>
            </a:r>
            <a:endParaRPr/>
          </a:p>
        </p:txBody>
      </p:sp>
      <p:sp>
        <p:nvSpPr>
          <p:cNvPr id="578" name="Google Shape;578;p36"/>
          <p:cNvSpPr txBox="1"/>
          <p:nvPr/>
        </p:nvSpPr>
        <p:spPr>
          <a:xfrm>
            <a:off x="1320663" y="1277900"/>
            <a:ext cx="21897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accent3"/>
                </a:solidFill>
                <a:latin typeface="IBM Plex Sans"/>
                <a:ea typeface="IBM Plex Sans"/>
                <a:cs typeface="IBM Plex Sans"/>
                <a:sym typeface="IBM Plex Sans"/>
              </a:rPr>
              <a:t>Valores nulos</a:t>
            </a:r>
            <a:endParaRPr b="1" sz="2200">
              <a:solidFill>
                <a:schemeClr val="accent3"/>
              </a:solidFill>
              <a:latin typeface="IBM Plex Sans"/>
              <a:ea typeface="IBM Plex Sans"/>
              <a:cs typeface="IBM Plex Sans"/>
              <a:sym typeface="IBM Plex Sans"/>
            </a:endParaRPr>
          </a:p>
        </p:txBody>
      </p:sp>
      <p:sp>
        <p:nvSpPr>
          <p:cNvPr id="579" name="Google Shape;579;p36"/>
          <p:cNvSpPr txBox="1"/>
          <p:nvPr/>
        </p:nvSpPr>
        <p:spPr>
          <a:xfrm>
            <a:off x="4534408" y="1277900"/>
            <a:ext cx="26271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accent3"/>
                </a:solidFill>
                <a:latin typeface="IBM Plex Sans"/>
                <a:ea typeface="IBM Plex Sans"/>
                <a:cs typeface="IBM Plex Sans"/>
                <a:sym typeface="IBM Plex Sans"/>
              </a:rPr>
              <a:t>Eliminar variables</a:t>
            </a:r>
            <a:endParaRPr b="1" sz="2200">
              <a:solidFill>
                <a:schemeClr val="accent3"/>
              </a:solidFill>
              <a:latin typeface="IBM Plex Sans"/>
              <a:ea typeface="IBM Plex Sans"/>
              <a:cs typeface="IBM Plex Sans"/>
              <a:sym typeface="IBM Plex Sans"/>
            </a:endParaRPr>
          </a:p>
        </p:txBody>
      </p:sp>
      <p:sp>
        <p:nvSpPr>
          <p:cNvPr id="580" name="Google Shape;580;p36"/>
          <p:cNvSpPr txBox="1"/>
          <p:nvPr/>
        </p:nvSpPr>
        <p:spPr>
          <a:xfrm>
            <a:off x="4880013" y="2994600"/>
            <a:ext cx="21897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accent3"/>
                </a:solidFill>
                <a:latin typeface="IBM Plex Sans"/>
                <a:ea typeface="IBM Plex Sans"/>
                <a:cs typeface="IBM Plex Sans"/>
                <a:sym typeface="IBM Plex Sans"/>
              </a:rPr>
              <a:t>Normalización</a:t>
            </a:r>
            <a:endParaRPr b="1" sz="2200">
              <a:solidFill>
                <a:schemeClr val="accent3"/>
              </a:solidFill>
              <a:latin typeface="IBM Plex Sans"/>
              <a:ea typeface="IBM Plex Sans"/>
              <a:cs typeface="IBM Plex Sans"/>
              <a:sym typeface="IBM Plex Sans"/>
            </a:endParaRPr>
          </a:p>
        </p:txBody>
      </p:sp>
      <p:sp>
        <p:nvSpPr>
          <p:cNvPr id="581" name="Google Shape;581;p36"/>
          <p:cNvSpPr txBox="1"/>
          <p:nvPr/>
        </p:nvSpPr>
        <p:spPr>
          <a:xfrm>
            <a:off x="1085462" y="2994600"/>
            <a:ext cx="27522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accent3"/>
                </a:solidFill>
                <a:latin typeface="IBM Plex Sans"/>
                <a:ea typeface="IBM Plex Sans"/>
                <a:cs typeface="IBM Plex Sans"/>
                <a:sym typeface="IBM Plex Sans"/>
              </a:rPr>
              <a:t>Valores categóricos</a:t>
            </a:r>
            <a:endParaRPr b="1" sz="2200">
              <a:solidFill>
                <a:schemeClr val="accent3"/>
              </a:solidFill>
              <a:latin typeface="IBM Plex Sans"/>
              <a:ea typeface="IBM Plex Sans"/>
              <a:cs typeface="IBM Plex Sans"/>
              <a:sym typeface="IBM Plex Sans"/>
            </a:endParaRPr>
          </a:p>
        </p:txBody>
      </p:sp>
      <p:sp>
        <p:nvSpPr>
          <p:cNvPr id="582" name="Google Shape;582;p36"/>
          <p:cNvSpPr txBox="1"/>
          <p:nvPr/>
        </p:nvSpPr>
        <p:spPr>
          <a:xfrm>
            <a:off x="1668638" y="2022425"/>
            <a:ext cx="727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IBM Plex Sans"/>
                <a:ea typeface="IBM Plex Sans"/>
                <a:cs typeface="IBM Plex Sans"/>
                <a:sym typeface="IBM Plex Sans"/>
              </a:rPr>
              <a:t>1</a:t>
            </a:r>
            <a:r>
              <a:rPr b="1" lang="en" sz="1800">
                <a:solidFill>
                  <a:schemeClr val="accent1"/>
                </a:solidFill>
                <a:latin typeface="IBM Plex Sans"/>
                <a:ea typeface="IBM Plex Sans"/>
                <a:cs typeface="IBM Plex Sans"/>
                <a:sym typeface="IBM Plex Sans"/>
              </a:rPr>
              <a:t>/4</a:t>
            </a:r>
            <a:endParaRPr b="1" sz="1800">
              <a:solidFill>
                <a:schemeClr val="accent1"/>
              </a:solidFill>
              <a:latin typeface="IBM Plex Sans"/>
              <a:ea typeface="IBM Plex Sans"/>
              <a:cs typeface="IBM Plex Sans"/>
              <a:sym typeface="IBM Plex Sans"/>
            </a:endParaRPr>
          </a:p>
        </p:txBody>
      </p:sp>
      <p:sp>
        <p:nvSpPr>
          <p:cNvPr id="583" name="Google Shape;583;p36"/>
          <p:cNvSpPr txBox="1"/>
          <p:nvPr/>
        </p:nvSpPr>
        <p:spPr>
          <a:xfrm>
            <a:off x="1668638" y="3821075"/>
            <a:ext cx="727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200"/>
              </a:spcAft>
              <a:buNone/>
            </a:pPr>
            <a:r>
              <a:rPr b="1" lang="en" sz="1800">
                <a:solidFill>
                  <a:schemeClr val="accent1"/>
                </a:solidFill>
                <a:latin typeface="IBM Plex Sans"/>
                <a:ea typeface="IBM Plex Sans"/>
                <a:cs typeface="IBM Plex Sans"/>
                <a:sym typeface="IBM Plex Sans"/>
              </a:rPr>
              <a:t>3</a:t>
            </a:r>
            <a:r>
              <a:rPr b="1" lang="en" sz="1800">
                <a:solidFill>
                  <a:schemeClr val="accent1"/>
                </a:solidFill>
                <a:latin typeface="IBM Plex Sans"/>
                <a:ea typeface="IBM Plex Sans"/>
                <a:cs typeface="IBM Plex Sans"/>
                <a:sym typeface="IBM Plex Sans"/>
              </a:rPr>
              <a:t>/4</a:t>
            </a:r>
            <a:endParaRPr b="1" sz="1800">
              <a:solidFill>
                <a:schemeClr val="accent1"/>
              </a:solidFill>
              <a:latin typeface="IBM Plex Sans"/>
              <a:ea typeface="IBM Plex Sans"/>
              <a:cs typeface="IBM Plex Sans"/>
              <a:sym typeface="IBM Plex Sans"/>
            </a:endParaRPr>
          </a:p>
        </p:txBody>
      </p:sp>
      <p:sp>
        <p:nvSpPr>
          <p:cNvPr id="584" name="Google Shape;584;p36"/>
          <p:cNvSpPr txBox="1"/>
          <p:nvPr/>
        </p:nvSpPr>
        <p:spPr>
          <a:xfrm>
            <a:off x="5181963" y="2007225"/>
            <a:ext cx="727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IBM Plex Sans"/>
                <a:ea typeface="IBM Plex Sans"/>
                <a:cs typeface="IBM Plex Sans"/>
                <a:sym typeface="IBM Plex Sans"/>
              </a:rPr>
              <a:t>2</a:t>
            </a:r>
            <a:r>
              <a:rPr b="1" lang="en" sz="1800">
                <a:solidFill>
                  <a:schemeClr val="accent1"/>
                </a:solidFill>
                <a:latin typeface="IBM Plex Sans"/>
                <a:ea typeface="IBM Plex Sans"/>
                <a:cs typeface="IBM Plex Sans"/>
                <a:sym typeface="IBM Plex Sans"/>
              </a:rPr>
              <a:t>/4</a:t>
            </a:r>
            <a:endParaRPr b="1" sz="1800">
              <a:solidFill>
                <a:schemeClr val="accent1"/>
              </a:solidFill>
              <a:latin typeface="IBM Plex Sans"/>
              <a:ea typeface="IBM Plex Sans"/>
              <a:cs typeface="IBM Plex Sans"/>
              <a:sym typeface="IBM Plex Sans"/>
            </a:endParaRPr>
          </a:p>
        </p:txBody>
      </p:sp>
      <p:sp>
        <p:nvSpPr>
          <p:cNvPr id="585" name="Google Shape;585;p36"/>
          <p:cNvSpPr txBox="1"/>
          <p:nvPr/>
        </p:nvSpPr>
        <p:spPr>
          <a:xfrm>
            <a:off x="5089237" y="3824600"/>
            <a:ext cx="7278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IBM Plex Sans"/>
                <a:ea typeface="IBM Plex Sans"/>
                <a:cs typeface="IBM Plex Sans"/>
                <a:sym typeface="IBM Plex Sans"/>
              </a:rPr>
              <a:t>4</a:t>
            </a:r>
            <a:r>
              <a:rPr b="1" lang="en" sz="1800">
                <a:solidFill>
                  <a:schemeClr val="accent1"/>
                </a:solidFill>
                <a:latin typeface="IBM Plex Sans"/>
                <a:ea typeface="IBM Plex Sans"/>
                <a:cs typeface="IBM Plex Sans"/>
                <a:sym typeface="IBM Plex Sans"/>
              </a:rPr>
              <a:t>/4</a:t>
            </a:r>
            <a:endParaRPr b="1" sz="1800">
              <a:solidFill>
                <a:schemeClr val="accent1"/>
              </a:solidFill>
              <a:latin typeface="IBM Plex Sans"/>
              <a:ea typeface="IBM Plex Sans"/>
              <a:cs typeface="IBM Plex Sans"/>
              <a:sym typeface="IBM Plex Sans"/>
            </a:endParaRPr>
          </a:p>
        </p:txBody>
      </p:sp>
      <p:sp>
        <p:nvSpPr>
          <p:cNvPr id="586" name="Google Shape;586;p36"/>
          <p:cNvSpPr/>
          <p:nvPr/>
        </p:nvSpPr>
        <p:spPr>
          <a:xfrm>
            <a:off x="2396438" y="2134300"/>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2583069" y="2134300"/>
            <a:ext cx="130200" cy="130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2769700" y="2134300"/>
            <a:ext cx="130200" cy="130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2956331" y="2134300"/>
            <a:ext cx="130200" cy="130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2396438" y="3932975"/>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2583069" y="3932975"/>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2769700" y="3932975"/>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6376944" y="3936500"/>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5909763" y="2119100"/>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6096394" y="2119100"/>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6283025" y="2119100"/>
            <a:ext cx="130200" cy="130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6469656" y="2119100"/>
            <a:ext cx="130200" cy="130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5817038" y="3936475"/>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6003669" y="3936475"/>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6190300" y="3936475"/>
            <a:ext cx="130200" cy="13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2956331" y="3936500"/>
            <a:ext cx="130200" cy="130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7"/>
          <p:cNvSpPr txBox="1"/>
          <p:nvPr/>
        </p:nvSpPr>
        <p:spPr>
          <a:xfrm>
            <a:off x="721875" y="165450"/>
            <a:ext cx="7209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accent1"/>
                </a:solidFill>
                <a:latin typeface="IBM Plex Sans SemiBold"/>
                <a:ea typeface="IBM Plex Sans SemiBold"/>
                <a:cs typeface="IBM Plex Sans SemiBold"/>
                <a:sym typeface="IBM Plex Sans SemiBold"/>
              </a:rPr>
              <a:t>Modelado</a:t>
            </a:r>
            <a:endParaRPr/>
          </a:p>
        </p:txBody>
      </p:sp>
      <p:pic>
        <p:nvPicPr>
          <p:cNvPr id="607" name="Google Shape;607;p37"/>
          <p:cNvPicPr preferRelativeResize="0"/>
          <p:nvPr/>
        </p:nvPicPr>
        <p:blipFill>
          <a:blip r:embed="rId3">
            <a:alphaModFix/>
          </a:blip>
          <a:stretch>
            <a:fillRect/>
          </a:stretch>
        </p:blipFill>
        <p:spPr>
          <a:xfrm>
            <a:off x="92225" y="1823200"/>
            <a:ext cx="8455599" cy="1894100"/>
          </a:xfrm>
          <a:prstGeom prst="rect">
            <a:avLst/>
          </a:prstGeom>
          <a:noFill/>
          <a:ln>
            <a:noFill/>
          </a:ln>
        </p:spPr>
      </p:pic>
      <p:sp>
        <p:nvSpPr>
          <p:cNvPr id="608" name="Google Shape;608;p37"/>
          <p:cNvSpPr txBox="1"/>
          <p:nvPr/>
        </p:nvSpPr>
        <p:spPr>
          <a:xfrm>
            <a:off x="92225" y="985263"/>
            <a:ext cx="54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Construcción de la Red Neuronal</a:t>
            </a:r>
            <a:endParaRPr sz="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8"/>
          <p:cNvSpPr txBox="1"/>
          <p:nvPr/>
        </p:nvSpPr>
        <p:spPr>
          <a:xfrm>
            <a:off x="721875" y="165450"/>
            <a:ext cx="7209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accent1"/>
                </a:solidFill>
                <a:latin typeface="IBM Plex Sans SemiBold"/>
                <a:ea typeface="IBM Plex Sans SemiBold"/>
                <a:cs typeface="IBM Plex Sans SemiBold"/>
                <a:sym typeface="IBM Plex Sans SemiBold"/>
              </a:rPr>
              <a:t>Modelado</a:t>
            </a:r>
            <a:endParaRPr/>
          </a:p>
        </p:txBody>
      </p:sp>
      <p:pic>
        <p:nvPicPr>
          <p:cNvPr id="614" name="Google Shape;614;p38"/>
          <p:cNvPicPr preferRelativeResize="0"/>
          <p:nvPr/>
        </p:nvPicPr>
        <p:blipFill>
          <a:blip r:embed="rId3">
            <a:alphaModFix/>
          </a:blip>
          <a:stretch>
            <a:fillRect/>
          </a:stretch>
        </p:blipFill>
        <p:spPr>
          <a:xfrm>
            <a:off x="315850" y="2080624"/>
            <a:ext cx="8322249" cy="1587700"/>
          </a:xfrm>
          <a:prstGeom prst="rect">
            <a:avLst/>
          </a:prstGeom>
          <a:noFill/>
          <a:ln>
            <a:noFill/>
          </a:ln>
        </p:spPr>
      </p:pic>
      <p:sp>
        <p:nvSpPr>
          <p:cNvPr id="615" name="Google Shape;615;p38"/>
          <p:cNvSpPr txBox="1"/>
          <p:nvPr/>
        </p:nvSpPr>
        <p:spPr>
          <a:xfrm>
            <a:off x="315850" y="1253825"/>
            <a:ext cx="54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Entrenamiento</a:t>
            </a:r>
            <a:endParaRPr sz="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9"/>
          <p:cNvSpPr txBox="1"/>
          <p:nvPr>
            <p:ph type="title"/>
          </p:nvPr>
        </p:nvSpPr>
        <p:spPr>
          <a:xfrm>
            <a:off x="4368854" y="2150950"/>
            <a:ext cx="3853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Métricas</a:t>
            </a:r>
            <a:endParaRPr/>
          </a:p>
        </p:txBody>
      </p:sp>
      <p:sp>
        <p:nvSpPr>
          <p:cNvPr id="621" name="Google Shape;621;p39"/>
          <p:cNvSpPr txBox="1"/>
          <p:nvPr>
            <p:ph idx="2" type="title"/>
          </p:nvPr>
        </p:nvSpPr>
        <p:spPr>
          <a:xfrm>
            <a:off x="982138" y="1408150"/>
            <a:ext cx="3033000" cy="23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622" name="Google Shape;622;p39"/>
          <p:cNvCxnSpPr/>
          <p:nvPr/>
        </p:nvCxnSpPr>
        <p:spPr>
          <a:xfrm>
            <a:off x="4033500" y="1090200"/>
            <a:ext cx="0" cy="2963100"/>
          </a:xfrm>
          <a:prstGeom prst="straightConnector1">
            <a:avLst/>
          </a:prstGeom>
          <a:noFill/>
          <a:ln cap="flat" cmpd="sng" w="19050">
            <a:solidFill>
              <a:schemeClr val="accent1"/>
            </a:solidFill>
            <a:prstDash val="solid"/>
            <a:round/>
            <a:headEnd len="med" w="med" type="none"/>
            <a:tailEnd len="med" w="med" type="none"/>
          </a:ln>
        </p:spPr>
      </p:cxnSp>
      <p:grpSp>
        <p:nvGrpSpPr>
          <p:cNvPr id="623" name="Google Shape;623;p39"/>
          <p:cNvGrpSpPr/>
          <p:nvPr/>
        </p:nvGrpSpPr>
        <p:grpSpPr>
          <a:xfrm>
            <a:off x="7736453" y="3485667"/>
            <a:ext cx="1241983" cy="1191424"/>
            <a:chOff x="-95624" y="3568375"/>
            <a:chExt cx="1641966" cy="1575125"/>
          </a:xfrm>
        </p:grpSpPr>
        <p:sp>
          <p:nvSpPr>
            <p:cNvPr id="624" name="Google Shape;624;p39"/>
            <p:cNvSpPr/>
            <p:nvPr/>
          </p:nvSpPr>
          <p:spPr>
            <a:xfrm>
              <a:off x="119759" y="5018168"/>
              <a:ext cx="1426583" cy="125332"/>
            </a:xfrm>
            <a:custGeom>
              <a:rect b="b" l="l" r="r" t="t"/>
              <a:pathLst>
                <a:path extrusionOk="0" h="643" w="7319">
                  <a:moveTo>
                    <a:pt x="314" y="0"/>
                  </a:moveTo>
                  <a:cubicBezTo>
                    <a:pt x="135" y="0"/>
                    <a:pt x="1" y="150"/>
                    <a:pt x="1" y="329"/>
                  </a:cubicBezTo>
                  <a:cubicBezTo>
                    <a:pt x="1" y="508"/>
                    <a:pt x="135" y="643"/>
                    <a:pt x="314" y="643"/>
                  </a:cubicBezTo>
                  <a:lnTo>
                    <a:pt x="6990" y="643"/>
                  </a:lnTo>
                  <a:cubicBezTo>
                    <a:pt x="7169" y="643"/>
                    <a:pt x="7319" y="508"/>
                    <a:pt x="7319" y="329"/>
                  </a:cubicBezTo>
                  <a:cubicBezTo>
                    <a:pt x="7319" y="150"/>
                    <a:pt x="7169" y="0"/>
                    <a:pt x="6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p:nvPr/>
          </p:nvSpPr>
          <p:spPr>
            <a:xfrm>
              <a:off x="119759" y="4619368"/>
              <a:ext cx="1426583" cy="125332"/>
            </a:xfrm>
            <a:custGeom>
              <a:rect b="b" l="l" r="r" t="t"/>
              <a:pathLst>
                <a:path extrusionOk="0" h="643" w="7319">
                  <a:moveTo>
                    <a:pt x="314" y="0"/>
                  </a:moveTo>
                  <a:cubicBezTo>
                    <a:pt x="135" y="0"/>
                    <a:pt x="1" y="150"/>
                    <a:pt x="1" y="314"/>
                  </a:cubicBezTo>
                  <a:cubicBezTo>
                    <a:pt x="1" y="493"/>
                    <a:pt x="135" y="643"/>
                    <a:pt x="314" y="643"/>
                  </a:cubicBezTo>
                  <a:lnTo>
                    <a:pt x="6990" y="643"/>
                  </a:lnTo>
                  <a:cubicBezTo>
                    <a:pt x="7169" y="643"/>
                    <a:pt x="7319" y="493"/>
                    <a:pt x="7319" y="314"/>
                  </a:cubicBezTo>
                  <a:cubicBezTo>
                    <a:pt x="7319" y="135"/>
                    <a:pt x="7169" y="0"/>
                    <a:pt x="6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215853" y="4744504"/>
              <a:ext cx="1234397" cy="273859"/>
            </a:xfrm>
            <a:custGeom>
              <a:rect b="b" l="l" r="r" t="t"/>
              <a:pathLst>
                <a:path extrusionOk="0" h="1405" w="6333">
                  <a:moveTo>
                    <a:pt x="0" y="1"/>
                  </a:moveTo>
                  <a:lnTo>
                    <a:pt x="0" y="1404"/>
                  </a:lnTo>
                  <a:lnTo>
                    <a:pt x="6333" y="1404"/>
                  </a:lnTo>
                  <a:lnTo>
                    <a:pt x="6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a:off x="215853" y="4744504"/>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9"/>
            <p:cNvSpPr/>
            <p:nvPr/>
          </p:nvSpPr>
          <p:spPr>
            <a:xfrm>
              <a:off x="215853" y="4814285"/>
              <a:ext cx="1234397" cy="32356"/>
            </a:xfrm>
            <a:custGeom>
              <a:rect b="b" l="l" r="r" t="t"/>
              <a:pathLst>
                <a:path extrusionOk="0" h="166"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9"/>
            <p:cNvSpPr/>
            <p:nvPr/>
          </p:nvSpPr>
          <p:spPr>
            <a:xfrm>
              <a:off x="215853" y="4881336"/>
              <a:ext cx="1234397" cy="32161"/>
            </a:xfrm>
            <a:custGeom>
              <a:rect b="b" l="l" r="r" t="t"/>
              <a:pathLst>
                <a:path extrusionOk="0" h="165" w="6333">
                  <a:moveTo>
                    <a:pt x="0" y="0"/>
                  </a:moveTo>
                  <a:lnTo>
                    <a:pt x="0" y="165"/>
                  </a:lnTo>
                  <a:lnTo>
                    <a:pt x="6333" y="165"/>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9"/>
            <p:cNvSpPr/>
            <p:nvPr/>
          </p:nvSpPr>
          <p:spPr>
            <a:xfrm>
              <a:off x="215853" y="4951116"/>
              <a:ext cx="1234397" cy="32356"/>
            </a:xfrm>
            <a:custGeom>
              <a:rect b="b" l="l" r="r" t="t"/>
              <a:pathLst>
                <a:path extrusionOk="0" h="166"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9"/>
            <p:cNvSpPr/>
            <p:nvPr/>
          </p:nvSpPr>
          <p:spPr>
            <a:xfrm>
              <a:off x="-95624" y="4494231"/>
              <a:ext cx="1426583" cy="125332"/>
            </a:xfrm>
            <a:custGeom>
              <a:rect b="b" l="l" r="r" t="t"/>
              <a:pathLst>
                <a:path extrusionOk="0" h="643" w="7319">
                  <a:moveTo>
                    <a:pt x="329" y="0"/>
                  </a:moveTo>
                  <a:cubicBezTo>
                    <a:pt x="150" y="0"/>
                    <a:pt x="15" y="135"/>
                    <a:pt x="15" y="314"/>
                  </a:cubicBezTo>
                  <a:cubicBezTo>
                    <a:pt x="0" y="493"/>
                    <a:pt x="150" y="642"/>
                    <a:pt x="329" y="642"/>
                  </a:cubicBezTo>
                  <a:lnTo>
                    <a:pt x="7005" y="642"/>
                  </a:lnTo>
                  <a:cubicBezTo>
                    <a:pt x="7184" y="642"/>
                    <a:pt x="7318" y="493"/>
                    <a:pt x="7318" y="314"/>
                  </a:cubicBezTo>
                  <a:cubicBezTo>
                    <a:pt x="7318" y="135"/>
                    <a:pt x="7169" y="0"/>
                    <a:pt x="7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9"/>
            <p:cNvSpPr/>
            <p:nvPr/>
          </p:nvSpPr>
          <p:spPr>
            <a:xfrm>
              <a:off x="-95624" y="4092507"/>
              <a:ext cx="1426583" cy="128256"/>
            </a:xfrm>
            <a:custGeom>
              <a:rect b="b" l="l" r="r" t="t"/>
              <a:pathLst>
                <a:path extrusionOk="0" h="658" w="7319">
                  <a:moveTo>
                    <a:pt x="329" y="0"/>
                  </a:moveTo>
                  <a:cubicBezTo>
                    <a:pt x="150" y="0"/>
                    <a:pt x="15" y="149"/>
                    <a:pt x="15" y="329"/>
                  </a:cubicBezTo>
                  <a:cubicBezTo>
                    <a:pt x="0" y="508"/>
                    <a:pt x="150" y="642"/>
                    <a:pt x="329" y="657"/>
                  </a:cubicBezTo>
                  <a:lnTo>
                    <a:pt x="7005" y="657"/>
                  </a:lnTo>
                  <a:cubicBezTo>
                    <a:pt x="7184" y="657"/>
                    <a:pt x="7318" y="508"/>
                    <a:pt x="7318" y="329"/>
                  </a:cubicBezTo>
                  <a:cubicBezTo>
                    <a:pt x="7318" y="149"/>
                    <a:pt x="7169" y="0"/>
                    <a:pt x="7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9"/>
            <p:cNvSpPr/>
            <p:nvPr/>
          </p:nvSpPr>
          <p:spPr>
            <a:xfrm>
              <a:off x="470" y="4220567"/>
              <a:ext cx="1234397" cy="273859"/>
            </a:xfrm>
            <a:custGeom>
              <a:rect b="b" l="l" r="r" t="t"/>
              <a:pathLst>
                <a:path extrusionOk="0" h="1405" w="6333">
                  <a:moveTo>
                    <a:pt x="0" y="0"/>
                  </a:moveTo>
                  <a:lnTo>
                    <a:pt x="0" y="1404"/>
                  </a:lnTo>
                  <a:lnTo>
                    <a:pt x="6333" y="1404"/>
                  </a:lnTo>
                  <a:lnTo>
                    <a:pt x="63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
            <p:cNvSpPr/>
            <p:nvPr/>
          </p:nvSpPr>
          <p:spPr>
            <a:xfrm>
              <a:off x="470" y="4220567"/>
              <a:ext cx="1234397" cy="32161"/>
            </a:xfrm>
            <a:custGeom>
              <a:rect b="b" l="l" r="r" t="t"/>
              <a:pathLst>
                <a:path extrusionOk="0" h="165" w="6333">
                  <a:moveTo>
                    <a:pt x="0" y="0"/>
                  </a:moveTo>
                  <a:lnTo>
                    <a:pt x="0" y="165"/>
                  </a:lnTo>
                  <a:lnTo>
                    <a:pt x="6333" y="165"/>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9"/>
            <p:cNvSpPr/>
            <p:nvPr/>
          </p:nvSpPr>
          <p:spPr>
            <a:xfrm>
              <a:off x="470" y="4290348"/>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9"/>
            <p:cNvSpPr/>
            <p:nvPr/>
          </p:nvSpPr>
          <p:spPr>
            <a:xfrm>
              <a:off x="470" y="4357399"/>
              <a:ext cx="1234397" cy="32161"/>
            </a:xfrm>
            <a:custGeom>
              <a:rect b="b" l="l" r="r" t="t"/>
              <a:pathLst>
                <a:path extrusionOk="0" h="165" w="6333">
                  <a:moveTo>
                    <a:pt x="0" y="0"/>
                  </a:moveTo>
                  <a:lnTo>
                    <a:pt x="0" y="164"/>
                  </a:lnTo>
                  <a:lnTo>
                    <a:pt x="6333" y="164"/>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9"/>
            <p:cNvSpPr/>
            <p:nvPr/>
          </p:nvSpPr>
          <p:spPr>
            <a:xfrm>
              <a:off x="470" y="4427179"/>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a:off x="87793" y="3967175"/>
              <a:ext cx="1426583" cy="125527"/>
            </a:xfrm>
            <a:custGeom>
              <a:rect b="b" l="l" r="r" t="t"/>
              <a:pathLst>
                <a:path extrusionOk="0" h="644" w="7319">
                  <a:moveTo>
                    <a:pt x="314" y="1"/>
                  </a:moveTo>
                  <a:cubicBezTo>
                    <a:pt x="135" y="1"/>
                    <a:pt x="0" y="150"/>
                    <a:pt x="0" y="329"/>
                  </a:cubicBezTo>
                  <a:cubicBezTo>
                    <a:pt x="0" y="509"/>
                    <a:pt x="135" y="643"/>
                    <a:pt x="314" y="643"/>
                  </a:cubicBezTo>
                  <a:lnTo>
                    <a:pt x="6990" y="643"/>
                  </a:lnTo>
                  <a:cubicBezTo>
                    <a:pt x="7169" y="643"/>
                    <a:pt x="7303" y="509"/>
                    <a:pt x="7303" y="329"/>
                  </a:cubicBezTo>
                  <a:lnTo>
                    <a:pt x="7318" y="329"/>
                  </a:lnTo>
                  <a:cubicBezTo>
                    <a:pt x="7318" y="150"/>
                    <a:pt x="7169" y="1"/>
                    <a:pt x="69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a:off x="87793" y="3568375"/>
              <a:ext cx="1426583" cy="125527"/>
            </a:xfrm>
            <a:custGeom>
              <a:rect b="b" l="l" r="r" t="t"/>
              <a:pathLst>
                <a:path extrusionOk="0" h="644" w="7319">
                  <a:moveTo>
                    <a:pt x="314" y="1"/>
                  </a:moveTo>
                  <a:cubicBezTo>
                    <a:pt x="135" y="1"/>
                    <a:pt x="0" y="135"/>
                    <a:pt x="0" y="314"/>
                  </a:cubicBezTo>
                  <a:cubicBezTo>
                    <a:pt x="0" y="494"/>
                    <a:pt x="135" y="643"/>
                    <a:pt x="314" y="643"/>
                  </a:cubicBezTo>
                  <a:lnTo>
                    <a:pt x="6990" y="643"/>
                  </a:lnTo>
                  <a:cubicBezTo>
                    <a:pt x="7169" y="643"/>
                    <a:pt x="7303" y="494"/>
                    <a:pt x="7303" y="314"/>
                  </a:cubicBezTo>
                  <a:lnTo>
                    <a:pt x="7318" y="314"/>
                  </a:lnTo>
                  <a:cubicBezTo>
                    <a:pt x="7318" y="135"/>
                    <a:pt x="7169" y="1"/>
                    <a:pt x="69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p:nvPr/>
          </p:nvSpPr>
          <p:spPr>
            <a:xfrm>
              <a:off x="183887" y="3693707"/>
              <a:ext cx="1231473" cy="273664"/>
            </a:xfrm>
            <a:custGeom>
              <a:rect b="b" l="l" r="r" t="t"/>
              <a:pathLst>
                <a:path extrusionOk="0" h="1404" w="6318">
                  <a:moveTo>
                    <a:pt x="0" y="0"/>
                  </a:moveTo>
                  <a:lnTo>
                    <a:pt x="0" y="1404"/>
                  </a:lnTo>
                  <a:lnTo>
                    <a:pt x="6318" y="1404"/>
                  </a:lnTo>
                  <a:lnTo>
                    <a:pt x="6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a:off x="183887" y="3693707"/>
              <a:ext cx="1231473" cy="32161"/>
            </a:xfrm>
            <a:custGeom>
              <a:rect b="b" l="l" r="r" t="t"/>
              <a:pathLst>
                <a:path extrusionOk="0" h="165" w="6318">
                  <a:moveTo>
                    <a:pt x="0" y="0"/>
                  </a:moveTo>
                  <a:lnTo>
                    <a:pt x="0" y="164"/>
                  </a:lnTo>
                  <a:lnTo>
                    <a:pt x="6318" y="164"/>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a:off x="183887" y="3763487"/>
              <a:ext cx="1231473" cy="32161"/>
            </a:xfrm>
            <a:custGeom>
              <a:rect b="b" l="l" r="r" t="t"/>
              <a:pathLst>
                <a:path extrusionOk="0" h="165" w="6318">
                  <a:moveTo>
                    <a:pt x="0" y="0"/>
                  </a:moveTo>
                  <a:lnTo>
                    <a:pt x="0" y="165"/>
                  </a:lnTo>
                  <a:lnTo>
                    <a:pt x="6318" y="165"/>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a:off x="183887" y="3830343"/>
              <a:ext cx="1231473" cy="32356"/>
            </a:xfrm>
            <a:custGeom>
              <a:rect b="b" l="l" r="r" t="t"/>
              <a:pathLst>
                <a:path extrusionOk="0" h="166" w="6318">
                  <a:moveTo>
                    <a:pt x="0" y="1"/>
                  </a:moveTo>
                  <a:lnTo>
                    <a:pt x="0" y="165"/>
                  </a:lnTo>
                  <a:lnTo>
                    <a:pt x="6318" y="165"/>
                  </a:lnTo>
                  <a:lnTo>
                    <a:pt x="6318"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a:off x="183887" y="3900319"/>
              <a:ext cx="1231473" cy="32161"/>
            </a:xfrm>
            <a:custGeom>
              <a:rect b="b" l="l" r="r" t="t"/>
              <a:pathLst>
                <a:path extrusionOk="0" h="165" w="6318">
                  <a:moveTo>
                    <a:pt x="0" y="0"/>
                  </a:moveTo>
                  <a:lnTo>
                    <a:pt x="0" y="165"/>
                  </a:lnTo>
                  <a:lnTo>
                    <a:pt x="6318" y="165"/>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p40"/>
          <p:cNvPicPr preferRelativeResize="0"/>
          <p:nvPr/>
        </p:nvPicPr>
        <p:blipFill>
          <a:blip r:embed="rId3">
            <a:alphaModFix/>
          </a:blip>
          <a:stretch>
            <a:fillRect/>
          </a:stretch>
        </p:blipFill>
        <p:spPr>
          <a:xfrm>
            <a:off x="513350" y="965613"/>
            <a:ext cx="8390825" cy="2730975"/>
          </a:xfrm>
          <a:prstGeom prst="rect">
            <a:avLst/>
          </a:prstGeom>
          <a:noFill/>
          <a:ln>
            <a:noFill/>
          </a:ln>
        </p:spPr>
      </p:pic>
      <p:sp>
        <p:nvSpPr>
          <p:cNvPr id="650" name="Google Shape;650;p40"/>
          <p:cNvSpPr txBox="1"/>
          <p:nvPr/>
        </p:nvSpPr>
        <p:spPr>
          <a:xfrm>
            <a:off x="3024925" y="263363"/>
            <a:ext cx="54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Accuracy en el Entrenamiento</a:t>
            </a:r>
            <a:endParaRPr sz="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pic>
        <p:nvPicPr>
          <p:cNvPr id="655" name="Google Shape;655;p41"/>
          <p:cNvPicPr preferRelativeResize="0"/>
          <p:nvPr/>
        </p:nvPicPr>
        <p:blipFill>
          <a:blip r:embed="rId3">
            <a:alphaModFix/>
          </a:blip>
          <a:stretch>
            <a:fillRect/>
          </a:stretch>
        </p:blipFill>
        <p:spPr>
          <a:xfrm>
            <a:off x="618625" y="1024700"/>
            <a:ext cx="8298350" cy="2700874"/>
          </a:xfrm>
          <a:prstGeom prst="rect">
            <a:avLst/>
          </a:prstGeom>
          <a:noFill/>
          <a:ln>
            <a:noFill/>
          </a:ln>
        </p:spPr>
      </p:pic>
      <p:sp>
        <p:nvSpPr>
          <p:cNvPr id="656" name="Google Shape;656;p41"/>
          <p:cNvSpPr txBox="1"/>
          <p:nvPr/>
        </p:nvSpPr>
        <p:spPr>
          <a:xfrm>
            <a:off x="3024925" y="263363"/>
            <a:ext cx="54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Loss </a:t>
            </a:r>
            <a:r>
              <a:rPr lang="en" sz="1800">
                <a:solidFill>
                  <a:schemeClr val="accent1"/>
                </a:solidFill>
              </a:rPr>
              <a:t>en el Entrenamiento</a:t>
            </a:r>
            <a:endParaRPr sz="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pic>
        <p:nvPicPr>
          <p:cNvPr id="661" name="Google Shape;661;p42"/>
          <p:cNvPicPr preferRelativeResize="0"/>
          <p:nvPr/>
        </p:nvPicPr>
        <p:blipFill>
          <a:blip r:embed="rId3">
            <a:alphaModFix/>
          </a:blip>
          <a:stretch>
            <a:fillRect/>
          </a:stretch>
        </p:blipFill>
        <p:spPr>
          <a:xfrm>
            <a:off x="1909763" y="1521000"/>
            <a:ext cx="5324475" cy="2324100"/>
          </a:xfrm>
          <a:prstGeom prst="rect">
            <a:avLst/>
          </a:prstGeom>
          <a:noFill/>
          <a:ln>
            <a:noFill/>
          </a:ln>
        </p:spPr>
      </p:pic>
      <p:sp>
        <p:nvSpPr>
          <p:cNvPr id="662" name="Google Shape;662;p42"/>
          <p:cNvSpPr txBox="1"/>
          <p:nvPr/>
        </p:nvSpPr>
        <p:spPr>
          <a:xfrm>
            <a:off x="1858800" y="669413"/>
            <a:ext cx="542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rPr>
              <a:t>Reporte de Clasificación para datos de testeo</a:t>
            </a:r>
            <a:endParaRPr sz="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pic>
        <p:nvPicPr>
          <p:cNvPr id="667" name="Google Shape;667;p43"/>
          <p:cNvPicPr preferRelativeResize="0"/>
          <p:nvPr/>
        </p:nvPicPr>
        <p:blipFill>
          <a:blip r:embed="rId3">
            <a:alphaModFix/>
          </a:blip>
          <a:stretch>
            <a:fillRect/>
          </a:stretch>
        </p:blipFill>
        <p:spPr>
          <a:xfrm>
            <a:off x="2814400" y="1114950"/>
            <a:ext cx="3181350" cy="3181350"/>
          </a:xfrm>
          <a:prstGeom prst="rect">
            <a:avLst/>
          </a:prstGeom>
          <a:noFill/>
          <a:ln>
            <a:noFill/>
          </a:ln>
        </p:spPr>
      </p:pic>
      <p:sp>
        <p:nvSpPr>
          <p:cNvPr id="668" name="Google Shape;668;p43"/>
          <p:cNvSpPr txBox="1"/>
          <p:nvPr/>
        </p:nvSpPr>
        <p:spPr>
          <a:xfrm>
            <a:off x="3024925" y="263363"/>
            <a:ext cx="54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Matriz de Confusión</a:t>
            </a:r>
            <a:endParaRPr sz="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type="title"/>
          </p:nvPr>
        </p:nvSpPr>
        <p:spPr>
          <a:xfrm>
            <a:off x="621100" y="5212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Tabla de Contenidos</a:t>
            </a:r>
            <a:endParaRPr/>
          </a:p>
        </p:txBody>
      </p:sp>
      <p:sp>
        <p:nvSpPr>
          <p:cNvPr id="304" name="Google Shape;304;p26"/>
          <p:cNvSpPr txBox="1"/>
          <p:nvPr>
            <p:ph idx="3" type="subTitle"/>
          </p:nvPr>
        </p:nvSpPr>
        <p:spPr>
          <a:xfrm>
            <a:off x="2040550" y="1923900"/>
            <a:ext cx="2531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305" name="Google Shape;305;p26"/>
          <p:cNvSpPr txBox="1"/>
          <p:nvPr>
            <p:ph idx="1" type="subTitle"/>
          </p:nvPr>
        </p:nvSpPr>
        <p:spPr>
          <a:xfrm>
            <a:off x="2040555" y="3281450"/>
            <a:ext cx="2531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Métricas</a:t>
            </a:r>
            <a:endParaRPr/>
          </a:p>
        </p:txBody>
      </p:sp>
      <p:sp>
        <p:nvSpPr>
          <p:cNvPr id="306" name="Google Shape;306;p26"/>
          <p:cNvSpPr txBox="1"/>
          <p:nvPr>
            <p:ph idx="5" type="subTitle"/>
          </p:nvPr>
        </p:nvSpPr>
        <p:spPr>
          <a:xfrm>
            <a:off x="5862905" y="3255175"/>
            <a:ext cx="2531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Conclusiones</a:t>
            </a:r>
            <a:endParaRPr/>
          </a:p>
        </p:txBody>
      </p:sp>
      <p:sp>
        <p:nvSpPr>
          <p:cNvPr id="307" name="Google Shape;307;p26"/>
          <p:cNvSpPr txBox="1"/>
          <p:nvPr>
            <p:ph idx="7" type="subTitle"/>
          </p:nvPr>
        </p:nvSpPr>
        <p:spPr>
          <a:xfrm>
            <a:off x="5862900" y="1923900"/>
            <a:ext cx="2531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 Modelado</a:t>
            </a:r>
            <a:endParaRPr/>
          </a:p>
        </p:txBody>
      </p:sp>
      <p:sp>
        <p:nvSpPr>
          <p:cNvPr id="308" name="Google Shape;308;p26"/>
          <p:cNvSpPr txBox="1"/>
          <p:nvPr>
            <p:ph idx="9" type="title"/>
          </p:nvPr>
        </p:nvSpPr>
        <p:spPr>
          <a:xfrm>
            <a:off x="875463" y="1883100"/>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09" name="Google Shape;309;p26"/>
          <p:cNvSpPr txBox="1"/>
          <p:nvPr>
            <p:ph idx="13" type="title"/>
          </p:nvPr>
        </p:nvSpPr>
        <p:spPr>
          <a:xfrm>
            <a:off x="4697813" y="1883100"/>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10" name="Google Shape;310;p26"/>
          <p:cNvSpPr txBox="1"/>
          <p:nvPr>
            <p:ph idx="14" type="title"/>
          </p:nvPr>
        </p:nvSpPr>
        <p:spPr>
          <a:xfrm>
            <a:off x="875463" y="3240650"/>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11" name="Google Shape;311;p26"/>
          <p:cNvSpPr txBox="1"/>
          <p:nvPr>
            <p:ph idx="15" type="title"/>
          </p:nvPr>
        </p:nvSpPr>
        <p:spPr>
          <a:xfrm>
            <a:off x="4697813" y="3240661"/>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312" name="Google Shape;312;p26"/>
          <p:cNvCxnSpPr/>
          <p:nvPr/>
        </p:nvCxnSpPr>
        <p:spPr>
          <a:xfrm>
            <a:off x="1914400" y="1795825"/>
            <a:ext cx="0" cy="2190600"/>
          </a:xfrm>
          <a:prstGeom prst="straightConnector1">
            <a:avLst/>
          </a:prstGeom>
          <a:noFill/>
          <a:ln cap="flat" cmpd="sng" w="19050">
            <a:solidFill>
              <a:schemeClr val="accent1"/>
            </a:solidFill>
            <a:prstDash val="solid"/>
            <a:round/>
            <a:headEnd len="med" w="med" type="none"/>
            <a:tailEnd len="med" w="med" type="none"/>
          </a:ln>
        </p:spPr>
      </p:cxnSp>
      <p:cxnSp>
        <p:nvCxnSpPr>
          <p:cNvPr id="313" name="Google Shape;313;p26"/>
          <p:cNvCxnSpPr/>
          <p:nvPr/>
        </p:nvCxnSpPr>
        <p:spPr>
          <a:xfrm>
            <a:off x="5737025" y="1795825"/>
            <a:ext cx="0" cy="2190600"/>
          </a:xfrm>
          <a:prstGeom prst="straightConnector1">
            <a:avLst/>
          </a:prstGeom>
          <a:noFill/>
          <a:ln cap="flat" cmpd="sng" w="19050">
            <a:solidFill>
              <a:schemeClr val="accent1"/>
            </a:solidFill>
            <a:prstDash val="solid"/>
            <a:round/>
            <a:headEnd len="med" w="med" type="none"/>
            <a:tailEnd len="med" w="med" type="none"/>
          </a:ln>
        </p:spPr>
      </p:cxnSp>
      <p:grpSp>
        <p:nvGrpSpPr>
          <p:cNvPr id="314" name="Google Shape;314;p26"/>
          <p:cNvGrpSpPr/>
          <p:nvPr/>
        </p:nvGrpSpPr>
        <p:grpSpPr>
          <a:xfrm>
            <a:off x="7712750" y="94151"/>
            <a:ext cx="1773977" cy="1519544"/>
            <a:chOff x="7370025" y="-67774"/>
            <a:chExt cx="1773977" cy="1519544"/>
          </a:xfrm>
        </p:grpSpPr>
        <p:sp>
          <p:nvSpPr>
            <p:cNvPr id="315" name="Google Shape;315;p26"/>
            <p:cNvSpPr/>
            <p:nvPr/>
          </p:nvSpPr>
          <p:spPr>
            <a:xfrm>
              <a:off x="7370025" y="-67774"/>
              <a:ext cx="1773977" cy="1519544"/>
            </a:xfrm>
            <a:custGeom>
              <a:rect b="b" l="l" r="r" t="t"/>
              <a:pathLst>
                <a:path extrusionOk="0" h="10172" w="11875">
                  <a:moveTo>
                    <a:pt x="6747" y="0"/>
                  </a:moveTo>
                  <a:cubicBezTo>
                    <a:pt x="5500" y="0"/>
                    <a:pt x="4229" y="462"/>
                    <a:pt x="3197" y="1494"/>
                  </a:cubicBezTo>
                  <a:cubicBezTo>
                    <a:pt x="1" y="4705"/>
                    <a:pt x="2256" y="10172"/>
                    <a:pt x="6796" y="10172"/>
                  </a:cubicBezTo>
                  <a:cubicBezTo>
                    <a:pt x="9604" y="10172"/>
                    <a:pt x="11874" y="7901"/>
                    <a:pt x="11874" y="5094"/>
                  </a:cubicBezTo>
                  <a:cubicBezTo>
                    <a:pt x="11874" y="2030"/>
                    <a:pt x="9362" y="0"/>
                    <a:pt x="6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8206744" y="41576"/>
              <a:ext cx="149" cy="149"/>
            </a:xfrm>
            <a:custGeom>
              <a:rect b="b" l="l" r="r" t="t"/>
              <a:pathLst>
                <a:path extrusionOk="0" h="1" w="1">
                  <a:moveTo>
                    <a:pt x="1"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7894375" y="112982"/>
              <a:ext cx="149" cy="149"/>
            </a:xfrm>
            <a:custGeom>
              <a:rect b="b" l="l" r="r" t="t"/>
              <a:pathLst>
                <a:path extrusionOk="0" h="1" w="1">
                  <a:moveTo>
                    <a:pt x="1" y="1"/>
                  </a:move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7724820" y="13790"/>
              <a:ext cx="729758" cy="1366574"/>
            </a:xfrm>
            <a:custGeom>
              <a:rect b="b" l="l" r="r" t="t"/>
              <a:pathLst>
                <a:path extrusionOk="0" h="9148" w="4885">
                  <a:moveTo>
                    <a:pt x="3570" y="67"/>
                  </a:moveTo>
                  <a:cubicBezTo>
                    <a:pt x="3555" y="67"/>
                    <a:pt x="3555" y="82"/>
                    <a:pt x="3540" y="82"/>
                  </a:cubicBezTo>
                  <a:lnTo>
                    <a:pt x="3495" y="82"/>
                  </a:lnTo>
                  <a:lnTo>
                    <a:pt x="3480" y="97"/>
                  </a:lnTo>
                  <a:lnTo>
                    <a:pt x="3525" y="97"/>
                  </a:lnTo>
                  <a:cubicBezTo>
                    <a:pt x="3570" y="97"/>
                    <a:pt x="3570" y="97"/>
                    <a:pt x="3630" y="67"/>
                  </a:cubicBezTo>
                  <a:close/>
                  <a:moveTo>
                    <a:pt x="3480" y="97"/>
                  </a:moveTo>
                  <a:lnTo>
                    <a:pt x="3480" y="97"/>
                  </a:lnTo>
                  <a:cubicBezTo>
                    <a:pt x="3476" y="102"/>
                    <a:pt x="3472" y="106"/>
                    <a:pt x="3467" y="110"/>
                  </a:cubicBezTo>
                  <a:lnTo>
                    <a:pt x="3467" y="110"/>
                  </a:lnTo>
                  <a:cubicBezTo>
                    <a:pt x="3480" y="106"/>
                    <a:pt x="3480" y="97"/>
                    <a:pt x="3480" y="97"/>
                  </a:cubicBezTo>
                  <a:close/>
                  <a:moveTo>
                    <a:pt x="2808" y="97"/>
                  </a:moveTo>
                  <a:lnTo>
                    <a:pt x="2790" y="111"/>
                  </a:lnTo>
                  <a:lnTo>
                    <a:pt x="2790" y="111"/>
                  </a:lnTo>
                  <a:cubicBezTo>
                    <a:pt x="2797" y="107"/>
                    <a:pt x="2804" y="102"/>
                    <a:pt x="2808" y="97"/>
                  </a:cubicBezTo>
                  <a:close/>
                  <a:moveTo>
                    <a:pt x="3467" y="110"/>
                  </a:moveTo>
                  <a:cubicBezTo>
                    <a:pt x="3463" y="111"/>
                    <a:pt x="3458" y="112"/>
                    <a:pt x="3451" y="112"/>
                  </a:cubicBezTo>
                  <a:lnTo>
                    <a:pt x="3451" y="123"/>
                  </a:lnTo>
                  <a:lnTo>
                    <a:pt x="3451" y="123"/>
                  </a:lnTo>
                  <a:cubicBezTo>
                    <a:pt x="3456" y="120"/>
                    <a:pt x="3462" y="115"/>
                    <a:pt x="3467" y="110"/>
                  </a:cubicBezTo>
                  <a:close/>
                  <a:moveTo>
                    <a:pt x="3197" y="172"/>
                  </a:moveTo>
                  <a:cubicBezTo>
                    <a:pt x="3197" y="172"/>
                    <a:pt x="3197" y="172"/>
                    <a:pt x="3197" y="172"/>
                  </a:cubicBezTo>
                  <a:lnTo>
                    <a:pt x="3197" y="172"/>
                  </a:lnTo>
                  <a:close/>
                  <a:moveTo>
                    <a:pt x="3361" y="172"/>
                  </a:moveTo>
                  <a:lnTo>
                    <a:pt x="3331" y="187"/>
                  </a:lnTo>
                  <a:lnTo>
                    <a:pt x="3331" y="172"/>
                  </a:lnTo>
                  <a:close/>
                  <a:moveTo>
                    <a:pt x="2958" y="187"/>
                  </a:moveTo>
                  <a:lnTo>
                    <a:pt x="2958" y="187"/>
                  </a:lnTo>
                  <a:lnTo>
                    <a:pt x="2958" y="187"/>
                  </a:lnTo>
                  <a:cubicBezTo>
                    <a:pt x="2968" y="187"/>
                    <a:pt x="2978" y="187"/>
                    <a:pt x="2988" y="187"/>
                  </a:cubicBezTo>
                  <a:close/>
                  <a:moveTo>
                    <a:pt x="3197" y="172"/>
                  </a:moveTo>
                  <a:cubicBezTo>
                    <a:pt x="3197" y="177"/>
                    <a:pt x="3197" y="183"/>
                    <a:pt x="3196" y="188"/>
                  </a:cubicBezTo>
                  <a:lnTo>
                    <a:pt x="3196" y="188"/>
                  </a:lnTo>
                  <a:lnTo>
                    <a:pt x="3197" y="187"/>
                  </a:lnTo>
                  <a:lnTo>
                    <a:pt x="3197" y="172"/>
                  </a:lnTo>
                  <a:close/>
                  <a:moveTo>
                    <a:pt x="3182" y="202"/>
                  </a:moveTo>
                  <a:cubicBezTo>
                    <a:pt x="3182" y="217"/>
                    <a:pt x="3167" y="217"/>
                    <a:pt x="3167" y="217"/>
                  </a:cubicBezTo>
                  <a:lnTo>
                    <a:pt x="3182" y="202"/>
                  </a:lnTo>
                  <a:close/>
                  <a:moveTo>
                    <a:pt x="3854" y="187"/>
                  </a:moveTo>
                  <a:lnTo>
                    <a:pt x="3854" y="217"/>
                  </a:lnTo>
                  <a:lnTo>
                    <a:pt x="3839" y="217"/>
                  </a:lnTo>
                  <a:lnTo>
                    <a:pt x="3839" y="187"/>
                  </a:lnTo>
                  <a:close/>
                  <a:moveTo>
                    <a:pt x="1509" y="575"/>
                  </a:moveTo>
                  <a:cubicBezTo>
                    <a:pt x="1509" y="575"/>
                    <a:pt x="1494" y="575"/>
                    <a:pt x="1494" y="590"/>
                  </a:cubicBezTo>
                  <a:lnTo>
                    <a:pt x="1509" y="575"/>
                  </a:lnTo>
                  <a:close/>
                  <a:moveTo>
                    <a:pt x="1375" y="590"/>
                  </a:moveTo>
                  <a:lnTo>
                    <a:pt x="1330" y="620"/>
                  </a:lnTo>
                  <a:lnTo>
                    <a:pt x="1352" y="620"/>
                  </a:lnTo>
                  <a:lnTo>
                    <a:pt x="1375" y="605"/>
                  </a:lnTo>
                  <a:lnTo>
                    <a:pt x="1360" y="605"/>
                  </a:lnTo>
                  <a:lnTo>
                    <a:pt x="1375" y="590"/>
                  </a:lnTo>
                  <a:close/>
                  <a:moveTo>
                    <a:pt x="1268" y="681"/>
                  </a:moveTo>
                  <a:lnTo>
                    <a:pt x="1225" y="709"/>
                  </a:lnTo>
                  <a:cubicBezTo>
                    <a:pt x="1244" y="700"/>
                    <a:pt x="1257" y="691"/>
                    <a:pt x="1268" y="681"/>
                  </a:cubicBezTo>
                  <a:close/>
                  <a:moveTo>
                    <a:pt x="1316" y="798"/>
                  </a:moveTo>
                  <a:lnTo>
                    <a:pt x="1316" y="798"/>
                  </a:lnTo>
                  <a:cubicBezTo>
                    <a:pt x="1315" y="798"/>
                    <a:pt x="1315" y="799"/>
                    <a:pt x="1314" y="799"/>
                  </a:cubicBezTo>
                  <a:lnTo>
                    <a:pt x="1315" y="799"/>
                  </a:lnTo>
                  <a:cubicBezTo>
                    <a:pt x="1315" y="799"/>
                    <a:pt x="1316" y="798"/>
                    <a:pt x="1316" y="798"/>
                  </a:cubicBezTo>
                  <a:close/>
                  <a:moveTo>
                    <a:pt x="1300" y="799"/>
                  </a:moveTo>
                  <a:lnTo>
                    <a:pt x="1285" y="814"/>
                  </a:lnTo>
                  <a:cubicBezTo>
                    <a:pt x="1295" y="809"/>
                    <a:pt x="1304" y="804"/>
                    <a:pt x="1314" y="799"/>
                  </a:cubicBezTo>
                  <a:close/>
                  <a:moveTo>
                    <a:pt x="3899" y="963"/>
                  </a:moveTo>
                  <a:lnTo>
                    <a:pt x="3899" y="977"/>
                  </a:lnTo>
                  <a:lnTo>
                    <a:pt x="3899" y="977"/>
                  </a:lnTo>
                  <a:cubicBezTo>
                    <a:pt x="3914" y="973"/>
                    <a:pt x="3914" y="963"/>
                    <a:pt x="3914" y="963"/>
                  </a:cubicBezTo>
                  <a:close/>
                  <a:moveTo>
                    <a:pt x="1076" y="1053"/>
                  </a:moveTo>
                  <a:lnTo>
                    <a:pt x="1061" y="1068"/>
                  </a:lnTo>
                  <a:lnTo>
                    <a:pt x="1061" y="1053"/>
                  </a:lnTo>
                  <a:close/>
                  <a:moveTo>
                    <a:pt x="3406" y="545"/>
                  </a:moveTo>
                  <a:lnTo>
                    <a:pt x="3376" y="560"/>
                  </a:lnTo>
                  <a:cubicBezTo>
                    <a:pt x="3361" y="560"/>
                    <a:pt x="3361" y="560"/>
                    <a:pt x="3361" y="575"/>
                  </a:cubicBezTo>
                  <a:lnTo>
                    <a:pt x="3331" y="590"/>
                  </a:lnTo>
                  <a:lnTo>
                    <a:pt x="3301" y="605"/>
                  </a:lnTo>
                  <a:lnTo>
                    <a:pt x="3271" y="605"/>
                  </a:lnTo>
                  <a:lnTo>
                    <a:pt x="3256" y="620"/>
                  </a:lnTo>
                  <a:cubicBezTo>
                    <a:pt x="3241" y="620"/>
                    <a:pt x="3241" y="635"/>
                    <a:pt x="3241" y="635"/>
                  </a:cubicBezTo>
                  <a:lnTo>
                    <a:pt x="3301" y="635"/>
                  </a:lnTo>
                  <a:lnTo>
                    <a:pt x="3286" y="650"/>
                  </a:lnTo>
                  <a:lnTo>
                    <a:pt x="3271" y="665"/>
                  </a:lnTo>
                  <a:cubicBezTo>
                    <a:pt x="3286" y="665"/>
                    <a:pt x="3301" y="650"/>
                    <a:pt x="3316" y="650"/>
                  </a:cubicBezTo>
                  <a:lnTo>
                    <a:pt x="3361" y="635"/>
                  </a:lnTo>
                  <a:cubicBezTo>
                    <a:pt x="3361" y="620"/>
                    <a:pt x="3376" y="620"/>
                    <a:pt x="3376" y="620"/>
                  </a:cubicBezTo>
                  <a:cubicBezTo>
                    <a:pt x="3383" y="612"/>
                    <a:pt x="3387" y="609"/>
                    <a:pt x="3389" y="609"/>
                  </a:cubicBezTo>
                  <a:cubicBezTo>
                    <a:pt x="3391" y="609"/>
                    <a:pt x="3391" y="612"/>
                    <a:pt x="3391" y="618"/>
                  </a:cubicBezTo>
                  <a:lnTo>
                    <a:pt x="3391" y="618"/>
                  </a:lnTo>
                  <a:cubicBezTo>
                    <a:pt x="3382" y="623"/>
                    <a:pt x="3373" y="629"/>
                    <a:pt x="3361" y="635"/>
                  </a:cubicBezTo>
                  <a:cubicBezTo>
                    <a:pt x="3361" y="635"/>
                    <a:pt x="3361" y="650"/>
                    <a:pt x="3361" y="650"/>
                  </a:cubicBezTo>
                  <a:cubicBezTo>
                    <a:pt x="3361" y="665"/>
                    <a:pt x="3346" y="680"/>
                    <a:pt x="3346" y="695"/>
                  </a:cubicBezTo>
                  <a:cubicBezTo>
                    <a:pt x="3316" y="695"/>
                    <a:pt x="3301" y="724"/>
                    <a:pt x="3271" y="724"/>
                  </a:cubicBezTo>
                  <a:lnTo>
                    <a:pt x="3256" y="724"/>
                  </a:lnTo>
                  <a:cubicBezTo>
                    <a:pt x="3212" y="739"/>
                    <a:pt x="3212" y="739"/>
                    <a:pt x="3227" y="784"/>
                  </a:cubicBezTo>
                  <a:cubicBezTo>
                    <a:pt x="3256" y="859"/>
                    <a:pt x="3062" y="978"/>
                    <a:pt x="2943" y="978"/>
                  </a:cubicBezTo>
                  <a:cubicBezTo>
                    <a:pt x="2928" y="978"/>
                    <a:pt x="2913" y="993"/>
                    <a:pt x="2913" y="1008"/>
                  </a:cubicBezTo>
                  <a:cubicBezTo>
                    <a:pt x="2898" y="1023"/>
                    <a:pt x="2898" y="1023"/>
                    <a:pt x="2913" y="1038"/>
                  </a:cubicBezTo>
                  <a:cubicBezTo>
                    <a:pt x="2913" y="1038"/>
                    <a:pt x="2913" y="1053"/>
                    <a:pt x="2913" y="1053"/>
                  </a:cubicBezTo>
                  <a:lnTo>
                    <a:pt x="2898" y="1068"/>
                  </a:lnTo>
                  <a:cubicBezTo>
                    <a:pt x="2898" y="1083"/>
                    <a:pt x="2898" y="1083"/>
                    <a:pt x="2883" y="1098"/>
                  </a:cubicBezTo>
                  <a:cubicBezTo>
                    <a:pt x="2868" y="1098"/>
                    <a:pt x="2868" y="1113"/>
                    <a:pt x="2868" y="1113"/>
                  </a:cubicBezTo>
                  <a:cubicBezTo>
                    <a:pt x="2868" y="1128"/>
                    <a:pt x="2853" y="1143"/>
                    <a:pt x="2853" y="1143"/>
                  </a:cubicBezTo>
                  <a:cubicBezTo>
                    <a:pt x="2838" y="1158"/>
                    <a:pt x="2823" y="1172"/>
                    <a:pt x="2793" y="1187"/>
                  </a:cubicBezTo>
                  <a:cubicBezTo>
                    <a:pt x="2793" y="1187"/>
                    <a:pt x="2778" y="1202"/>
                    <a:pt x="2778" y="1217"/>
                  </a:cubicBezTo>
                  <a:lnTo>
                    <a:pt x="2778" y="1187"/>
                  </a:lnTo>
                  <a:lnTo>
                    <a:pt x="2749" y="1217"/>
                  </a:lnTo>
                  <a:lnTo>
                    <a:pt x="2734" y="1217"/>
                  </a:lnTo>
                  <a:cubicBezTo>
                    <a:pt x="2734" y="1202"/>
                    <a:pt x="2734" y="1202"/>
                    <a:pt x="2734" y="1187"/>
                  </a:cubicBezTo>
                  <a:cubicBezTo>
                    <a:pt x="2734" y="1172"/>
                    <a:pt x="2734" y="1172"/>
                    <a:pt x="2704" y="1172"/>
                  </a:cubicBezTo>
                  <a:cubicBezTo>
                    <a:pt x="2719" y="1158"/>
                    <a:pt x="2719" y="1143"/>
                    <a:pt x="2704" y="1143"/>
                  </a:cubicBezTo>
                  <a:cubicBezTo>
                    <a:pt x="2704" y="1128"/>
                    <a:pt x="2704" y="1128"/>
                    <a:pt x="2704" y="1113"/>
                  </a:cubicBezTo>
                  <a:lnTo>
                    <a:pt x="2719" y="1113"/>
                  </a:lnTo>
                  <a:lnTo>
                    <a:pt x="2734" y="1098"/>
                  </a:lnTo>
                  <a:lnTo>
                    <a:pt x="2764" y="1068"/>
                  </a:lnTo>
                  <a:cubicBezTo>
                    <a:pt x="2778" y="1053"/>
                    <a:pt x="2778" y="1053"/>
                    <a:pt x="2793" y="1038"/>
                  </a:cubicBezTo>
                  <a:cubicBezTo>
                    <a:pt x="2808" y="1023"/>
                    <a:pt x="2808" y="1023"/>
                    <a:pt x="2823" y="1008"/>
                  </a:cubicBezTo>
                  <a:cubicBezTo>
                    <a:pt x="2823" y="993"/>
                    <a:pt x="2808" y="993"/>
                    <a:pt x="2749" y="993"/>
                  </a:cubicBezTo>
                  <a:lnTo>
                    <a:pt x="2719" y="993"/>
                  </a:lnTo>
                  <a:cubicBezTo>
                    <a:pt x="2704" y="993"/>
                    <a:pt x="2689" y="978"/>
                    <a:pt x="2674" y="978"/>
                  </a:cubicBezTo>
                  <a:cubicBezTo>
                    <a:pt x="2674" y="963"/>
                    <a:pt x="2674" y="948"/>
                    <a:pt x="2674" y="934"/>
                  </a:cubicBezTo>
                  <a:lnTo>
                    <a:pt x="2674" y="919"/>
                  </a:lnTo>
                  <a:lnTo>
                    <a:pt x="2659" y="919"/>
                  </a:lnTo>
                  <a:lnTo>
                    <a:pt x="2629" y="904"/>
                  </a:lnTo>
                  <a:lnTo>
                    <a:pt x="2554" y="904"/>
                  </a:lnTo>
                  <a:cubicBezTo>
                    <a:pt x="2569" y="889"/>
                    <a:pt x="2584" y="874"/>
                    <a:pt x="2584" y="859"/>
                  </a:cubicBezTo>
                  <a:lnTo>
                    <a:pt x="2614" y="844"/>
                  </a:lnTo>
                  <a:lnTo>
                    <a:pt x="2629" y="829"/>
                  </a:lnTo>
                  <a:lnTo>
                    <a:pt x="2644" y="814"/>
                  </a:lnTo>
                  <a:lnTo>
                    <a:pt x="2644" y="799"/>
                  </a:lnTo>
                  <a:lnTo>
                    <a:pt x="2614" y="799"/>
                  </a:lnTo>
                  <a:lnTo>
                    <a:pt x="2644" y="784"/>
                  </a:lnTo>
                  <a:cubicBezTo>
                    <a:pt x="2659" y="769"/>
                    <a:pt x="2689" y="754"/>
                    <a:pt x="2704" y="739"/>
                  </a:cubicBezTo>
                  <a:cubicBezTo>
                    <a:pt x="2719" y="739"/>
                    <a:pt x="2749" y="724"/>
                    <a:pt x="2764" y="709"/>
                  </a:cubicBezTo>
                  <a:lnTo>
                    <a:pt x="2838" y="680"/>
                  </a:lnTo>
                  <a:lnTo>
                    <a:pt x="2853" y="680"/>
                  </a:lnTo>
                  <a:lnTo>
                    <a:pt x="2913" y="665"/>
                  </a:lnTo>
                  <a:lnTo>
                    <a:pt x="2928" y="635"/>
                  </a:lnTo>
                  <a:lnTo>
                    <a:pt x="3137" y="635"/>
                  </a:lnTo>
                  <a:cubicBezTo>
                    <a:pt x="3137" y="635"/>
                    <a:pt x="3152" y="620"/>
                    <a:pt x="3152" y="620"/>
                  </a:cubicBezTo>
                  <a:lnTo>
                    <a:pt x="3167" y="605"/>
                  </a:lnTo>
                  <a:lnTo>
                    <a:pt x="3212" y="605"/>
                  </a:lnTo>
                  <a:cubicBezTo>
                    <a:pt x="3227" y="605"/>
                    <a:pt x="3227" y="605"/>
                    <a:pt x="3256" y="590"/>
                  </a:cubicBezTo>
                  <a:lnTo>
                    <a:pt x="3316" y="560"/>
                  </a:lnTo>
                  <a:lnTo>
                    <a:pt x="3346" y="560"/>
                  </a:lnTo>
                  <a:cubicBezTo>
                    <a:pt x="3361" y="560"/>
                    <a:pt x="3376" y="545"/>
                    <a:pt x="3376" y="545"/>
                  </a:cubicBezTo>
                  <a:close/>
                  <a:moveTo>
                    <a:pt x="3210" y="1337"/>
                  </a:moveTo>
                  <a:lnTo>
                    <a:pt x="3210" y="1337"/>
                  </a:lnTo>
                  <a:cubicBezTo>
                    <a:pt x="3137" y="1354"/>
                    <a:pt x="3068" y="1382"/>
                    <a:pt x="3007" y="1419"/>
                  </a:cubicBezTo>
                  <a:lnTo>
                    <a:pt x="3007" y="1419"/>
                  </a:lnTo>
                  <a:cubicBezTo>
                    <a:pt x="3017" y="1399"/>
                    <a:pt x="3017" y="1410"/>
                    <a:pt x="3017" y="1396"/>
                  </a:cubicBezTo>
                  <a:cubicBezTo>
                    <a:pt x="3032" y="1396"/>
                    <a:pt x="3062" y="1382"/>
                    <a:pt x="3077" y="1367"/>
                  </a:cubicBezTo>
                  <a:cubicBezTo>
                    <a:pt x="3077" y="1367"/>
                    <a:pt x="3077" y="1367"/>
                    <a:pt x="3122" y="1337"/>
                  </a:cubicBezTo>
                  <a:close/>
                  <a:moveTo>
                    <a:pt x="2968" y="1444"/>
                  </a:moveTo>
                  <a:lnTo>
                    <a:pt x="2968" y="1444"/>
                  </a:lnTo>
                  <a:cubicBezTo>
                    <a:pt x="2949" y="1457"/>
                    <a:pt x="2930" y="1471"/>
                    <a:pt x="2913" y="1486"/>
                  </a:cubicBezTo>
                  <a:lnTo>
                    <a:pt x="2898" y="1486"/>
                  </a:lnTo>
                  <a:lnTo>
                    <a:pt x="2913" y="1471"/>
                  </a:lnTo>
                  <a:cubicBezTo>
                    <a:pt x="2931" y="1462"/>
                    <a:pt x="2949" y="1453"/>
                    <a:pt x="2968" y="1444"/>
                  </a:cubicBezTo>
                  <a:close/>
                  <a:moveTo>
                    <a:pt x="2510" y="2128"/>
                  </a:moveTo>
                  <a:cubicBezTo>
                    <a:pt x="2510" y="2136"/>
                    <a:pt x="2513" y="2140"/>
                    <a:pt x="2519" y="2140"/>
                  </a:cubicBezTo>
                  <a:cubicBezTo>
                    <a:pt x="2525" y="2140"/>
                    <a:pt x="2532" y="2136"/>
                    <a:pt x="2540" y="2128"/>
                  </a:cubicBezTo>
                  <a:close/>
                  <a:moveTo>
                    <a:pt x="986" y="2890"/>
                  </a:moveTo>
                  <a:lnTo>
                    <a:pt x="976" y="2895"/>
                  </a:lnTo>
                  <a:lnTo>
                    <a:pt x="976" y="2895"/>
                  </a:lnTo>
                  <a:lnTo>
                    <a:pt x="971" y="2905"/>
                  </a:lnTo>
                  <a:lnTo>
                    <a:pt x="982" y="2905"/>
                  </a:lnTo>
                  <a:cubicBezTo>
                    <a:pt x="984" y="2900"/>
                    <a:pt x="985" y="2895"/>
                    <a:pt x="986" y="2890"/>
                  </a:cubicBezTo>
                  <a:close/>
                  <a:moveTo>
                    <a:pt x="105" y="2832"/>
                  </a:moveTo>
                  <a:cubicBezTo>
                    <a:pt x="105" y="2861"/>
                    <a:pt x="105" y="2875"/>
                    <a:pt x="90" y="2890"/>
                  </a:cubicBezTo>
                  <a:cubicBezTo>
                    <a:pt x="75" y="2935"/>
                    <a:pt x="60" y="2935"/>
                    <a:pt x="60" y="2935"/>
                  </a:cubicBezTo>
                  <a:lnTo>
                    <a:pt x="60" y="2920"/>
                  </a:lnTo>
                  <a:lnTo>
                    <a:pt x="60" y="2905"/>
                  </a:lnTo>
                  <a:cubicBezTo>
                    <a:pt x="60" y="2901"/>
                    <a:pt x="60" y="2899"/>
                    <a:pt x="60" y="2899"/>
                  </a:cubicBezTo>
                  <a:cubicBezTo>
                    <a:pt x="59" y="2899"/>
                    <a:pt x="56" y="2909"/>
                    <a:pt x="45" y="2920"/>
                  </a:cubicBezTo>
                  <a:lnTo>
                    <a:pt x="45" y="2950"/>
                  </a:lnTo>
                  <a:lnTo>
                    <a:pt x="45" y="2965"/>
                  </a:lnTo>
                  <a:lnTo>
                    <a:pt x="45" y="2980"/>
                  </a:lnTo>
                  <a:lnTo>
                    <a:pt x="45" y="3009"/>
                  </a:lnTo>
                  <a:lnTo>
                    <a:pt x="45" y="3024"/>
                  </a:lnTo>
                  <a:lnTo>
                    <a:pt x="45" y="3054"/>
                  </a:lnTo>
                  <a:cubicBezTo>
                    <a:pt x="45" y="3069"/>
                    <a:pt x="45" y="3084"/>
                    <a:pt x="45" y="3084"/>
                  </a:cubicBezTo>
                  <a:lnTo>
                    <a:pt x="45" y="3099"/>
                  </a:lnTo>
                  <a:cubicBezTo>
                    <a:pt x="60" y="3129"/>
                    <a:pt x="45" y="3144"/>
                    <a:pt x="30" y="3189"/>
                  </a:cubicBezTo>
                  <a:cubicBezTo>
                    <a:pt x="16" y="3204"/>
                    <a:pt x="16" y="3233"/>
                    <a:pt x="1" y="3248"/>
                  </a:cubicBezTo>
                  <a:lnTo>
                    <a:pt x="1" y="3278"/>
                  </a:lnTo>
                  <a:lnTo>
                    <a:pt x="1" y="3293"/>
                  </a:lnTo>
                  <a:cubicBezTo>
                    <a:pt x="1" y="3323"/>
                    <a:pt x="1" y="3338"/>
                    <a:pt x="16" y="3368"/>
                  </a:cubicBezTo>
                  <a:cubicBezTo>
                    <a:pt x="16" y="3398"/>
                    <a:pt x="1" y="3428"/>
                    <a:pt x="1" y="3458"/>
                  </a:cubicBezTo>
                  <a:lnTo>
                    <a:pt x="30" y="3428"/>
                  </a:lnTo>
                  <a:cubicBezTo>
                    <a:pt x="30" y="3413"/>
                    <a:pt x="30" y="3413"/>
                    <a:pt x="30" y="3398"/>
                  </a:cubicBezTo>
                  <a:cubicBezTo>
                    <a:pt x="45" y="3368"/>
                    <a:pt x="45" y="3338"/>
                    <a:pt x="30" y="3308"/>
                  </a:cubicBezTo>
                  <a:cubicBezTo>
                    <a:pt x="30" y="3278"/>
                    <a:pt x="30" y="3263"/>
                    <a:pt x="30" y="3248"/>
                  </a:cubicBezTo>
                  <a:cubicBezTo>
                    <a:pt x="45" y="3219"/>
                    <a:pt x="60" y="3174"/>
                    <a:pt x="60" y="3129"/>
                  </a:cubicBezTo>
                  <a:cubicBezTo>
                    <a:pt x="60" y="3099"/>
                    <a:pt x="60" y="3069"/>
                    <a:pt x="75" y="3054"/>
                  </a:cubicBezTo>
                  <a:cubicBezTo>
                    <a:pt x="90" y="3009"/>
                    <a:pt x="75" y="2950"/>
                    <a:pt x="90" y="2905"/>
                  </a:cubicBezTo>
                  <a:cubicBezTo>
                    <a:pt x="105" y="2890"/>
                    <a:pt x="105" y="2861"/>
                    <a:pt x="105" y="2832"/>
                  </a:cubicBezTo>
                  <a:close/>
                  <a:moveTo>
                    <a:pt x="449" y="4159"/>
                  </a:moveTo>
                  <a:lnTo>
                    <a:pt x="434" y="4174"/>
                  </a:lnTo>
                  <a:lnTo>
                    <a:pt x="419" y="4189"/>
                  </a:lnTo>
                  <a:cubicBezTo>
                    <a:pt x="413" y="4195"/>
                    <a:pt x="408" y="4200"/>
                    <a:pt x="403" y="4204"/>
                  </a:cubicBezTo>
                  <a:lnTo>
                    <a:pt x="434" y="4204"/>
                  </a:lnTo>
                  <a:cubicBezTo>
                    <a:pt x="449" y="4189"/>
                    <a:pt x="464" y="4189"/>
                    <a:pt x="479" y="4189"/>
                  </a:cubicBezTo>
                  <a:lnTo>
                    <a:pt x="493" y="4189"/>
                  </a:lnTo>
                  <a:cubicBezTo>
                    <a:pt x="493" y="4187"/>
                    <a:pt x="494" y="4184"/>
                    <a:pt x="495" y="4181"/>
                  </a:cubicBezTo>
                  <a:lnTo>
                    <a:pt x="495" y="4181"/>
                  </a:lnTo>
                  <a:cubicBezTo>
                    <a:pt x="487" y="4175"/>
                    <a:pt x="478" y="4169"/>
                    <a:pt x="464" y="4159"/>
                  </a:cubicBezTo>
                  <a:close/>
                  <a:moveTo>
                    <a:pt x="4032" y="1"/>
                  </a:moveTo>
                  <a:cubicBezTo>
                    <a:pt x="4031" y="1"/>
                    <a:pt x="4028" y="8"/>
                    <a:pt x="4018" y="8"/>
                  </a:cubicBezTo>
                  <a:lnTo>
                    <a:pt x="3958" y="8"/>
                  </a:lnTo>
                  <a:cubicBezTo>
                    <a:pt x="3958" y="8"/>
                    <a:pt x="3958" y="22"/>
                    <a:pt x="3958" y="22"/>
                  </a:cubicBezTo>
                  <a:lnTo>
                    <a:pt x="3958" y="37"/>
                  </a:lnTo>
                  <a:lnTo>
                    <a:pt x="3988" y="37"/>
                  </a:lnTo>
                  <a:cubicBezTo>
                    <a:pt x="3973" y="37"/>
                    <a:pt x="3958" y="37"/>
                    <a:pt x="3958" y="52"/>
                  </a:cubicBezTo>
                  <a:lnTo>
                    <a:pt x="3943" y="52"/>
                  </a:lnTo>
                  <a:lnTo>
                    <a:pt x="3943" y="37"/>
                  </a:lnTo>
                  <a:lnTo>
                    <a:pt x="3869" y="37"/>
                  </a:lnTo>
                  <a:cubicBezTo>
                    <a:pt x="3854" y="37"/>
                    <a:pt x="3839" y="37"/>
                    <a:pt x="3824" y="52"/>
                  </a:cubicBezTo>
                  <a:lnTo>
                    <a:pt x="3794" y="67"/>
                  </a:lnTo>
                  <a:lnTo>
                    <a:pt x="3764" y="67"/>
                  </a:lnTo>
                  <a:lnTo>
                    <a:pt x="3779" y="52"/>
                  </a:lnTo>
                  <a:cubicBezTo>
                    <a:pt x="3779" y="37"/>
                    <a:pt x="3779" y="37"/>
                    <a:pt x="3794" y="37"/>
                  </a:cubicBezTo>
                  <a:lnTo>
                    <a:pt x="3824" y="22"/>
                  </a:lnTo>
                  <a:lnTo>
                    <a:pt x="3884" y="22"/>
                  </a:lnTo>
                  <a:cubicBezTo>
                    <a:pt x="3868" y="18"/>
                    <a:pt x="3853" y="17"/>
                    <a:pt x="3839" y="17"/>
                  </a:cubicBezTo>
                  <a:cubicBezTo>
                    <a:pt x="3800" y="17"/>
                    <a:pt x="3767" y="30"/>
                    <a:pt x="3734" y="52"/>
                  </a:cubicBezTo>
                  <a:cubicBezTo>
                    <a:pt x="3704" y="52"/>
                    <a:pt x="3690" y="82"/>
                    <a:pt x="3660" y="82"/>
                  </a:cubicBezTo>
                  <a:lnTo>
                    <a:pt x="3645" y="97"/>
                  </a:lnTo>
                  <a:lnTo>
                    <a:pt x="3630" y="112"/>
                  </a:lnTo>
                  <a:cubicBezTo>
                    <a:pt x="3630" y="112"/>
                    <a:pt x="3645" y="127"/>
                    <a:pt x="3645" y="127"/>
                  </a:cubicBezTo>
                  <a:lnTo>
                    <a:pt x="3660" y="127"/>
                  </a:lnTo>
                  <a:lnTo>
                    <a:pt x="3660" y="142"/>
                  </a:lnTo>
                  <a:lnTo>
                    <a:pt x="3749" y="142"/>
                  </a:lnTo>
                  <a:lnTo>
                    <a:pt x="3734" y="157"/>
                  </a:lnTo>
                  <a:lnTo>
                    <a:pt x="3660" y="157"/>
                  </a:lnTo>
                  <a:cubicBezTo>
                    <a:pt x="3645" y="157"/>
                    <a:pt x="3645" y="172"/>
                    <a:pt x="3645" y="187"/>
                  </a:cubicBezTo>
                  <a:lnTo>
                    <a:pt x="3615" y="187"/>
                  </a:lnTo>
                  <a:cubicBezTo>
                    <a:pt x="3585" y="187"/>
                    <a:pt x="3570" y="217"/>
                    <a:pt x="3540" y="232"/>
                  </a:cubicBezTo>
                  <a:lnTo>
                    <a:pt x="3555" y="217"/>
                  </a:lnTo>
                  <a:lnTo>
                    <a:pt x="3540" y="217"/>
                  </a:lnTo>
                  <a:cubicBezTo>
                    <a:pt x="3540" y="217"/>
                    <a:pt x="3525" y="217"/>
                    <a:pt x="3525" y="232"/>
                  </a:cubicBezTo>
                  <a:lnTo>
                    <a:pt x="3480" y="232"/>
                  </a:lnTo>
                  <a:lnTo>
                    <a:pt x="3480" y="217"/>
                  </a:lnTo>
                  <a:lnTo>
                    <a:pt x="3495" y="217"/>
                  </a:lnTo>
                  <a:lnTo>
                    <a:pt x="3510" y="202"/>
                  </a:lnTo>
                  <a:lnTo>
                    <a:pt x="3510" y="187"/>
                  </a:lnTo>
                  <a:lnTo>
                    <a:pt x="3510" y="172"/>
                  </a:lnTo>
                  <a:lnTo>
                    <a:pt x="3466" y="187"/>
                  </a:lnTo>
                  <a:lnTo>
                    <a:pt x="3436" y="202"/>
                  </a:lnTo>
                  <a:cubicBezTo>
                    <a:pt x="3466" y="172"/>
                    <a:pt x="3466" y="172"/>
                    <a:pt x="3466" y="172"/>
                  </a:cubicBezTo>
                  <a:lnTo>
                    <a:pt x="3466" y="157"/>
                  </a:lnTo>
                  <a:lnTo>
                    <a:pt x="3466" y="142"/>
                  </a:lnTo>
                  <a:lnTo>
                    <a:pt x="3451" y="142"/>
                  </a:lnTo>
                  <a:lnTo>
                    <a:pt x="3451" y="123"/>
                  </a:lnTo>
                  <a:lnTo>
                    <a:pt x="3451" y="123"/>
                  </a:lnTo>
                  <a:cubicBezTo>
                    <a:pt x="3446" y="125"/>
                    <a:pt x="3441" y="127"/>
                    <a:pt x="3436" y="127"/>
                  </a:cubicBezTo>
                  <a:lnTo>
                    <a:pt x="3376" y="127"/>
                  </a:lnTo>
                  <a:cubicBezTo>
                    <a:pt x="3376" y="127"/>
                    <a:pt x="3361" y="142"/>
                    <a:pt x="3361" y="142"/>
                  </a:cubicBezTo>
                  <a:lnTo>
                    <a:pt x="3331" y="157"/>
                  </a:lnTo>
                  <a:lnTo>
                    <a:pt x="3316" y="157"/>
                  </a:lnTo>
                  <a:cubicBezTo>
                    <a:pt x="3316" y="157"/>
                    <a:pt x="3316" y="157"/>
                    <a:pt x="3316" y="172"/>
                  </a:cubicBezTo>
                  <a:lnTo>
                    <a:pt x="3301" y="172"/>
                  </a:lnTo>
                  <a:cubicBezTo>
                    <a:pt x="3256" y="187"/>
                    <a:pt x="3256" y="187"/>
                    <a:pt x="3227" y="187"/>
                  </a:cubicBezTo>
                  <a:lnTo>
                    <a:pt x="3286" y="187"/>
                  </a:lnTo>
                  <a:lnTo>
                    <a:pt x="3281" y="197"/>
                  </a:lnTo>
                  <a:lnTo>
                    <a:pt x="3281" y="197"/>
                  </a:lnTo>
                  <a:lnTo>
                    <a:pt x="3271" y="202"/>
                  </a:lnTo>
                  <a:lnTo>
                    <a:pt x="3197" y="202"/>
                  </a:lnTo>
                  <a:lnTo>
                    <a:pt x="3212" y="187"/>
                  </a:lnTo>
                  <a:cubicBezTo>
                    <a:pt x="3197" y="187"/>
                    <a:pt x="3197" y="202"/>
                    <a:pt x="3182" y="202"/>
                  </a:cubicBezTo>
                  <a:cubicBezTo>
                    <a:pt x="3191" y="202"/>
                    <a:pt x="3195" y="196"/>
                    <a:pt x="3196" y="188"/>
                  </a:cubicBezTo>
                  <a:lnTo>
                    <a:pt x="3196" y="188"/>
                  </a:lnTo>
                  <a:lnTo>
                    <a:pt x="3182" y="202"/>
                  </a:lnTo>
                  <a:lnTo>
                    <a:pt x="3107" y="202"/>
                  </a:lnTo>
                  <a:lnTo>
                    <a:pt x="3107" y="187"/>
                  </a:lnTo>
                  <a:lnTo>
                    <a:pt x="3062" y="187"/>
                  </a:lnTo>
                  <a:cubicBezTo>
                    <a:pt x="3047" y="202"/>
                    <a:pt x="3017" y="202"/>
                    <a:pt x="3003" y="217"/>
                  </a:cubicBezTo>
                  <a:lnTo>
                    <a:pt x="2973" y="217"/>
                  </a:lnTo>
                  <a:lnTo>
                    <a:pt x="2958" y="232"/>
                  </a:lnTo>
                  <a:lnTo>
                    <a:pt x="2958" y="187"/>
                  </a:lnTo>
                  <a:lnTo>
                    <a:pt x="2958" y="187"/>
                  </a:lnTo>
                  <a:cubicBezTo>
                    <a:pt x="2938" y="188"/>
                    <a:pt x="2918" y="192"/>
                    <a:pt x="2898" y="202"/>
                  </a:cubicBezTo>
                  <a:lnTo>
                    <a:pt x="2838" y="202"/>
                  </a:lnTo>
                  <a:lnTo>
                    <a:pt x="2838" y="187"/>
                  </a:lnTo>
                  <a:lnTo>
                    <a:pt x="2868" y="187"/>
                  </a:lnTo>
                  <a:lnTo>
                    <a:pt x="2898" y="172"/>
                  </a:lnTo>
                  <a:lnTo>
                    <a:pt x="2898" y="157"/>
                  </a:lnTo>
                  <a:lnTo>
                    <a:pt x="2868" y="157"/>
                  </a:lnTo>
                  <a:cubicBezTo>
                    <a:pt x="2853" y="157"/>
                    <a:pt x="2853" y="157"/>
                    <a:pt x="2838" y="142"/>
                  </a:cubicBezTo>
                  <a:cubicBezTo>
                    <a:pt x="2838" y="142"/>
                    <a:pt x="2838" y="127"/>
                    <a:pt x="2838" y="127"/>
                  </a:cubicBezTo>
                  <a:lnTo>
                    <a:pt x="2793" y="127"/>
                  </a:lnTo>
                  <a:lnTo>
                    <a:pt x="2823" y="112"/>
                  </a:lnTo>
                  <a:lnTo>
                    <a:pt x="2823" y="112"/>
                  </a:lnTo>
                  <a:cubicBezTo>
                    <a:pt x="2749" y="142"/>
                    <a:pt x="2749" y="142"/>
                    <a:pt x="2749" y="142"/>
                  </a:cubicBezTo>
                  <a:lnTo>
                    <a:pt x="2790" y="111"/>
                  </a:lnTo>
                  <a:lnTo>
                    <a:pt x="2790" y="111"/>
                  </a:lnTo>
                  <a:cubicBezTo>
                    <a:pt x="2774" y="120"/>
                    <a:pt x="2754" y="127"/>
                    <a:pt x="2734" y="127"/>
                  </a:cubicBezTo>
                  <a:lnTo>
                    <a:pt x="2674" y="127"/>
                  </a:lnTo>
                  <a:cubicBezTo>
                    <a:pt x="2659" y="127"/>
                    <a:pt x="2644" y="127"/>
                    <a:pt x="2644" y="142"/>
                  </a:cubicBezTo>
                  <a:cubicBezTo>
                    <a:pt x="2637" y="134"/>
                    <a:pt x="2633" y="131"/>
                    <a:pt x="2629" y="131"/>
                  </a:cubicBezTo>
                  <a:cubicBezTo>
                    <a:pt x="2625" y="131"/>
                    <a:pt x="2622" y="134"/>
                    <a:pt x="2614" y="142"/>
                  </a:cubicBezTo>
                  <a:lnTo>
                    <a:pt x="2540" y="142"/>
                  </a:lnTo>
                  <a:cubicBezTo>
                    <a:pt x="2540" y="127"/>
                    <a:pt x="2525" y="112"/>
                    <a:pt x="2525" y="112"/>
                  </a:cubicBezTo>
                  <a:lnTo>
                    <a:pt x="2450" y="112"/>
                  </a:lnTo>
                  <a:cubicBezTo>
                    <a:pt x="2390" y="127"/>
                    <a:pt x="2390" y="127"/>
                    <a:pt x="2390" y="127"/>
                  </a:cubicBezTo>
                  <a:lnTo>
                    <a:pt x="2345" y="127"/>
                  </a:lnTo>
                  <a:lnTo>
                    <a:pt x="2271" y="142"/>
                  </a:lnTo>
                  <a:lnTo>
                    <a:pt x="2241" y="157"/>
                  </a:lnTo>
                  <a:lnTo>
                    <a:pt x="2211" y="172"/>
                  </a:lnTo>
                  <a:lnTo>
                    <a:pt x="2166" y="172"/>
                  </a:lnTo>
                  <a:lnTo>
                    <a:pt x="2121" y="187"/>
                  </a:lnTo>
                  <a:cubicBezTo>
                    <a:pt x="2106" y="202"/>
                    <a:pt x="2091" y="217"/>
                    <a:pt x="2062" y="217"/>
                  </a:cubicBezTo>
                  <a:lnTo>
                    <a:pt x="2017" y="217"/>
                  </a:lnTo>
                  <a:lnTo>
                    <a:pt x="1987" y="232"/>
                  </a:lnTo>
                  <a:lnTo>
                    <a:pt x="1972" y="232"/>
                  </a:lnTo>
                  <a:lnTo>
                    <a:pt x="1942" y="247"/>
                  </a:lnTo>
                  <a:lnTo>
                    <a:pt x="1927" y="261"/>
                  </a:lnTo>
                  <a:lnTo>
                    <a:pt x="1897" y="261"/>
                  </a:lnTo>
                  <a:lnTo>
                    <a:pt x="1882" y="276"/>
                  </a:lnTo>
                  <a:lnTo>
                    <a:pt x="1853" y="291"/>
                  </a:lnTo>
                  <a:lnTo>
                    <a:pt x="1838" y="291"/>
                  </a:lnTo>
                  <a:lnTo>
                    <a:pt x="1808" y="306"/>
                  </a:lnTo>
                  <a:lnTo>
                    <a:pt x="1853" y="306"/>
                  </a:lnTo>
                  <a:lnTo>
                    <a:pt x="1823" y="321"/>
                  </a:lnTo>
                  <a:lnTo>
                    <a:pt x="1763" y="351"/>
                  </a:lnTo>
                  <a:lnTo>
                    <a:pt x="1748" y="351"/>
                  </a:lnTo>
                  <a:lnTo>
                    <a:pt x="1718" y="366"/>
                  </a:lnTo>
                  <a:lnTo>
                    <a:pt x="1703" y="381"/>
                  </a:lnTo>
                  <a:lnTo>
                    <a:pt x="1658" y="411"/>
                  </a:lnTo>
                  <a:lnTo>
                    <a:pt x="1643" y="411"/>
                  </a:lnTo>
                  <a:lnTo>
                    <a:pt x="1494" y="515"/>
                  </a:lnTo>
                  <a:cubicBezTo>
                    <a:pt x="1434" y="560"/>
                    <a:pt x="1404" y="590"/>
                    <a:pt x="1360" y="620"/>
                  </a:cubicBezTo>
                  <a:lnTo>
                    <a:pt x="1352" y="620"/>
                  </a:lnTo>
                  <a:lnTo>
                    <a:pt x="1285" y="665"/>
                  </a:lnTo>
                  <a:cubicBezTo>
                    <a:pt x="1280" y="670"/>
                    <a:pt x="1274" y="676"/>
                    <a:pt x="1268" y="681"/>
                  </a:cubicBezTo>
                  <a:lnTo>
                    <a:pt x="1268" y="681"/>
                  </a:lnTo>
                  <a:lnTo>
                    <a:pt x="1270" y="680"/>
                  </a:lnTo>
                  <a:lnTo>
                    <a:pt x="1255" y="695"/>
                  </a:lnTo>
                  <a:cubicBezTo>
                    <a:pt x="1248" y="702"/>
                    <a:pt x="1244" y="706"/>
                    <a:pt x="1240" y="709"/>
                  </a:cubicBezTo>
                  <a:lnTo>
                    <a:pt x="1270" y="709"/>
                  </a:lnTo>
                  <a:lnTo>
                    <a:pt x="1300" y="680"/>
                  </a:lnTo>
                  <a:lnTo>
                    <a:pt x="1330" y="680"/>
                  </a:lnTo>
                  <a:lnTo>
                    <a:pt x="1345" y="665"/>
                  </a:lnTo>
                  <a:lnTo>
                    <a:pt x="1300" y="665"/>
                  </a:lnTo>
                  <a:cubicBezTo>
                    <a:pt x="1315" y="665"/>
                    <a:pt x="1345" y="650"/>
                    <a:pt x="1360" y="635"/>
                  </a:cubicBezTo>
                  <a:lnTo>
                    <a:pt x="1390" y="635"/>
                  </a:lnTo>
                  <a:lnTo>
                    <a:pt x="1404" y="620"/>
                  </a:lnTo>
                  <a:cubicBezTo>
                    <a:pt x="1419" y="620"/>
                    <a:pt x="1434" y="620"/>
                    <a:pt x="1434" y="605"/>
                  </a:cubicBezTo>
                  <a:lnTo>
                    <a:pt x="1434" y="605"/>
                  </a:lnTo>
                  <a:cubicBezTo>
                    <a:pt x="1434" y="605"/>
                    <a:pt x="1434" y="605"/>
                    <a:pt x="1434" y="605"/>
                  </a:cubicBezTo>
                  <a:cubicBezTo>
                    <a:pt x="1434" y="605"/>
                    <a:pt x="1434" y="590"/>
                    <a:pt x="1449" y="590"/>
                  </a:cubicBezTo>
                  <a:lnTo>
                    <a:pt x="1434" y="605"/>
                  </a:lnTo>
                  <a:lnTo>
                    <a:pt x="1449" y="605"/>
                  </a:lnTo>
                  <a:cubicBezTo>
                    <a:pt x="1479" y="590"/>
                    <a:pt x="1494" y="575"/>
                    <a:pt x="1524" y="560"/>
                  </a:cubicBezTo>
                  <a:lnTo>
                    <a:pt x="1524" y="560"/>
                  </a:lnTo>
                  <a:lnTo>
                    <a:pt x="1509" y="575"/>
                  </a:lnTo>
                  <a:lnTo>
                    <a:pt x="1509" y="575"/>
                  </a:lnTo>
                  <a:lnTo>
                    <a:pt x="1520" y="568"/>
                  </a:lnTo>
                  <a:lnTo>
                    <a:pt x="1520" y="568"/>
                  </a:lnTo>
                  <a:lnTo>
                    <a:pt x="1524" y="560"/>
                  </a:lnTo>
                  <a:lnTo>
                    <a:pt x="1531" y="560"/>
                  </a:lnTo>
                  <a:lnTo>
                    <a:pt x="1520" y="568"/>
                  </a:lnTo>
                  <a:lnTo>
                    <a:pt x="1520" y="568"/>
                  </a:lnTo>
                  <a:lnTo>
                    <a:pt x="1509" y="590"/>
                  </a:lnTo>
                  <a:lnTo>
                    <a:pt x="1539" y="590"/>
                  </a:lnTo>
                  <a:lnTo>
                    <a:pt x="1524" y="605"/>
                  </a:lnTo>
                  <a:lnTo>
                    <a:pt x="1524" y="620"/>
                  </a:lnTo>
                  <a:cubicBezTo>
                    <a:pt x="1494" y="650"/>
                    <a:pt x="1494" y="650"/>
                    <a:pt x="1494" y="650"/>
                  </a:cubicBezTo>
                  <a:lnTo>
                    <a:pt x="1479" y="650"/>
                  </a:lnTo>
                  <a:cubicBezTo>
                    <a:pt x="1464" y="665"/>
                    <a:pt x="1449" y="680"/>
                    <a:pt x="1434" y="695"/>
                  </a:cubicBezTo>
                  <a:cubicBezTo>
                    <a:pt x="1434" y="709"/>
                    <a:pt x="1419" y="709"/>
                    <a:pt x="1404" y="709"/>
                  </a:cubicBezTo>
                  <a:lnTo>
                    <a:pt x="1390" y="724"/>
                  </a:lnTo>
                  <a:lnTo>
                    <a:pt x="1375" y="739"/>
                  </a:lnTo>
                  <a:lnTo>
                    <a:pt x="1360" y="754"/>
                  </a:lnTo>
                  <a:cubicBezTo>
                    <a:pt x="1345" y="769"/>
                    <a:pt x="1331" y="783"/>
                    <a:pt x="1316" y="798"/>
                  </a:cubicBezTo>
                  <a:lnTo>
                    <a:pt x="1316" y="798"/>
                  </a:lnTo>
                  <a:cubicBezTo>
                    <a:pt x="1321" y="795"/>
                    <a:pt x="1325" y="793"/>
                    <a:pt x="1330" y="790"/>
                  </a:cubicBezTo>
                  <a:lnTo>
                    <a:pt x="1330" y="790"/>
                  </a:lnTo>
                  <a:lnTo>
                    <a:pt x="1330" y="799"/>
                  </a:lnTo>
                  <a:lnTo>
                    <a:pt x="1315" y="814"/>
                  </a:lnTo>
                  <a:lnTo>
                    <a:pt x="1300" y="814"/>
                  </a:lnTo>
                  <a:lnTo>
                    <a:pt x="1285" y="829"/>
                  </a:lnTo>
                  <a:lnTo>
                    <a:pt x="1270" y="844"/>
                  </a:lnTo>
                  <a:lnTo>
                    <a:pt x="1270" y="859"/>
                  </a:lnTo>
                  <a:cubicBezTo>
                    <a:pt x="1255" y="859"/>
                    <a:pt x="1240" y="874"/>
                    <a:pt x="1240" y="874"/>
                  </a:cubicBezTo>
                  <a:lnTo>
                    <a:pt x="1210" y="904"/>
                  </a:lnTo>
                  <a:lnTo>
                    <a:pt x="1195" y="919"/>
                  </a:lnTo>
                  <a:lnTo>
                    <a:pt x="1166" y="948"/>
                  </a:lnTo>
                  <a:lnTo>
                    <a:pt x="1151" y="963"/>
                  </a:lnTo>
                  <a:lnTo>
                    <a:pt x="1136" y="993"/>
                  </a:lnTo>
                  <a:lnTo>
                    <a:pt x="1121" y="993"/>
                  </a:lnTo>
                  <a:lnTo>
                    <a:pt x="1091" y="1023"/>
                  </a:lnTo>
                  <a:lnTo>
                    <a:pt x="1076" y="1023"/>
                  </a:lnTo>
                  <a:lnTo>
                    <a:pt x="1061" y="1038"/>
                  </a:lnTo>
                  <a:cubicBezTo>
                    <a:pt x="1061" y="1038"/>
                    <a:pt x="1046" y="1038"/>
                    <a:pt x="1046" y="1053"/>
                  </a:cubicBezTo>
                  <a:lnTo>
                    <a:pt x="1031" y="1068"/>
                  </a:lnTo>
                  <a:cubicBezTo>
                    <a:pt x="1031" y="1068"/>
                    <a:pt x="1016" y="1083"/>
                    <a:pt x="1016" y="1098"/>
                  </a:cubicBezTo>
                  <a:lnTo>
                    <a:pt x="1016" y="1113"/>
                  </a:lnTo>
                  <a:cubicBezTo>
                    <a:pt x="1001" y="1113"/>
                    <a:pt x="1001" y="1128"/>
                    <a:pt x="986" y="1143"/>
                  </a:cubicBezTo>
                  <a:cubicBezTo>
                    <a:pt x="986" y="1158"/>
                    <a:pt x="986" y="1158"/>
                    <a:pt x="971" y="1172"/>
                  </a:cubicBezTo>
                  <a:lnTo>
                    <a:pt x="971" y="1187"/>
                  </a:lnTo>
                  <a:lnTo>
                    <a:pt x="971" y="1202"/>
                  </a:lnTo>
                  <a:cubicBezTo>
                    <a:pt x="941" y="1217"/>
                    <a:pt x="927" y="1247"/>
                    <a:pt x="912" y="1262"/>
                  </a:cubicBezTo>
                  <a:lnTo>
                    <a:pt x="882" y="1292"/>
                  </a:lnTo>
                  <a:lnTo>
                    <a:pt x="852" y="1337"/>
                  </a:lnTo>
                  <a:lnTo>
                    <a:pt x="822" y="1352"/>
                  </a:lnTo>
                  <a:cubicBezTo>
                    <a:pt x="732" y="1441"/>
                    <a:pt x="643" y="1531"/>
                    <a:pt x="568" y="1621"/>
                  </a:cubicBezTo>
                  <a:cubicBezTo>
                    <a:pt x="568" y="1635"/>
                    <a:pt x="568" y="1635"/>
                    <a:pt x="568" y="1635"/>
                  </a:cubicBezTo>
                  <a:cubicBezTo>
                    <a:pt x="493" y="1710"/>
                    <a:pt x="449" y="1785"/>
                    <a:pt x="404" y="1859"/>
                  </a:cubicBezTo>
                  <a:lnTo>
                    <a:pt x="389" y="1874"/>
                  </a:lnTo>
                  <a:lnTo>
                    <a:pt x="374" y="1889"/>
                  </a:lnTo>
                  <a:cubicBezTo>
                    <a:pt x="359" y="1904"/>
                    <a:pt x="344" y="1934"/>
                    <a:pt x="329" y="1964"/>
                  </a:cubicBezTo>
                  <a:cubicBezTo>
                    <a:pt x="329" y="1979"/>
                    <a:pt x="314" y="1994"/>
                    <a:pt x="314" y="2009"/>
                  </a:cubicBezTo>
                  <a:lnTo>
                    <a:pt x="299" y="2024"/>
                  </a:lnTo>
                  <a:cubicBezTo>
                    <a:pt x="299" y="2069"/>
                    <a:pt x="254" y="2083"/>
                    <a:pt x="254" y="2128"/>
                  </a:cubicBezTo>
                  <a:lnTo>
                    <a:pt x="240" y="2143"/>
                  </a:lnTo>
                  <a:lnTo>
                    <a:pt x="180" y="2278"/>
                  </a:lnTo>
                  <a:cubicBezTo>
                    <a:pt x="165" y="2293"/>
                    <a:pt x="165" y="2308"/>
                    <a:pt x="150" y="2322"/>
                  </a:cubicBezTo>
                  <a:lnTo>
                    <a:pt x="150" y="2337"/>
                  </a:lnTo>
                  <a:lnTo>
                    <a:pt x="180" y="2337"/>
                  </a:lnTo>
                  <a:lnTo>
                    <a:pt x="180" y="2382"/>
                  </a:lnTo>
                  <a:lnTo>
                    <a:pt x="180" y="2397"/>
                  </a:lnTo>
                  <a:lnTo>
                    <a:pt x="180" y="2442"/>
                  </a:lnTo>
                  <a:cubicBezTo>
                    <a:pt x="165" y="2472"/>
                    <a:pt x="150" y="2502"/>
                    <a:pt x="135" y="2532"/>
                  </a:cubicBezTo>
                  <a:cubicBezTo>
                    <a:pt x="135" y="2546"/>
                    <a:pt x="135" y="2546"/>
                    <a:pt x="135" y="2561"/>
                  </a:cubicBezTo>
                  <a:lnTo>
                    <a:pt x="135" y="2576"/>
                  </a:lnTo>
                  <a:cubicBezTo>
                    <a:pt x="135" y="2576"/>
                    <a:pt x="135" y="2591"/>
                    <a:pt x="135" y="2606"/>
                  </a:cubicBezTo>
                  <a:lnTo>
                    <a:pt x="135" y="2621"/>
                  </a:lnTo>
                  <a:lnTo>
                    <a:pt x="135" y="2636"/>
                  </a:lnTo>
                  <a:cubicBezTo>
                    <a:pt x="120" y="2636"/>
                    <a:pt x="120" y="2651"/>
                    <a:pt x="120" y="2666"/>
                  </a:cubicBezTo>
                  <a:lnTo>
                    <a:pt x="120" y="2681"/>
                  </a:lnTo>
                  <a:cubicBezTo>
                    <a:pt x="120" y="2681"/>
                    <a:pt x="120" y="2696"/>
                    <a:pt x="120" y="2696"/>
                  </a:cubicBezTo>
                  <a:lnTo>
                    <a:pt x="120" y="2711"/>
                  </a:lnTo>
                  <a:cubicBezTo>
                    <a:pt x="105" y="2726"/>
                    <a:pt x="105" y="2756"/>
                    <a:pt x="105" y="2770"/>
                  </a:cubicBezTo>
                  <a:cubicBezTo>
                    <a:pt x="105" y="2785"/>
                    <a:pt x="105" y="2800"/>
                    <a:pt x="105" y="2815"/>
                  </a:cubicBezTo>
                  <a:cubicBezTo>
                    <a:pt x="105" y="2785"/>
                    <a:pt x="105" y="2756"/>
                    <a:pt x="120" y="2726"/>
                  </a:cubicBezTo>
                  <a:cubicBezTo>
                    <a:pt x="135" y="2711"/>
                    <a:pt x="135" y="2696"/>
                    <a:pt x="135" y="2681"/>
                  </a:cubicBezTo>
                  <a:lnTo>
                    <a:pt x="150" y="2651"/>
                  </a:lnTo>
                  <a:cubicBezTo>
                    <a:pt x="150" y="2636"/>
                    <a:pt x="165" y="2621"/>
                    <a:pt x="165" y="2606"/>
                  </a:cubicBezTo>
                  <a:lnTo>
                    <a:pt x="180" y="2591"/>
                  </a:lnTo>
                  <a:lnTo>
                    <a:pt x="180" y="2606"/>
                  </a:lnTo>
                  <a:lnTo>
                    <a:pt x="195" y="2606"/>
                  </a:lnTo>
                  <a:lnTo>
                    <a:pt x="195" y="2621"/>
                  </a:lnTo>
                  <a:lnTo>
                    <a:pt x="195" y="2636"/>
                  </a:lnTo>
                  <a:cubicBezTo>
                    <a:pt x="195" y="2651"/>
                    <a:pt x="180" y="2681"/>
                    <a:pt x="165" y="2696"/>
                  </a:cubicBezTo>
                  <a:cubicBezTo>
                    <a:pt x="165" y="2726"/>
                    <a:pt x="150" y="2756"/>
                    <a:pt x="150" y="2770"/>
                  </a:cubicBezTo>
                  <a:cubicBezTo>
                    <a:pt x="150" y="2785"/>
                    <a:pt x="135" y="2800"/>
                    <a:pt x="135" y="2815"/>
                  </a:cubicBezTo>
                  <a:cubicBezTo>
                    <a:pt x="135" y="2830"/>
                    <a:pt x="120" y="2845"/>
                    <a:pt x="120" y="2860"/>
                  </a:cubicBezTo>
                  <a:lnTo>
                    <a:pt x="120" y="2875"/>
                  </a:lnTo>
                  <a:lnTo>
                    <a:pt x="120" y="2950"/>
                  </a:lnTo>
                  <a:cubicBezTo>
                    <a:pt x="135" y="2950"/>
                    <a:pt x="135" y="2950"/>
                    <a:pt x="120" y="2995"/>
                  </a:cubicBezTo>
                  <a:cubicBezTo>
                    <a:pt x="120" y="3024"/>
                    <a:pt x="120" y="3024"/>
                    <a:pt x="120" y="3039"/>
                  </a:cubicBezTo>
                  <a:lnTo>
                    <a:pt x="120" y="3054"/>
                  </a:lnTo>
                  <a:cubicBezTo>
                    <a:pt x="120" y="3069"/>
                    <a:pt x="120" y="3069"/>
                    <a:pt x="120" y="3069"/>
                  </a:cubicBezTo>
                  <a:lnTo>
                    <a:pt x="135" y="3069"/>
                  </a:lnTo>
                  <a:cubicBezTo>
                    <a:pt x="120" y="3114"/>
                    <a:pt x="90" y="3129"/>
                    <a:pt x="105" y="3174"/>
                  </a:cubicBezTo>
                  <a:lnTo>
                    <a:pt x="105" y="3189"/>
                  </a:lnTo>
                  <a:cubicBezTo>
                    <a:pt x="120" y="3248"/>
                    <a:pt x="120" y="3323"/>
                    <a:pt x="120" y="3383"/>
                  </a:cubicBezTo>
                  <a:cubicBezTo>
                    <a:pt x="120" y="3398"/>
                    <a:pt x="120" y="3413"/>
                    <a:pt x="120" y="3428"/>
                  </a:cubicBezTo>
                  <a:lnTo>
                    <a:pt x="120" y="3443"/>
                  </a:lnTo>
                  <a:lnTo>
                    <a:pt x="120" y="3577"/>
                  </a:lnTo>
                  <a:cubicBezTo>
                    <a:pt x="120" y="3622"/>
                    <a:pt x="120" y="3622"/>
                    <a:pt x="105" y="3637"/>
                  </a:cubicBezTo>
                  <a:cubicBezTo>
                    <a:pt x="105" y="3652"/>
                    <a:pt x="90" y="3682"/>
                    <a:pt x="105" y="3682"/>
                  </a:cubicBezTo>
                  <a:cubicBezTo>
                    <a:pt x="90" y="3696"/>
                    <a:pt x="90" y="3696"/>
                    <a:pt x="90" y="3801"/>
                  </a:cubicBezTo>
                  <a:lnTo>
                    <a:pt x="90" y="3846"/>
                  </a:lnTo>
                  <a:lnTo>
                    <a:pt x="105" y="3786"/>
                  </a:lnTo>
                  <a:lnTo>
                    <a:pt x="105" y="3786"/>
                  </a:lnTo>
                  <a:cubicBezTo>
                    <a:pt x="105" y="3816"/>
                    <a:pt x="105" y="3831"/>
                    <a:pt x="90" y="3861"/>
                  </a:cubicBezTo>
                  <a:cubicBezTo>
                    <a:pt x="105" y="3876"/>
                    <a:pt x="120" y="3891"/>
                    <a:pt x="120" y="3906"/>
                  </a:cubicBezTo>
                  <a:lnTo>
                    <a:pt x="120" y="3935"/>
                  </a:lnTo>
                  <a:lnTo>
                    <a:pt x="120" y="3950"/>
                  </a:lnTo>
                  <a:cubicBezTo>
                    <a:pt x="195" y="3980"/>
                    <a:pt x="195" y="4055"/>
                    <a:pt x="254" y="4100"/>
                  </a:cubicBezTo>
                  <a:lnTo>
                    <a:pt x="254" y="4115"/>
                  </a:lnTo>
                  <a:lnTo>
                    <a:pt x="269" y="4115"/>
                  </a:lnTo>
                  <a:lnTo>
                    <a:pt x="284" y="4130"/>
                  </a:lnTo>
                  <a:cubicBezTo>
                    <a:pt x="299" y="4145"/>
                    <a:pt x="299" y="4159"/>
                    <a:pt x="314" y="4159"/>
                  </a:cubicBezTo>
                  <a:lnTo>
                    <a:pt x="314" y="4189"/>
                  </a:lnTo>
                  <a:cubicBezTo>
                    <a:pt x="329" y="4189"/>
                    <a:pt x="329" y="4189"/>
                    <a:pt x="344" y="4204"/>
                  </a:cubicBezTo>
                  <a:lnTo>
                    <a:pt x="344" y="4219"/>
                  </a:lnTo>
                  <a:cubicBezTo>
                    <a:pt x="380" y="4219"/>
                    <a:pt x="387" y="4219"/>
                    <a:pt x="403" y="4204"/>
                  </a:cubicBezTo>
                  <a:lnTo>
                    <a:pt x="389" y="4204"/>
                  </a:lnTo>
                  <a:lnTo>
                    <a:pt x="389" y="4174"/>
                  </a:lnTo>
                  <a:lnTo>
                    <a:pt x="389" y="4159"/>
                  </a:lnTo>
                  <a:lnTo>
                    <a:pt x="374" y="4145"/>
                  </a:lnTo>
                  <a:cubicBezTo>
                    <a:pt x="359" y="4145"/>
                    <a:pt x="344" y="4130"/>
                    <a:pt x="344" y="4100"/>
                  </a:cubicBezTo>
                  <a:cubicBezTo>
                    <a:pt x="344" y="4085"/>
                    <a:pt x="344" y="4070"/>
                    <a:pt x="344" y="4070"/>
                  </a:cubicBezTo>
                  <a:lnTo>
                    <a:pt x="344" y="4040"/>
                  </a:lnTo>
                  <a:cubicBezTo>
                    <a:pt x="344" y="4010"/>
                    <a:pt x="344" y="3995"/>
                    <a:pt x="329" y="3980"/>
                  </a:cubicBezTo>
                  <a:lnTo>
                    <a:pt x="329" y="3965"/>
                  </a:lnTo>
                  <a:lnTo>
                    <a:pt x="329" y="3935"/>
                  </a:lnTo>
                  <a:cubicBezTo>
                    <a:pt x="329" y="3920"/>
                    <a:pt x="329" y="3906"/>
                    <a:pt x="329" y="3891"/>
                  </a:cubicBezTo>
                  <a:lnTo>
                    <a:pt x="329" y="3876"/>
                  </a:lnTo>
                  <a:cubicBezTo>
                    <a:pt x="344" y="3861"/>
                    <a:pt x="344" y="3846"/>
                    <a:pt x="329" y="3831"/>
                  </a:cubicBezTo>
                  <a:cubicBezTo>
                    <a:pt x="329" y="3786"/>
                    <a:pt x="344" y="3726"/>
                    <a:pt x="374" y="3667"/>
                  </a:cubicBezTo>
                  <a:lnTo>
                    <a:pt x="374" y="3652"/>
                  </a:lnTo>
                  <a:cubicBezTo>
                    <a:pt x="389" y="3592"/>
                    <a:pt x="404" y="3532"/>
                    <a:pt x="449" y="3472"/>
                  </a:cubicBezTo>
                  <a:cubicBezTo>
                    <a:pt x="479" y="3428"/>
                    <a:pt x="493" y="3353"/>
                    <a:pt x="508" y="3293"/>
                  </a:cubicBezTo>
                  <a:lnTo>
                    <a:pt x="508" y="3278"/>
                  </a:lnTo>
                  <a:lnTo>
                    <a:pt x="508" y="3263"/>
                  </a:lnTo>
                  <a:lnTo>
                    <a:pt x="523" y="3248"/>
                  </a:lnTo>
                  <a:lnTo>
                    <a:pt x="538" y="3248"/>
                  </a:lnTo>
                  <a:lnTo>
                    <a:pt x="538" y="3233"/>
                  </a:lnTo>
                  <a:cubicBezTo>
                    <a:pt x="553" y="3219"/>
                    <a:pt x="568" y="3219"/>
                    <a:pt x="568" y="3204"/>
                  </a:cubicBezTo>
                  <a:lnTo>
                    <a:pt x="568" y="3174"/>
                  </a:lnTo>
                  <a:lnTo>
                    <a:pt x="598" y="3174"/>
                  </a:lnTo>
                  <a:lnTo>
                    <a:pt x="658" y="3129"/>
                  </a:lnTo>
                  <a:lnTo>
                    <a:pt x="673" y="3129"/>
                  </a:lnTo>
                  <a:cubicBezTo>
                    <a:pt x="673" y="3129"/>
                    <a:pt x="673" y="3129"/>
                    <a:pt x="673" y="3114"/>
                  </a:cubicBezTo>
                  <a:lnTo>
                    <a:pt x="688" y="3114"/>
                  </a:lnTo>
                  <a:cubicBezTo>
                    <a:pt x="688" y="3114"/>
                    <a:pt x="703" y="3084"/>
                    <a:pt x="703" y="3084"/>
                  </a:cubicBezTo>
                  <a:lnTo>
                    <a:pt x="703" y="3099"/>
                  </a:lnTo>
                  <a:cubicBezTo>
                    <a:pt x="717" y="3084"/>
                    <a:pt x="732" y="3084"/>
                    <a:pt x="732" y="3084"/>
                  </a:cubicBezTo>
                  <a:lnTo>
                    <a:pt x="747" y="3054"/>
                  </a:lnTo>
                  <a:cubicBezTo>
                    <a:pt x="755" y="3062"/>
                    <a:pt x="759" y="3065"/>
                    <a:pt x="762" y="3065"/>
                  </a:cubicBezTo>
                  <a:cubicBezTo>
                    <a:pt x="766" y="3065"/>
                    <a:pt x="770" y="3062"/>
                    <a:pt x="777" y="3054"/>
                  </a:cubicBezTo>
                  <a:cubicBezTo>
                    <a:pt x="777" y="3069"/>
                    <a:pt x="792" y="3084"/>
                    <a:pt x="807" y="3084"/>
                  </a:cubicBezTo>
                  <a:lnTo>
                    <a:pt x="822" y="3069"/>
                  </a:lnTo>
                  <a:lnTo>
                    <a:pt x="822" y="3084"/>
                  </a:lnTo>
                  <a:lnTo>
                    <a:pt x="837" y="3099"/>
                  </a:lnTo>
                  <a:lnTo>
                    <a:pt x="837" y="2995"/>
                  </a:lnTo>
                  <a:lnTo>
                    <a:pt x="852" y="2995"/>
                  </a:lnTo>
                  <a:lnTo>
                    <a:pt x="867" y="2980"/>
                  </a:lnTo>
                  <a:lnTo>
                    <a:pt x="867" y="2965"/>
                  </a:lnTo>
                  <a:lnTo>
                    <a:pt x="882" y="2965"/>
                  </a:lnTo>
                  <a:lnTo>
                    <a:pt x="882" y="2980"/>
                  </a:lnTo>
                  <a:lnTo>
                    <a:pt x="882" y="2995"/>
                  </a:lnTo>
                  <a:cubicBezTo>
                    <a:pt x="897" y="2995"/>
                    <a:pt x="912" y="2995"/>
                    <a:pt x="912" y="2980"/>
                  </a:cubicBezTo>
                  <a:cubicBezTo>
                    <a:pt x="912" y="2965"/>
                    <a:pt x="897" y="2950"/>
                    <a:pt x="897" y="2950"/>
                  </a:cubicBezTo>
                  <a:lnTo>
                    <a:pt x="912" y="2950"/>
                  </a:lnTo>
                  <a:lnTo>
                    <a:pt x="912" y="2935"/>
                  </a:lnTo>
                  <a:lnTo>
                    <a:pt x="927" y="2920"/>
                  </a:lnTo>
                  <a:lnTo>
                    <a:pt x="941" y="2920"/>
                  </a:lnTo>
                  <a:lnTo>
                    <a:pt x="971" y="2905"/>
                  </a:lnTo>
                  <a:lnTo>
                    <a:pt x="956" y="2905"/>
                  </a:lnTo>
                  <a:lnTo>
                    <a:pt x="976" y="2895"/>
                  </a:lnTo>
                  <a:lnTo>
                    <a:pt x="976" y="2895"/>
                  </a:lnTo>
                  <a:lnTo>
                    <a:pt x="986" y="2875"/>
                  </a:lnTo>
                  <a:lnTo>
                    <a:pt x="986" y="2875"/>
                  </a:lnTo>
                  <a:cubicBezTo>
                    <a:pt x="986" y="2880"/>
                    <a:pt x="986" y="2885"/>
                    <a:pt x="986" y="2890"/>
                  </a:cubicBezTo>
                  <a:lnTo>
                    <a:pt x="986" y="2890"/>
                  </a:lnTo>
                  <a:lnTo>
                    <a:pt x="986" y="2890"/>
                  </a:lnTo>
                  <a:lnTo>
                    <a:pt x="986" y="2905"/>
                  </a:lnTo>
                  <a:lnTo>
                    <a:pt x="982" y="2905"/>
                  </a:lnTo>
                  <a:cubicBezTo>
                    <a:pt x="980" y="2910"/>
                    <a:pt x="976" y="2915"/>
                    <a:pt x="971" y="2920"/>
                  </a:cubicBezTo>
                  <a:lnTo>
                    <a:pt x="1076" y="2920"/>
                  </a:lnTo>
                  <a:cubicBezTo>
                    <a:pt x="1076" y="2935"/>
                    <a:pt x="1091" y="2935"/>
                    <a:pt x="1106" y="2935"/>
                  </a:cubicBezTo>
                  <a:lnTo>
                    <a:pt x="1106" y="2965"/>
                  </a:lnTo>
                  <a:cubicBezTo>
                    <a:pt x="1091" y="2965"/>
                    <a:pt x="1091" y="2980"/>
                    <a:pt x="1106" y="2995"/>
                  </a:cubicBezTo>
                  <a:cubicBezTo>
                    <a:pt x="1121" y="2995"/>
                    <a:pt x="1121" y="2995"/>
                    <a:pt x="1166" y="2965"/>
                  </a:cubicBezTo>
                  <a:lnTo>
                    <a:pt x="1195" y="2965"/>
                  </a:lnTo>
                  <a:cubicBezTo>
                    <a:pt x="1195" y="2980"/>
                    <a:pt x="1195" y="2980"/>
                    <a:pt x="1195" y="2980"/>
                  </a:cubicBezTo>
                  <a:cubicBezTo>
                    <a:pt x="1195" y="2995"/>
                    <a:pt x="1195" y="3009"/>
                    <a:pt x="1210" y="3024"/>
                  </a:cubicBezTo>
                  <a:cubicBezTo>
                    <a:pt x="1210" y="3039"/>
                    <a:pt x="1210" y="3054"/>
                    <a:pt x="1225" y="3054"/>
                  </a:cubicBezTo>
                  <a:cubicBezTo>
                    <a:pt x="1225" y="3114"/>
                    <a:pt x="1180" y="3144"/>
                    <a:pt x="1166" y="3189"/>
                  </a:cubicBezTo>
                  <a:cubicBezTo>
                    <a:pt x="1136" y="3219"/>
                    <a:pt x="1151" y="3278"/>
                    <a:pt x="1166" y="3278"/>
                  </a:cubicBezTo>
                  <a:cubicBezTo>
                    <a:pt x="1151" y="3278"/>
                    <a:pt x="1151" y="3293"/>
                    <a:pt x="1151" y="3293"/>
                  </a:cubicBezTo>
                  <a:cubicBezTo>
                    <a:pt x="1151" y="3323"/>
                    <a:pt x="1136" y="3338"/>
                    <a:pt x="1136" y="3353"/>
                  </a:cubicBezTo>
                  <a:cubicBezTo>
                    <a:pt x="1143" y="3360"/>
                    <a:pt x="1143" y="3360"/>
                    <a:pt x="1145" y="3360"/>
                  </a:cubicBezTo>
                  <a:cubicBezTo>
                    <a:pt x="1147" y="3360"/>
                    <a:pt x="1151" y="3360"/>
                    <a:pt x="1166" y="3368"/>
                  </a:cubicBezTo>
                  <a:cubicBezTo>
                    <a:pt x="1180" y="3383"/>
                    <a:pt x="1136" y="3458"/>
                    <a:pt x="1180" y="3458"/>
                  </a:cubicBezTo>
                  <a:lnTo>
                    <a:pt x="1210" y="3428"/>
                  </a:lnTo>
                  <a:lnTo>
                    <a:pt x="1225" y="3413"/>
                  </a:lnTo>
                  <a:cubicBezTo>
                    <a:pt x="1225" y="3398"/>
                    <a:pt x="1225" y="3398"/>
                    <a:pt x="1240" y="3383"/>
                  </a:cubicBezTo>
                  <a:cubicBezTo>
                    <a:pt x="1240" y="3353"/>
                    <a:pt x="1270" y="3338"/>
                    <a:pt x="1285" y="3308"/>
                  </a:cubicBezTo>
                  <a:cubicBezTo>
                    <a:pt x="1300" y="3248"/>
                    <a:pt x="1285" y="3174"/>
                    <a:pt x="1300" y="3114"/>
                  </a:cubicBezTo>
                  <a:cubicBezTo>
                    <a:pt x="1315" y="3099"/>
                    <a:pt x="1300" y="3069"/>
                    <a:pt x="1300" y="3054"/>
                  </a:cubicBezTo>
                  <a:cubicBezTo>
                    <a:pt x="1315" y="2770"/>
                    <a:pt x="1629" y="2621"/>
                    <a:pt x="1808" y="2546"/>
                  </a:cubicBezTo>
                  <a:cubicBezTo>
                    <a:pt x="1808" y="2532"/>
                    <a:pt x="1808" y="2532"/>
                    <a:pt x="1808" y="2517"/>
                  </a:cubicBezTo>
                  <a:lnTo>
                    <a:pt x="1823" y="2517"/>
                  </a:lnTo>
                  <a:cubicBezTo>
                    <a:pt x="1867" y="2517"/>
                    <a:pt x="1897" y="2472"/>
                    <a:pt x="1882" y="2457"/>
                  </a:cubicBezTo>
                  <a:lnTo>
                    <a:pt x="1912" y="2442"/>
                  </a:lnTo>
                  <a:cubicBezTo>
                    <a:pt x="1927" y="2427"/>
                    <a:pt x="1927" y="2427"/>
                    <a:pt x="1927" y="2397"/>
                  </a:cubicBezTo>
                  <a:lnTo>
                    <a:pt x="1912" y="2397"/>
                  </a:lnTo>
                  <a:lnTo>
                    <a:pt x="1912" y="2382"/>
                  </a:lnTo>
                  <a:lnTo>
                    <a:pt x="1927" y="2382"/>
                  </a:lnTo>
                  <a:cubicBezTo>
                    <a:pt x="1927" y="2367"/>
                    <a:pt x="1927" y="2367"/>
                    <a:pt x="1942" y="2352"/>
                  </a:cubicBezTo>
                  <a:lnTo>
                    <a:pt x="1942" y="2337"/>
                  </a:lnTo>
                  <a:cubicBezTo>
                    <a:pt x="1942" y="2322"/>
                    <a:pt x="1942" y="2322"/>
                    <a:pt x="1942" y="2308"/>
                  </a:cubicBezTo>
                  <a:lnTo>
                    <a:pt x="1942" y="2293"/>
                  </a:lnTo>
                  <a:cubicBezTo>
                    <a:pt x="1957" y="2278"/>
                    <a:pt x="1957" y="2263"/>
                    <a:pt x="1972" y="2248"/>
                  </a:cubicBezTo>
                  <a:cubicBezTo>
                    <a:pt x="1987" y="2233"/>
                    <a:pt x="2002" y="2218"/>
                    <a:pt x="2017" y="2218"/>
                  </a:cubicBezTo>
                  <a:cubicBezTo>
                    <a:pt x="1957" y="2263"/>
                    <a:pt x="1957" y="2263"/>
                    <a:pt x="1957" y="2308"/>
                  </a:cubicBezTo>
                  <a:cubicBezTo>
                    <a:pt x="1942" y="2337"/>
                    <a:pt x="1957" y="2337"/>
                    <a:pt x="1957" y="2337"/>
                  </a:cubicBezTo>
                  <a:lnTo>
                    <a:pt x="1957" y="2352"/>
                  </a:lnTo>
                  <a:cubicBezTo>
                    <a:pt x="1942" y="2367"/>
                    <a:pt x="1927" y="2382"/>
                    <a:pt x="1927" y="2397"/>
                  </a:cubicBezTo>
                  <a:lnTo>
                    <a:pt x="1927" y="2412"/>
                  </a:lnTo>
                  <a:lnTo>
                    <a:pt x="2166" y="2412"/>
                  </a:lnTo>
                  <a:lnTo>
                    <a:pt x="2211" y="2382"/>
                  </a:lnTo>
                  <a:lnTo>
                    <a:pt x="2226" y="2382"/>
                  </a:lnTo>
                  <a:lnTo>
                    <a:pt x="2271" y="2322"/>
                  </a:lnTo>
                  <a:cubicBezTo>
                    <a:pt x="2286" y="2293"/>
                    <a:pt x="2286" y="2278"/>
                    <a:pt x="2286" y="2263"/>
                  </a:cubicBezTo>
                  <a:lnTo>
                    <a:pt x="2286" y="2278"/>
                  </a:lnTo>
                  <a:lnTo>
                    <a:pt x="2316" y="2263"/>
                  </a:lnTo>
                  <a:lnTo>
                    <a:pt x="2360" y="2218"/>
                  </a:lnTo>
                  <a:cubicBezTo>
                    <a:pt x="2360" y="2218"/>
                    <a:pt x="2360" y="2218"/>
                    <a:pt x="2390" y="2203"/>
                  </a:cubicBezTo>
                  <a:lnTo>
                    <a:pt x="2405" y="2173"/>
                  </a:lnTo>
                  <a:cubicBezTo>
                    <a:pt x="2405" y="2158"/>
                    <a:pt x="2405" y="2143"/>
                    <a:pt x="2420" y="2128"/>
                  </a:cubicBezTo>
                  <a:lnTo>
                    <a:pt x="2435" y="2128"/>
                  </a:lnTo>
                  <a:cubicBezTo>
                    <a:pt x="2442" y="2136"/>
                    <a:pt x="2450" y="2140"/>
                    <a:pt x="2456" y="2140"/>
                  </a:cubicBezTo>
                  <a:cubicBezTo>
                    <a:pt x="2461" y="2140"/>
                    <a:pt x="2465" y="2136"/>
                    <a:pt x="2465" y="2128"/>
                  </a:cubicBezTo>
                  <a:lnTo>
                    <a:pt x="2495" y="2128"/>
                  </a:lnTo>
                  <a:cubicBezTo>
                    <a:pt x="2510" y="2123"/>
                    <a:pt x="2526" y="2123"/>
                    <a:pt x="2542" y="2123"/>
                  </a:cubicBezTo>
                  <a:lnTo>
                    <a:pt x="2542" y="2123"/>
                  </a:lnTo>
                  <a:cubicBezTo>
                    <a:pt x="2574" y="2123"/>
                    <a:pt x="2604" y="2123"/>
                    <a:pt x="2614" y="2083"/>
                  </a:cubicBezTo>
                  <a:lnTo>
                    <a:pt x="2614" y="2098"/>
                  </a:lnTo>
                  <a:lnTo>
                    <a:pt x="2644" y="2083"/>
                  </a:lnTo>
                  <a:lnTo>
                    <a:pt x="2644" y="2083"/>
                  </a:lnTo>
                  <a:cubicBezTo>
                    <a:pt x="2629" y="2098"/>
                    <a:pt x="2614" y="2098"/>
                    <a:pt x="2599" y="2113"/>
                  </a:cubicBezTo>
                  <a:cubicBezTo>
                    <a:pt x="2614" y="2113"/>
                    <a:pt x="2629" y="2113"/>
                    <a:pt x="2644" y="2098"/>
                  </a:cubicBezTo>
                  <a:lnTo>
                    <a:pt x="2659" y="2098"/>
                  </a:lnTo>
                  <a:cubicBezTo>
                    <a:pt x="2674" y="2083"/>
                    <a:pt x="2689" y="2054"/>
                    <a:pt x="2674" y="2039"/>
                  </a:cubicBezTo>
                  <a:lnTo>
                    <a:pt x="2674" y="2039"/>
                  </a:lnTo>
                  <a:lnTo>
                    <a:pt x="2674" y="2054"/>
                  </a:lnTo>
                  <a:lnTo>
                    <a:pt x="2644" y="2069"/>
                  </a:lnTo>
                  <a:cubicBezTo>
                    <a:pt x="2644" y="2054"/>
                    <a:pt x="2644" y="2054"/>
                    <a:pt x="2644" y="2054"/>
                  </a:cubicBezTo>
                  <a:lnTo>
                    <a:pt x="2644" y="2039"/>
                  </a:lnTo>
                  <a:lnTo>
                    <a:pt x="2659" y="2039"/>
                  </a:lnTo>
                  <a:lnTo>
                    <a:pt x="2674" y="2009"/>
                  </a:lnTo>
                  <a:cubicBezTo>
                    <a:pt x="2689" y="1994"/>
                    <a:pt x="2704" y="1979"/>
                    <a:pt x="2719" y="1964"/>
                  </a:cubicBezTo>
                  <a:cubicBezTo>
                    <a:pt x="2734" y="1949"/>
                    <a:pt x="2734" y="1949"/>
                    <a:pt x="2749" y="1934"/>
                  </a:cubicBezTo>
                  <a:lnTo>
                    <a:pt x="2793" y="1934"/>
                  </a:lnTo>
                  <a:cubicBezTo>
                    <a:pt x="2823" y="1934"/>
                    <a:pt x="2823" y="1934"/>
                    <a:pt x="2853" y="1904"/>
                  </a:cubicBezTo>
                  <a:lnTo>
                    <a:pt x="2853" y="1919"/>
                  </a:lnTo>
                  <a:lnTo>
                    <a:pt x="2838" y="1919"/>
                  </a:lnTo>
                  <a:cubicBezTo>
                    <a:pt x="2838" y="1919"/>
                    <a:pt x="2838" y="1919"/>
                    <a:pt x="2838" y="1934"/>
                  </a:cubicBezTo>
                  <a:cubicBezTo>
                    <a:pt x="2853" y="1919"/>
                    <a:pt x="2868" y="1919"/>
                    <a:pt x="2883" y="1904"/>
                  </a:cubicBezTo>
                  <a:cubicBezTo>
                    <a:pt x="2898" y="1889"/>
                    <a:pt x="2928" y="1889"/>
                    <a:pt x="2943" y="1889"/>
                  </a:cubicBezTo>
                  <a:cubicBezTo>
                    <a:pt x="3003" y="1874"/>
                    <a:pt x="3003" y="1874"/>
                    <a:pt x="3003" y="1859"/>
                  </a:cubicBezTo>
                  <a:cubicBezTo>
                    <a:pt x="3017" y="1859"/>
                    <a:pt x="3017" y="1845"/>
                    <a:pt x="3017" y="1845"/>
                  </a:cubicBezTo>
                  <a:lnTo>
                    <a:pt x="3032" y="1845"/>
                  </a:lnTo>
                  <a:cubicBezTo>
                    <a:pt x="3077" y="1830"/>
                    <a:pt x="3077" y="1830"/>
                    <a:pt x="3077" y="1815"/>
                  </a:cubicBezTo>
                  <a:lnTo>
                    <a:pt x="3077" y="1830"/>
                  </a:lnTo>
                  <a:lnTo>
                    <a:pt x="3077" y="1845"/>
                  </a:lnTo>
                  <a:lnTo>
                    <a:pt x="3092" y="1830"/>
                  </a:lnTo>
                  <a:cubicBezTo>
                    <a:pt x="3122" y="1815"/>
                    <a:pt x="3152" y="1800"/>
                    <a:pt x="3182" y="1785"/>
                  </a:cubicBezTo>
                  <a:lnTo>
                    <a:pt x="3182" y="1800"/>
                  </a:lnTo>
                  <a:lnTo>
                    <a:pt x="3137" y="1815"/>
                  </a:lnTo>
                  <a:lnTo>
                    <a:pt x="3152" y="1815"/>
                  </a:lnTo>
                  <a:cubicBezTo>
                    <a:pt x="3122" y="1815"/>
                    <a:pt x="3122" y="1815"/>
                    <a:pt x="3107" y="1845"/>
                  </a:cubicBezTo>
                  <a:lnTo>
                    <a:pt x="3092" y="1859"/>
                  </a:lnTo>
                  <a:lnTo>
                    <a:pt x="3062" y="1859"/>
                  </a:lnTo>
                  <a:lnTo>
                    <a:pt x="3032" y="1874"/>
                  </a:lnTo>
                  <a:cubicBezTo>
                    <a:pt x="3032" y="1889"/>
                    <a:pt x="3017" y="1904"/>
                    <a:pt x="3003" y="1919"/>
                  </a:cubicBezTo>
                  <a:cubicBezTo>
                    <a:pt x="3003" y="1934"/>
                    <a:pt x="3003" y="1934"/>
                    <a:pt x="3003" y="1949"/>
                  </a:cubicBezTo>
                  <a:lnTo>
                    <a:pt x="3032" y="1949"/>
                  </a:lnTo>
                  <a:cubicBezTo>
                    <a:pt x="3047" y="1949"/>
                    <a:pt x="3047" y="1949"/>
                    <a:pt x="3062" y="1934"/>
                  </a:cubicBezTo>
                  <a:lnTo>
                    <a:pt x="3122" y="1904"/>
                  </a:lnTo>
                  <a:cubicBezTo>
                    <a:pt x="3137" y="1889"/>
                    <a:pt x="3137" y="1889"/>
                    <a:pt x="3152" y="1874"/>
                  </a:cubicBezTo>
                  <a:lnTo>
                    <a:pt x="3241" y="1874"/>
                  </a:lnTo>
                  <a:cubicBezTo>
                    <a:pt x="3286" y="1859"/>
                    <a:pt x="3316" y="1859"/>
                    <a:pt x="3346" y="1845"/>
                  </a:cubicBezTo>
                  <a:cubicBezTo>
                    <a:pt x="3361" y="1830"/>
                    <a:pt x="3376" y="1830"/>
                    <a:pt x="3376" y="1815"/>
                  </a:cubicBezTo>
                  <a:cubicBezTo>
                    <a:pt x="3391" y="1815"/>
                    <a:pt x="3421" y="1815"/>
                    <a:pt x="3436" y="1800"/>
                  </a:cubicBezTo>
                  <a:cubicBezTo>
                    <a:pt x="3451" y="1800"/>
                    <a:pt x="3466" y="1785"/>
                    <a:pt x="3466" y="1770"/>
                  </a:cubicBezTo>
                  <a:lnTo>
                    <a:pt x="3466" y="1755"/>
                  </a:lnTo>
                  <a:lnTo>
                    <a:pt x="3451" y="1755"/>
                  </a:lnTo>
                  <a:lnTo>
                    <a:pt x="3466" y="1725"/>
                  </a:lnTo>
                  <a:lnTo>
                    <a:pt x="3466" y="1710"/>
                  </a:lnTo>
                  <a:lnTo>
                    <a:pt x="3451" y="1710"/>
                  </a:lnTo>
                  <a:cubicBezTo>
                    <a:pt x="3436" y="1725"/>
                    <a:pt x="3421" y="1740"/>
                    <a:pt x="3406" y="1755"/>
                  </a:cubicBezTo>
                  <a:cubicBezTo>
                    <a:pt x="3391" y="1755"/>
                    <a:pt x="3391" y="1770"/>
                    <a:pt x="3376" y="1770"/>
                  </a:cubicBezTo>
                  <a:cubicBezTo>
                    <a:pt x="3376" y="1785"/>
                    <a:pt x="3361" y="1800"/>
                    <a:pt x="3376" y="1800"/>
                  </a:cubicBezTo>
                  <a:lnTo>
                    <a:pt x="3361" y="1800"/>
                  </a:lnTo>
                  <a:lnTo>
                    <a:pt x="3361" y="1785"/>
                  </a:lnTo>
                  <a:lnTo>
                    <a:pt x="3346" y="1785"/>
                  </a:lnTo>
                  <a:cubicBezTo>
                    <a:pt x="3331" y="1785"/>
                    <a:pt x="3331" y="1800"/>
                    <a:pt x="3316" y="1800"/>
                  </a:cubicBezTo>
                  <a:lnTo>
                    <a:pt x="3256" y="1800"/>
                  </a:lnTo>
                  <a:lnTo>
                    <a:pt x="3256" y="1785"/>
                  </a:lnTo>
                  <a:cubicBezTo>
                    <a:pt x="3256" y="1770"/>
                    <a:pt x="3241" y="1770"/>
                    <a:pt x="3227" y="1770"/>
                  </a:cubicBezTo>
                  <a:lnTo>
                    <a:pt x="3227" y="1486"/>
                  </a:lnTo>
                  <a:cubicBezTo>
                    <a:pt x="3227" y="1471"/>
                    <a:pt x="3227" y="1471"/>
                    <a:pt x="3256" y="1441"/>
                  </a:cubicBezTo>
                  <a:lnTo>
                    <a:pt x="3271" y="1426"/>
                  </a:lnTo>
                  <a:cubicBezTo>
                    <a:pt x="3286" y="1411"/>
                    <a:pt x="3286" y="1411"/>
                    <a:pt x="3301" y="1396"/>
                  </a:cubicBezTo>
                  <a:lnTo>
                    <a:pt x="3271" y="1396"/>
                  </a:lnTo>
                  <a:cubicBezTo>
                    <a:pt x="3286" y="1396"/>
                    <a:pt x="3286" y="1396"/>
                    <a:pt x="3301" y="1382"/>
                  </a:cubicBezTo>
                  <a:lnTo>
                    <a:pt x="3346" y="1382"/>
                  </a:lnTo>
                  <a:cubicBezTo>
                    <a:pt x="3361" y="1382"/>
                    <a:pt x="3361" y="1382"/>
                    <a:pt x="3376" y="1352"/>
                  </a:cubicBezTo>
                  <a:cubicBezTo>
                    <a:pt x="3361" y="1352"/>
                    <a:pt x="3361" y="1352"/>
                    <a:pt x="3376" y="1337"/>
                  </a:cubicBezTo>
                  <a:lnTo>
                    <a:pt x="3361" y="1322"/>
                  </a:lnTo>
                  <a:cubicBezTo>
                    <a:pt x="3351" y="1322"/>
                    <a:pt x="3334" y="1315"/>
                    <a:pt x="3320" y="1315"/>
                  </a:cubicBezTo>
                  <a:cubicBezTo>
                    <a:pt x="3313" y="1315"/>
                    <a:pt x="3306" y="1317"/>
                    <a:pt x="3301" y="1322"/>
                  </a:cubicBezTo>
                  <a:cubicBezTo>
                    <a:pt x="3271" y="1325"/>
                    <a:pt x="3241" y="1330"/>
                    <a:pt x="3212" y="1336"/>
                  </a:cubicBezTo>
                  <a:lnTo>
                    <a:pt x="3212" y="1336"/>
                  </a:lnTo>
                  <a:cubicBezTo>
                    <a:pt x="3227" y="1322"/>
                    <a:pt x="3241" y="1307"/>
                    <a:pt x="3241" y="1292"/>
                  </a:cubicBezTo>
                  <a:lnTo>
                    <a:pt x="3271" y="1277"/>
                  </a:lnTo>
                  <a:cubicBezTo>
                    <a:pt x="3301" y="1262"/>
                    <a:pt x="3301" y="1262"/>
                    <a:pt x="3421" y="1247"/>
                  </a:cubicBezTo>
                  <a:cubicBezTo>
                    <a:pt x="3540" y="1247"/>
                    <a:pt x="3540" y="1247"/>
                    <a:pt x="3555" y="1262"/>
                  </a:cubicBezTo>
                  <a:cubicBezTo>
                    <a:pt x="3563" y="1270"/>
                    <a:pt x="3563" y="1270"/>
                    <a:pt x="3561" y="1270"/>
                  </a:cubicBezTo>
                  <a:cubicBezTo>
                    <a:pt x="3559" y="1270"/>
                    <a:pt x="3555" y="1270"/>
                    <a:pt x="3555" y="1277"/>
                  </a:cubicBezTo>
                  <a:lnTo>
                    <a:pt x="3570" y="1262"/>
                  </a:lnTo>
                  <a:lnTo>
                    <a:pt x="3615" y="1262"/>
                  </a:lnTo>
                  <a:cubicBezTo>
                    <a:pt x="3645" y="1262"/>
                    <a:pt x="3645" y="1262"/>
                    <a:pt x="3675" y="1247"/>
                  </a:cubicBezTo>
                  <a:cubicBezTo>
                    <a:pt x="3690" y="1247"/>
                    <a:pt x="3704" y="1232"/>
                    <a:pt x="3719" y="1232"/>
                  </a:cubicBezTo>
                  <a:lnTo>
                    <a:pt x="3719" y="1217"/>
                  </a:lnTo>
                  <a:lnTo>
                    <a:pt x="3958" y="1217"/>
                  </a:lnTo>
                  <a:lnTo>
                    <a:pt x="3988" y="1202"/>
                  </a:lnTo>
                  <a:lnTo>
                    <a:pt x="4003" y="1187"/>
                  </a:lnTo>
                  <a:cubicBezTo>
                    <a:pt x="4018" y="1172"/>
                    <a:pt x="4003" y="1187"/>
                    <a:pt x="4003" y="1158"/>
                  </a:cubicBezTo>
                  <a:lnTo>
                    <a:pt x="4018" y="1128"/>
                  </a:lnTo>
                  <a:cubicBezTo>
                    <a:pt x="4018" y="1128"/>
                    <a:pt x="4018" y="1128"/>
                    <a:pt x="4018" y="1113"/>
                  </a:cubicBezTo>
                  <a:cubicBezTo>
                    <a:pt x="4018" y="1113"/>
                    <a:pt x="4018" y="1113"/>
                    <a:pt x="4003" y="1098"/>
                  </a:cubicBezTo>
                  <a:lnTo>
                    <a:pt x="3988" y="1083"/>
                  </a:lnTo>
                  <a:lnTo>
                    <a:pt x="3988" y="1068"/>
                  </a:lnTo>
                  <a:cubicBezTo>
                    <a:pt x="3964" y="1068"/>
                    <a:pt x="3941" y="1077"/>
                    <a:pt x="3917" y="1081"/>
                  </a:cubicBezTo>
                  <a:lnTo>
                    <a:pt x="3917" y="1081"/>
                  </a:lnTo>
                  <a:cubicBezTo>
                    <a:pt x="3943" y="1068"/>
                    <a:pt x="3944" y="1068"/>
                    <a:pt x="3958" y="1068"/>
                  </a:cubicBezTo>
                  <a:cubicBezTo>
                    <a:pt x="3973" y="1068"/>
                    <a:pt x="3988" y="1068"/>
                    <a:pt x="3988" y="1053"/>
                  </a:cubicBezTo>
                  <a:lnTo>
                    <a:pt x="3973" y="1038"/>
                  </a:lnTo>
                  <a:lnTo>
                    <a:pt x="3973" y="1023"/>
                  </a:lnTo>
                  <a:lnTo>
                    <a:pt x="3943" y="1023"/>
                  </a:lnTo>
                  <a:lnTo>
                    <a:pt x="3943" y="1008"/>
                  </a:lnTo>
                  <a:lnTo>
                    <a:pt x="3914" y="1008"/>
                  </a:lnTo>
                  <a:lnTo>
                    <a:pt x="3914" y="993"/>
                  </a:lnTo>
                  <a:lnTo>
                    <a:pt x="3899" y="993"/>
                  </a:lnTo>
                  <a:lnTo>
                    <a:pt x="3899" y="978"/>
                  </a:lnTo>
                  <a:lnTo>
                    <a:pt x="3899" y="977"/>
                  </a:lnTo>
                  <a:lnTo>
                    <a:pt x="3899" y="977"/>
                  </a:lnTo>
                  <a:cubicBezTo>
                    <a:pt x="3895" y="978"/>
                    <a:pt x="3890" y="978"/>
                    <a:pt x="3884" y="978"/>
                  </a:cubicBezTo>
                  <a:lnTo>
                    <a:pt x="3854" y="978"/>
                  </a:lnTo>
                  <a:lnTo>
                    <a:pt x="3899" y="963"/>
                  </a:lnTo>
                  <a:lnTo>
                    <a:pt x="3884" y="963"/>
                  </a:lnTo>
                  <a:cubicBezTo>
                    <a:pt x="3884" y="948"/>
                    <a:pt x="3884" y="948"/>
                    <a:pt x="3869" y="948"/>
                  </a:cubicBezTo>
                  <a:cubicBezTo>
                    <a:pt x="3884" y="934"/>
                    <a:pt x="3899" y="919"/>
                    <a:pt x="3914" y="889"/>
                  </a:cubicBezTo>
                  <a:lnTo>
                    <a:pt x="3899" y="889"/>
                  </a:lnTo>
                  <a:lnTo>
                    <a:pt x="3899" y="739"/>
                  </a:lnTo>
                  <a:cubicBezTo>
                    <a:pt x="3899" y="724"/>
                    <a:pt x="3899" y="724"/>
                    <a:pt x="3884" y="724"/>
                  </a:cubicBezTo>
                  <a:cubicBezTo>
                    <a:pt x="3884" y="709"/>
                    <a:pt x="3884" y="709"/>
                    <a:pt x="3884" y="709"/>
                  </a:cubicBezTo>
                  <a:cubicBezTo>
                    <a:pt x="3884" y="695"/>
                    <a:pt x="3884" y="680"/>
                    <a:pt x="3884" y="680"/>
                  </a:cubicBezTo>
                  <a:lnTo>
                    <a:pt x="3869" y="650"/>
                  </a:lnTo>
                  <a:cubicBezTo>
                    <a:pt x="3884" y="635"/>
                    <a:pt x="3884" y="635"/>
                    <a:pt x="3869" y="620"/>
                  </a:cubicBezTo>
                  <a:lnTo>
                    <a:pt x="3869" y="605"/>
                  </a:lnTo>
                  <a:cubicBezTo>
                    <a:pt x="3869" y="605"/>
                    <a:pt x="3884" y="590"/>
                    <a:pt x="3884" y="590"/>
                  </a:cubicBezTo>
                  <a:lnTo>
                    <a:pt x="3869" y="590"/>
                  </a:lnTo>
                  <a:cubicBezTo>
                    <a:pt x="3854" y="590"/>
                    <a:pt x="3839" y="605"/>
                    <a:pt x="3839" y="620"/>
                  </a:cubicBezTo>
                  <a:cubicBezTo>
                    <a:pt x="3799" y="633"/>
                    <a:pt x="3783" y="682"/>
                    <a:pt x="3748" y="682"/>
                  </a:cubicBezTo>
                  <a:cubicBezTo>
                    <a:pt x="3744" y="682"/>
                    <a:pt x="3739" y="681"/>
                    <a:pt x="3734" y="680"/>
                  </a:cubicBezTo>
                  <a:lnTo>
                    <a:pt x="3719" y="680"/>
                  </a:lnTo>
                  <a:cubicBezTo>
                    <a:pt x="3690" y="695"/>
                    <a:pt x="3660" y="695"/>
                    <a:pt x="3645" y="724"/>
                  </a:cubicBezTo>
                  <a:lnTo>
                    <a:pt x="3645" y="709"/>
                  </a:lnTo>
                  <a:lnTo>
                    <a:pt x="3630" y="709"/>
                  </a:lnTo>
                  <a:lnTo>
                    <a:pt x="3630" y="695"/>
                  </a:lnTo>
                  <a:lnTo>
                    <a:pt x="3615" y="695"/>
                  </a:lnTo>
                  <a:cubicBezTo>
                    <a:pt x="3615" y="695"/>
                    <a:pt x="3615" y="680"/>
                    <a:pt x="3615" y="665"/>
                  </a:cubicBezTo>
                  <a:cubicBezTo>
                    <a:pt x="3630" y="665"/>
                    <a:pt x="3630" y="650"/>
                    <a:pt x="3645" y="650"/>
                  </a:cubicBezTo>
                  <a:cubicBezTo>
                    <a:pt x="3660" y="620"/>
                    <a:pt x="3660" y="620"/>
                    <a:pt x="3660" y="620"/>
                  </a:cubicBezTo>
                  <a:cubicBezTo>
                    <a:pt x="3675" y="620"/>
                    <a:pt x="3675" y="620"/>
                    <a:pt x="3675" y="590"/>
                  </a:cubicBezTo>
                  <a:lnTo>
                    <a:pt x="3660" y="590"/>
                  </a:lnTo>
                  <a:cubicBezTo>
                    <a:pt x="3645" y="590"/>
                    <a:pt x="3630" y="590"/>
                    <a:pt x="3600" y="575"/>
                  </a:cubicBezTo>
                  <a:lnTo>
                    <a:pt x="3615" y="575"/>
                  </a:lnTo>
                  <a:cubicBezTo>
                    <a:pt x="3630" y="575"/>
                    <a:pt x="3630" y="575"/>
                    <a:pt x="3630" y="560"/>
                  </a:cubicBezTo>
                  <a:lnTo>
                    <a:pt x="3615" y="560"/>
                  </a:lnTo>
                  <a:cubicBezTo>
                    <a:pt x="3615" y="560"/>
                    <a:pt x="3615" y="560"/>
                    <a:pt x="3615" y="545"/>
                  </a:cubicBezTo>
                  <a:lnTo>
                    <a:pt x="3600" y="545"/>
                  </a:lnTo>
                  <a:lnTo>
                    <a:pt x="3540" y="560"/>
                  </a:lnTo>
                  <a:lnTo>
                    <a:pt x="3510" y="560"/>
                  </a:lnTo>
                  <a:lnTo>
                    <a:pt x="3525" y="545"/>
                  </a:lnTo>
                  <a:lnTo>
                    <a:pt x="3540" y="545"/>
                  </a:lnTo>
                  <a:cubicBezTo>
                    <a:pt x="3555" y="545"/>
                    <a:pt x="3570" y="545"/>
                    <a:pt x="3570" y="530"/>
                  </a:cubicBezTo>
                  <a:lnTo>
                    <a:pt x="3630" y="530"/>
                  </a:lnTo>
                  <a:cubicBezTo>
                    <a:pt x="3645" y="530"/>
                    <a:pt x="3645" y="530"/>
                    <a:pt x="3630" y="500"/>
                  </a:cubicBezTo>
                  <a:lnTo>
                    <a:pt x="3660" y="485"/>
                  </a:lnTo>
                  <a:cubicBezTo>
                    <a:pt x="3675" y="471"/>
                    <a:pt x="3690" y="471"/>
                    <a:pt x="3690" y="456"/>
                  </a:cubicBezTo>
                  <a:lnTo>
                    <a:pt x="3690" y="441"/>
                  </a:lnTo>
                  <a:lnTo>
                    <a:pt x="3704" y="441"/>
                  </a:lnTo>
                  <a:lnTo>
                    <a:pt x="3719" y="456"/>
                  </a:lnTo>
                  <a:lnTo>
                    <a:pt x="3779" y="456"/>
                  </a:lnTo>
                  <a:cubicBezTo>
                    <a:pt x="3779" y="456"/>
                    <a:pt x="3779" y="441"/>
                    <a:pt x="3779" y="441"/>
                  </a:cubicBezTo>
                  <a:cubicBezTo>
                    <a:pt x="3779" y="456"/>
                    <a:pt x="3779" y="456"/>
                    <a:pt x="3794" y="456"/>
                  </a:cubicBezTo>
                  <a:cubicBezTo>
                    <a:pt x="3794" y="456"/>
                    <a:pt x="3794" y="456"/>
                    <a:pt x="3779" y="471"/>
                  </a:cubicBezTo>
                  <a:lnTo>
                    <a:pt x="3824" y="471"/>
                  </a:lnTo>
                  <a:cubicBezTo>
                    <a:pt x="3824" y="471"/>
                    <a:pt x="3824" y="485"/>
                    <a:pt x="3824" y="485"/>
                  </a:cubicBezTo>
                  <a:cubicBezTo>
                    <a:pt x="3809" y="485"/>
                    <a:pt x="3794" y="485"/>
                    <a:pt x="3794" y="500"/>
                  </a:cubicBezTo>
                  <a:lnTo>
                    <a:pt x="3839" y="500"/>
                  </a:lnTo>
                  <a:lnTo>
                    <a:pt x="3839" y="351"/>
                  </a:lnTo>
                  <a:lnTo>
                    <a:pt x="3854" y="351"/>
                  </a:lnTo>
                  <a:lnTo>
                    <a:pt x="3854" y="366"/>
                  </a:lnTo>
                  <a:lnTo>
                    <a:pt x="3869" y="366"/>
                  </a:lnTo>
                  <a:cubicBezTo>
                    <a:pt x="3869" y="366"/>
                    <a:pt x="3869" y="366"/>
                    <a:pt x="3884" y="351"/>
                  </a:cubicBezTo>
                  <a:lnTo>
                    <a:pt x="3884" y="336"/>
                  </a:lnTo>
                  <a:cubicBezTo>
                    <a:pt x="3884" y="329"/>
                    <a:pt x="3884" y="325"/>
                    <a:pt x="3884" y="321"/>
                  </a:cubicBezTo>
                  <a:lnTo>
                    <a:pt x="3899" y="321"/>
                  </a:lnTo>
                  <a:cubicBezTo>
                    <a:pt x="3899" y="321"/>
                    <a:pt x="3899" y="321"/>
                    <a:pt x="3899" y="306"/>
                  </a:cubicBezTo>
                  <a:cubicBezTo>
                    <a:pt x="3914" y="306"/>
                    <a:pt x="3914" y="291"/>
                    <a:pt x="3899" y="276"/>
                  </a:cubicBezTo>
                  <a:cubicBezTo>
                    <a:pt x="3914" y="276"/>
                    <a:pt x="3914" y="276"/>
                    <a:pt x="3899" y="261"/>
                  </a:cubicBezTo>
                  <a:cubicBezTo>
                    <a:pt x="3899" y="232"/>
                    <a:pt x="3884" y="232"/>
                    <a:pt x="3884" y="232"/>
                  </a:cubicBezTo>
                  <a:cubicBezTo>
                    <a:pt x="3884" y="217"/>
                    <a:pt x="3884" y="217"/>
                    <a:pt x="3884" y="202"/>
                  </a:cubicBezTo>
                  <a:lnTo>
                    <a:pt x="4048" y="202"/>
                  </a:lnTo>
                  <a:cubicBezTo>
                    <a:pt x="4048" y="202"/>
                    <a:pt x="4063" y="187"/>
                    <a:pt x="4063" y="187"/>
                  </a:cubicBezTo>
                  <a:lnTo>
                    <a:pt x="4093" y="187"/>
                  </a:lnTo>
                  <a:lnTo>
                    <a:pt x="4093" y="202"/>
                  </a:lnTo>
                  <a:cubicBezTo>
                    <a:pt x="4093" y="217"/>
                    <a:pt x="4093" y="232"/>
                    <a:pt x="4108" y="232"/>
                  </a:cubicBezTo>
                  <a:lnTo>
                    <a:pt x="4123" y="232"/>
                  </a:lnTo>
                  <a:lnTo>
                    <a:pt x="4123" y="247"/>
                  </a:lnTo>
                  <a:cubicBezTo>
                    <a:pt x="4138" y="247"/>
                    <a:pt x="4138" y="247"/>
                    <a:pt x="4153" y="232"/>
                  </a:cubicBezTo>
                  <a:lnTo>
                    <a:pt x="4153" y="217"/>
                  </a:lnTo>
                  <a:lnTo>
                    <a:pt x="4227" y="217"/>
                  </a:lnTo>
                  <a:lnTo>
                    <a:pt x="4227" y="202"/>
                  </a:lnTo>
                  <a:lnTo>
                    <a:pt x="4242" y="202"/>
                  </a:lnTo>
                  <a:lnTo>
                    <a:pt x="4257" y="187"/>
                  </a:lnTo>
                  <a:lnTo>
                    <a:pt x="4197" y="157"/>
                  </a:lnTo>
                  <a:cubicBezTo>
                    <a:pt x="4197" y="142"/>
                    <a:pt x="4167" y="142"/>
                    <a:pt x="4153" y="127"/>
                  </a:cubicBezTo>
                  <a:lnTo>
                    <a:pt x="4123" y="112"/>
                  </a:lnTo>
                  <a:lnTo>
                    <a:pt x="4167" y="112"/>
                  </a:lnTo>
                  <a:lnTo>
                    <a:pt x="4167" y="97"/>
                  </a:lnTo>
                  <a:lnTo>
                    <a:pt x="4153" y="97"/>
                  </a:lnTo>
                  <a:lnTo>
                    <a:pt x="4167" y="82"/>
                  </a:lnTo>
                  <a:lnTo>
                    <a:pt x="4123" y="82"/>
                  </a:lnTo>
                  <a:lnTo>
                    <a:pt x="4093" y="67"/>
                  </a:lnTo>
                  <a:lnTo>
                    <a:pt x="4078" y="67"/>
                  </a:lnTo>
                  <a:cubicBezTo>
                    <a:pt x="4078" y="52"/>
                    <a:pt x="4078" y="37"/>
                    <a:pt x="4063" y="37"/>
                  </a:cubicBezTo>
                  <a:lnTo>
                    <a:pt x="4033" y="37"/>
                  </a:lnTo>
                  <a:lnTo>
                    <a:pt x="4033" y="8"/>
                  </a:lnTo>
                  <a:cubicBezTo>
                    <a:pt x="4033" y="3"/>
                    <a:pt x="4033" y="1"/>
                    <a:pt x="4032" y="1"/>
                  </a:cubicBezTo>
                  <a:close/>
                  <a:moveTo>
                    <a:pt x="1763" y="4951"/>
                  </a:moveTo>
                  <a:lnTo>
                    <a:pt x="1793" y="4981"/>
                  </a:lnTo>
                  <a:cubicBezTo>
                    <a:pt x="1793" y="4996"/>
                    <a:pt x="1793" y="4996"/>
                    <a:pt x="1793" y="5011"/>
                  </a:cubicBezTo>
                  <a:cubicBezTo>
                    <a:pt x="1808" y="5026"/>
                    <a:pt x="1808" y="5026"/>
                    <a:pt x="1823" y="5041"/>
                  </a:cubicBezTo>
                  <a:cubicBezTo>
                    <a:pt x="1823" y="5041"/>
                    <a:pt x="1808" y="5070"/>
                    <a:pt x="1793" y="5070"/>
                  </a:cubicBezTo>
                  <a:lnTo>
                    <a:pt x="1778" y="5070"/>
                  </a:lnTo>
                  <a:cubicBezTo>
                    <a:pt x="1778" y="5070"/>
                    <a:pt x="1763" y="5070"/>
                    <a:pt x="1763" y="5056"/>
                  </a:cubicBezTo>
                  <a:cubicBezTo>
                    <a:pt x="1778" y="5041"/>
                    <a:pt x="1763" y="5026"/>
                    <a:pt x="1763" y="5011"/>
                  </a:cubicBezTo>
                  <a:cubicBezTo>
                    <a:pt x="1748" y="4996"/>
                    <a:pt x="1748" y="4996"/>
                    <a:pt x="1763" y="4981"/>
                  </a:cubicBezTo>
                  <a:lnTo>
                    <a:pt x="1763" y="4951"/>
                  </a:lnTo>
                  <a:close/>
                  <a:moveTo>
                    <a:pt x="1061" y="5130"/>
                  </a:moveTo>
                  <a:lnTo>
                    <a:pt x="1061" y="5145"/>
                  </a:lnTo>
                  <a:lnTo>
                    <a:pt x="1083" y="5145"/>
                  </a:lnTo>
                  <a:cubicBezTo>
                    <a:pt x="1076" y="5141"/>
                    <a:pt x="1068" y="5138"/>
                    <a:pt x="1061" y="5130"/>
                  </a:cubicBezTo>
                  <a:close/>
                  <a:moveTo>
                    <a:pt x="867" y="3861"/>
                  </a:moveTo>
                  <a:lnTo>
                    <a:pt x="837" y="3876"/>
                  </a:lnTo>
                  <a:cubicBezTo>
                    <a:pt x="829" y="3868"/>
                    <a:pt x="822" y="3864"/>
                    <a:pt x="815" y="3864"/>
                  </a:cubicBezTo>
                  <a:cubicBezTo>
                    <a:pt x="807" y="3864"/>
                    <a:pt x="800" y="3868"/>
                    <a:pt x="792" y="3876"/>
                  </a:cubicBezTo>
                  <a:cubicBezTo>
                    <a:pt x="732" y="3920"/>
                    <a:pt x="673" y="3980"/>
                    <a:pt x="628" y="4040"/>
                  </a:cubicBezTo>
                  <a:lnTo>
                    <a:pt x="628" y="4055"/>
                  </a:lnTo>
                  <a:lnTo>
                    <a:pt x="628" y="4085"/>
                  </a:lnTo>
                  <a:cubicBezTo>
                    <a:pt x="598" y="4115"/>
                    <a:pt x="583" y="4145"/>
                    <a:pt x="568" y="4159"/>
                  </a:cubicBezTo>
                  <a:lnTo>
                    <a:pt x="553" y="4189"/>
                  </a:lnTo>
                  <a:cubicBezTo>
                    <a:pt x="553" y="4174"/>
                    <a:pt x="538" y="4159"/>
                    <a:pt x="523" y="4159"/>
                  </a:cubicBezTo>
                  <a:cubicBezTo>
                    <a:pt x="511" y="4159"/>
                    <a:pt x="499" y="4170"/>
                    <a:pt x="495" y="4181"/>
                  </a:cubicBezTo>
                  <a:lnTo>
                    <a:pt x="495" y="4181"/>
                  </a:lnTo>
                  <a:cubicBezTo>
                    <a:pt x="511" y="4195"/>
                    <a:pt x="518" y="4208"/>
                    <a:pt x="538" y="4249"/>
                  </a:cubicBezTo>
                  <a:cubicBezTo>
                    <a:pt x="553" y="4279"/>
                    <a:pt x="553" y="4309"/>
                    <a:pt x="568" y="4339"/>
                  </a:cubicBezTo>
                  <a:cubicBezTo>
                    <a:pt x="568" y="4354"/>
                    <a:pt x="583" y="4369"/>
                    <a:pt x="598" y="4383"/>
                  </a:cubicBezTo>
                  <a:lnTo>
                    <a:pt x="598" y="4398"/>
                  </a:lnTo>
                  <a:lnTo>
                    <a:pt x="613" y="4398"/>
                  </a:lnTo>
                  <a:cubicBezTo>
                    <a:pt x="643" y="4413"/>
                    <a:pt x="673" y="4443"/>
                    <a:pt x="688" y="4458"/>
                  </a:cubicBezTo>
                  <a:lnTo>
                    <a:pt x="703" y="4458"/>
                  </a:lnTo>
                  <a:cubicBezTo>
                    <a:pt x="717" y="4473"/>
                    <a:pt x="732" y="4473"/>
                    <a:pt x="747" y="4473"/>
                  </a:cubicBezTo>
                  <a:lnTo>
                    <a:pt x="747" y="4488"/>
                  </a:lnTo>
                  <a:lnTo>
                    <a:pt x="747" y="4518"/>
                  </a:lnTo>
                  <a:cubicBezTo>
                    <a:pt x="747" y="4563"/>
                    <a:pt x="792" y="4578"/>
                    <a:pt x="807" y="4622"/>
                  </a:cubicBezTo>
                  <a:cubicBezTo>
                    <a:pt x="822" y="4652"/>
                    <a:pt x="837" y="4682"/>
                    <a:pt x="852" y="4682"/>
                  </a:cubicBezTo>
                  <a:lnTo>
                    <a:pt x="852" y="4697"/>
                  </a:lnTo>
                  <a:lnTo>
                    <a:pt x="852" y="4817"/>
                  </a:lnTo>
                  <a:cubicBezTo>
                    <a:pt x="852" y="4802"/>
                    <a:pt x="837" y="4787"/>
                    <a:pt x="822" y="4772"/>
                  </a:cubicBezTo>
                  <a:cubicBezTo>
                    <a:pt x="822" y="4805"/>
                    <a:pt x="822" y="4817"/>
                    <a:pt x="822" y="4817"/>
                  </a:cubicBezTo>
                  <a:lnTo>
                    <a:pt x="837" y="4817"/>
                  </a:lnTo>
                  <a:cubicBezTo>
                    <a:pt x="842" y="4822"/>
                    <a:pt x="847" y="4825"/>
                    <a:pt x="852" y="4827"/>
                  </a:cubicBezTo>
                  <a:lnTo>
                    <a:pt x="852" y="4827"/>
                  </a:lnTo>
                  <a:lnTo>
                    <a:pt x="852" y="4846"/>
                  </a:lnTo>
                  <a:lnTo>
                    <a:pt x="852" y="4861"/>
                  </a:lnTo>
                  <a:cubicBezTo>
                    <a:pt x="867" y="4876"/>
                    <a:pt x="867" y="4876"/>
                    <a:pt x="852" y="4891"/>
                  </a:cubicBezTo>
                  <a:lnTo>
                    <a:pt x="852" y="4906"/>
                  </a:lnTo>
                  <a:cubicBezTo>
                    <a:pt x="867" y="4936"/>
                    <a:pt x="867" y="4951"/>
                    <a:pt x="882" y="4981"/>
                  </a:cubicBezTo>
                  <a:lnTo>
                    <a:pt x="897" y="4981"/>
                  </a:lnTo>
                  <a:lnTo>
                    <a:pt x="897" y="4996"/>
                  </a:lnTo>
                  <a:lnTo>
                    <a:pt x="897" y="5011"/>
                  </a:lnTo>
                  <a:cubicBezTo>
                    <a:pt x="897" y="4981"/>
                    <a:pt x="897" y="4966"/>
                    <a:pt x="912" y="4951"/>
                  </a:cubicBezTo>
                  <a:cubicBezTo>
                    <a:pt x="927" y="4996"/>
                    <a:pt x="971" y="5011"/>
                    <a:pt x="986" y="5056"/>
                  </a:cubicBezTo>
                  <a:lnTo>
                    <a:pt x="986" y="5070"/>
                  </a:lnTo>
                  <a:cubicBezTo>
                    <a:pt x="986" y="5085"/>
                    <a:pt x="986" y="5085"/>
                    <a:pt x="1016" y="5145"/>
                  </a:cubicBezTo>
                  <a:lnTo>
                    <a:pt x="1031" y="5175"/>
                  </a:lnTo>
                  <a:lnTo>
                    <a:pt x="1061" y="5175"/>
                  </a:lnTo>
                  <a:lnTo>
                    <a:pt x="1061" y="5145"/>
                  </a:lnTo>
                  <a:lnTo>
                    <a:pt x="1046" y="5145"/>
                  </a:lnTo>
                  <a:lnTo>
                    <a:pt x="1046" y="5130"/>
                  </a:lnTo>
                  <a:lnTo>
                    <a:pt x="1031" y="5100"/>
                  </a:lnTo>
                  <a:cubicBezTo>
                    <a:pt x="1001" y="5041"/>
                    <a:pt x="971" y="4981"/>
                    <a:pt x="956" y="4906"/>
                  </a:cubicBezTo>
                  <a:lnTo>
                    <a:pt x="971" y="4876"/>
                  </a:lnTo>
                  <a:cubicBezTo>
                    <a:pt x="971" y="4861"/>
                    <a:pt x="971" y="4817"/>
                    <a:pt x="986" y="4802"/>
                  </a:cubicBezTo>
                  <a:lnTo>
                    <a:pt x="986" y="4772"/>
                  </a:lnTo>
                  <a:lnTo>
                    <a:pt x="986" y="4757"/>
                  </a:lnTo>
                  <a:cubicBezTo>
                    <a:pt x="971" y="4727"/>
                    <a:pt x="971" y="4682"/>
                    <a:pt x="986" y="4637"/>
                  </a:cubicBezTo>
                  <a:lnTo>
                    <a:pt x="986" y="4622"/>
                  </a:lnTo>
                  <a:cubicBezTo>
                    <a:pt x="1001" y="4607"/>
                    <a:pt x="1001" y="4593"/>
                    <a:pt x="986" y="4578"/>
                  </a:cubicBezTo>
                  <a:cubicBezTo>
                    <a:pt x="986" y="4548"/>
                    <a:pt x="1001" y="4518"/>
                    <a:pt x="986" y="4488"/>
                  </a:cubicBezTo>
                  <a:lnTo>
                    <a:pt x="956" y="4488"/>
                  </a:lnTo>
                  <a:lnTo>
                    <a:pt x="956" y="4473"/>
                  </a:lnTo>
                  <a:cubicBezTo>
                    <a:pt x="956" y="4443"/>
                    <a:pt x="956" y="4443"/>
                    <a:pt x="927" y="4428"/>
                  </a:cubicBezTo>
                  <a:lnTo>
                    <a:pt x="837" y="4428"/>
                  </a:lnTo>
                  <a:cubicBezTo>
                    <a:pt x="837" y="4428"/>
                    <a:pt x="807" y="4443"/>
                    <a:pt x="792" y="4443"/>
                  </a:cubicBezTo>
                  <a:cubicBezTo>
                    <a:pt x="777" y="4443"/>
                    <a:pt x="762" y="4428"/>
                    <a:pt x="762" y="4428"/>
                  </a:cubicBezTo>
                  <a:cubicBezTo>
                    <a:pt x="747" y="4428"/>
                    <a:pt x="732" y="4428"/>
                    <a:pt x="717" y="4443"/>
                  </a:cubicBezTo>
                  <a:lnTo>
                    <a:pt x="703" y="4428"/>
                  </a:lnTo>
                  <a:lnTo>
                    <a:pt x="688" y="4428"/>
                  </a:lnTo>
                  <a:cubicBezTo>
                    <a:pt x="688" y="4413"/>
                    <a:pt x="703" y="4413"/>
                    <a:pt x="703" y="4398"/>
                  </a:cubicBezTo>
                  <a:cubicBezTo>
                    <a:pt x="717" y="4354"/>
                    <a:pt x="717" y="4309"/>
                    <a:pt x="747" y="4264"/>
                  </a:cubicBezTo>
                  <a:lnTo>
                    <a:pt x="762" y="4234"/>
                  </a:lnTo>
                  <a:cubicBezTo>
                    <a:pt x="762" y="4219"/>
                    <a:pt x="777" y="4189"/>
                    <a:pt x="777" y="4174"/>
                  </a:cubicBezTo>
                  <a:cubicBezTo>
                    <a:pt x="777" y="4159"/>
                    <a:pt x="792" y="4159"/>
                    <a:pt x="792" y="4145"/>
                  </a:cubicBezTo>
                  <a:cubicBezTo>
                    <a:pt x="792" y="4115"/>
                    <a:pt x="807" y="4085"/>
                    <a:pt x="807" y="4070"/>
                  </a:cubicBezTo>
                  <a:lnTo>
                    <a:pt x="822" y="4040"/>
                  </a:lnTo>
                  <a:cubicBezTo>
                    <a:pt x="822" y="4010"/>
                    <a:pt x="822" y="4010"/>
                    <a:pt x="867" y="3950"/>
                  </a:cubicBezTo>
                  <a:cubicBezTo>
                    <a:pt x="882" y="3935"/>
                    <a:pt x="882" y="3920"/>
                    <a:pt x="882" y="3906"/>
                  </a:cubicBezTo>
                  <a:cubicBezTo>
                    <a:pt x="882" y="3906"/>
                    <a:pt x="882" y="3891"/>
                    <a:pt x="882" y="3876"/>
                  </a:cubicBezTo>
                  <a:cubicBezTo>
                    <a:pt x="882" y="3861"/>
                    <a:pt x="867" y="3861"/>
                    <a:pt x="867" y="3861"/>
                  </a:cubicBezTo>
                  <a:close/>
                  <a:moveTo>
                    <a:pt x="1083" y="5145"/>
                  </a:moveTo>
                  <a:cubicBezTo>
                    <a:pt x="1091" y="5149"/>
                    <a:pt x="1098" y="5153"/>
                    <a:pt x="1106" y="5160"/>
                  </a:cubicBezTo>
                  <a:lnTo>
                    <a:pt x="1121" y="5160"/>
                  </a:lnTo>
                  <a:lnTo>
                    <a:pt x="1121" y="5175"/>
                  </a:lnTo>
                  <a:lnTo>
                    <a:pt x="1121" y="5190"/>
                  </a:lnTo>
                  <a:lnTo>
                    <a:pt x="1046" y="5190"/>
                  </a:lnTo>
                  <a:lnTo>
                    <a:pt x="1046" y="5220"/>
                  </a:lnTo>
                  <a:lnTo>
                    <a:pt x="1046" y="5235"/>
                  </a:lnTo>
                  <a:lnTo>
                    <a:pt x="1061" y="5250"/>
                  </a:lnTo>
                  <a:lnTo>
                    <a:pt x="1076" y="5220"/>
                  </a:lnTo>
                  <a:lnTo>
                    <a:pt x="1091" y="5220"/>
                  </a:lnTo>
                  <a:lnTo>
                    <a:pt x="1091" y="5235"/>
                  </a:lnTo>
                  <a:cubicBezTo>
                    <a:pt x="1101" y="5245"/>
                    <a:pt x="1105" y="5256"/>
                    <a:pt x="1116" y="5256"/>
                  </a:cubicBezTo>
                  <a:cubicBezTo>
                    <a:pt x="1121" y="5256"/>
                    <a:pt x="1127" y="5254"/>
                    <a:pt x="1136" y="5250"/>
                  </a:cubicBezTo>
                  <a:lnTo>
                    <a:pt x="1151" y="5220"/>
                  </a:lnTo>
                  <a:cubicBezTo>
                    <a:pt x="1151" y="5220"/>
                    <a:pt x="1151" y="5205"/>
                    <a:pt x="1151" y="5190"/>
                  </a:cubicBezTo>
                  <a:cubicBezTo>
                    <a:pt x="1151" y="5175"/>
                    <a:pt x="1136" y="5160"/>
                    <a:pt x="1121" y="5145"/>
                  </a:cubicBezTo>
                  <a:close/>
                  <a:moveTo>
                    <a:pt x="3928" y="8177"/>
                  </a:moveTo>
                  <a:cubicBezTo>
                    <a:pt x="3928" y="8192"/>
                    <a:pt x="3928" y="8192"/>
                    <a:pt x="3928" y="8207"/>
                  </a:cubicBezTo>
                  <a:cubicBezTo>
                    <a:pt x="3943" y="8192"/>
                    <a:pt x="3943" y="8177"/>
                    <a:pt x="3928" y="8177"/>
                  </a:cubicBezTo>
                  <a:close/>
                  <a:moveTo>
                    <a:pt x="3928" y="8207"/>
                  </a:moveTo>
                  <a:lnTo>
                    <a:pt x="3914" y="8222"/>
                  </a:lnTo>
                  <a:lnTo>
                    <a:pt x="3914" y="8252"/>
                  </a:lnTo>
                  <a:lnTo>
                    <a:pt x="3928" y="8237"/>
                  </a:lnTo>
                  <a:cubicBezTo>
                    <a:pt x="3928" y="8237"/>
                    <a:pt x="3928" y="8207"/>
                    <a:pt x="3928" y="8207"/>
                  </a:cubicBezTo>
                  <a:close/>
                  <a:moveTo>
                    <a:pt x="3346" y="8924"/>
                  </a:moveTo>
                  <a:lnTo>
                    <a:pt x="3376" y="8954"/>
                  </a:lnTo>
                  <a:lnTo>
                    <a:pt x="3376" y="8964"/>
                  </a:lnTo>
                  <a:lnTo>
                    <a:pt x="3376" y="8964"/>
                  </a:lnTo>
                  <a:cubicBezTo>
                    <a:pt x="3364" y="8954"/>
                    <a:pt x="3355" y="8941"/>
                    <a:pt x="3346" y="8924"/>
                  </a:cubicBezTo>
                  <a:close/>
                  <a:moveTo>
                    <a:pt x="3381" y="8968"/>
                  </a:moveTo>
                  <a:cubicBezTo>
                    <a:pt x="3391" y="8969"/>
                    <a:pt x="3393" y="8970"/>
                    <a:pt x="3406" y="8983"/>
                  </a:cubicBezTo>
                  <a:lnTo>
                    <a:pt x="3421" y="8998"/>
                  </a:lnTo>
                  <a:lnTo>
                    <a:pt x="3421" y="9013"/>
                  </a:lnTo>
                  <a:cubicBezTo>
                    <a:pt x="3413" y="9006"/>
                    <a:pt x="3406" y="9002"/>
                    <a:pt x="3398" y="8998"/>
                  </a:cubicBezTo>
                  <a:lnTo>
                    <a:pt x="3406" y="8998"/>
                  </a:lnTo>
                  <a:lnTo>
                    <a:pt x="3406" y="8983"/>
                  </a:lnTo>
                  <a:cubicBezTo>
                    <a:pt x="3396" y="8979"/>
                    <a:pt x="3388" y="8974"/>
                    <a:pt x="3381" y="8968"/>
                  </a:cubicBezTo>
                  <a:close/>
                  <a:moveTo>
                    <a:pt x="1778" y="4817"/>
                  </a:moveTo>
                  <a:cubicBezTo>
                    <a:pt x="1763" y="4832"/>
                    <a:pt x="1748" y="4846"/>
                    <a:pt x="1748" y="4861"/>
                  </a:cubicBezTo>
                  <a:lnTo>
                    <a:pt x="1718" y="4861"/>
                  </a:lnTo>
                  <a:cubicBezTo>
                    <a:pt x="1688" y="4891"/>
                    <a:pt x="1688" y="4891"/>
                    <a:pt x="1658" y="4906"/>
                  </a:cubicBezTo>
                  <a:lnTo>
                    <a:pt x="1599" y="4906"/>
                  </a:lnTo>
                  <a:cubicBezTo>
                    <a:pt x="1599" y="4916"/>
                    <a:pt x="1599" y="4926"/>
                    <a:pt x="1599" y="4936"/>
                  </a:cubicBezTo>
                  <a:lnTo>
                    <a:pt x="1584" y="4951"/>
                  </a:lnTo>
                  <a:cubicBezTo>
                    <a:pt x="1539" y="4996"/>
                    <a:pt x="1524" y="4996"/>
                    <a:pt x="1539" y="5085"/>
                  </a:cubicBezTo>
                  <a:lnTo>
                    <a:pt x="1539" y="5115"/>
                  </a:lnTo>
                  <a:lnTo>
                    <a:pt x="1509" y="5115"/>
                  </a:lnTo>
                  <a:cubicBezTo>
                    <a:pt x="1494" y="5145"/>
                    <a:pt x="1479" y="5160"/>
                    <a:pt x="1464" y="5175"/>
                  </a:cubicBezTo>
                  <a:lnTo>
                    <a:pt x="1449" y="5190"/>
                  </a:lnTo>
                  <a:cubicBezTo>
                    <a:pt x="1449" y="5190"/>
                    <a:pt x="1449" y="5205"/>
                    <a:pt x="1464" y="5220"/>
                  </a:cubicBezTo>
                  <a:cubicBezTo>
                    <a:pt x="1464" y="5225"/>
                    <a:pt x="1464" y="5230"/>
                    <a:pt x="1464" y="5235"/>
                  </a:cubicBezTo>
                  <a:cubicBezTo>
                    <a:pt x="1464" y="5220"/>
                    <a:pt x="1434" y="5190"/>
                    <a:pt x="1434" y="5175"/>
                  </a:cubicBezTo>
                  <a:lnTo>
                    <a:pt x="1390" y="5130"/>
                  </a:lnTo>
                  <a:cubicBezTo>
                    <a:pt x="1390" y="5115"/>
                    <a:pt x="1375" y="5115"/>
                    <a:pt x="1360" y="5100"/>
                  </a:cubicBezTo>
                  <a:lnTo>
                    <a:pt x="1315" y="5100"/>
                  </a:lnTo>
                  <a:lnTo>
                    <a:pt x="1315" y="5085"/>
                  </a:lnTo>
                  <a:cubicBezTo>
                    <a:pt x="1300" y="5085"/>
                    <a:pt x="1285" y="5085"/>
                    <a:pt x="1270" y="5115"/>
                  </a:cubicBezTo>
                  <a:lnTo>
                    <a:pt x="1255" y="5115"/>
                  </a:lnTo>
                  <a:cubicBezTo>
                    <a:pt x="1249" y="5121"/>
                    <a:pt x="1243" y="5125"/>
                    <a:pt x="1238" y="5128"/>
                  </a:cubicBezTo>
                  <a:lnTo>
                    <a:pt x="1238" y="5128"/>
                  </a:lnTo>
                  <a:lnTo>
                    <a:pt x="1225" y="5115"/>
                  </a:lnTo>
                  <a:cubicBezTo>
                    <a:pt x="1210" y="5100"/>
                    <a:pt x="1210" y="5085"/>
                    <a:pt x="1195" y="5085"/>
                  </a:cubicBezTo>
                  <a:lnTo>
                    <a:pt x="1180" y="5100"/>
                  </a:lnTo>
                  <a:cubicBezTo>
                    <a:pt x="1166" y="5115"/>
                    <a:pt x="1166" y="5130"/>
                    <a:pt x="1151" y="5145"/>
                  </a:cubicBezTo>
                  <a:lnTo>
                    <a:pt x="1166" y="5145"/>
                  </a:lnTo>
                  <a:lnTo>
                    <a:pt x="1180" y="5175"/>
                  </a:lnTo>
                  <a:cubicBezTo>
                    <a:pt x="1195" y="5160"/>
                    <a:pt x="1210" y="5160"/>
                    <a:pt x="1225" y="5145"/>
                  </a:cubicBezTo>
                  <a:cubicBezTo>
                    <a:pt x="1225" y="5136"/>
                    <a:pt x="1231" y="5133"/>
                    <a:pt x="1238" y="5128"/>
                  </a:cubicBezTo>
                  <a:lnTo>
                    <a:pt x="1238" y="5128"/>
                  </a:lnTo>
                  <a:lnTo>
                    <a:pt x="1240" y="5130"/>
                  </a:lnTo>
                  <a:cubicBezTo>
                    <a:pt x="1255" y="5160"/>
                    <a:pt x="1255" y="5190"/>
                    <a:pt x="1270" y="5220"/>
                  </a:cubicBezTo>
                  <a:cubicBezTo>
                    <a:pt x="1270" y="5235"/>
                    <a:pt x="1270" y="5250"/>
                    <a:pt x="1285" y="5265"/>
                  </a:cubicBezTo>
                  <a:lnTo>
                    <a:pt x="1300" y="5280"/>
                  </a:lnTo>
                  <a:cubicBezTo>
                    <a:pt x="1300" y="5309"/>
                    <a:pt x="1315" y="5324"/>
                    <a:pt x="1330" y="5354"/>
                  </a:cubicBezTo>
                  <a:cubicBezTo>
                    <a:pt x="1315" y="5369"/>
                    <a:pt x="1330" y="5384"/>
                    <a:pt x="1345" y="5399"/>
                  </a:cubicBezTo>
                  <a:lnTo>
                    <a:pt x="1345" y="5414"/>
                  </a:lnTo>
                  <a:lnTo>
                    <a:pt x="1330" y="5414"/>
                  </a:lnTo>
                  <a:lnTo>
                    <a:pt x="1330" y="5429"/>
                  </a:lnTo>
                  <a:cubicBezTo>
                    <a:pt x="1345" y="5474"/>
                    <a:pt x="1345" y="5519"/>
                    <a:pt x="1345" y="5548"/>
                  </a:cubicBezTo>
                  <a:lnTo>
                    <a:pt x="1345" y="5563"/>
                  </a:lnTo>
                  <a:lnTo>
                    <a:pt x="1315" y="5563"/>
                  </a:lnTo>
                  <a:lnTo>
                    <a:pt x="1315" y="5578"/>
                  </a:lnTo>
                  <a:cubicBezTo>
                    <a:pt x="1315" y="5593"/>
                    <a:pt x="1315" y="5608"/>
                    <a:pt x="1315" y="5608"/>
                  </a:cubicBezTo>
                  <a:cubicBezTo>
                    <a:pt x="1330" y="5623"/>
                    <a:pt x="1330" y="5623"/>
                    <a:pt x="1345" y="5623"/>
                  </a:cubicBezTo>
                  <a:lnTo>
                    <a:pt x="1360" y="5623"/>
                  </a:lnTo>
                  <a:lnTo>
                    <a:pt x="1360" y="5638"/>
                  </a:lnTo>
                  <a:lnTo>
                    <a:pt x="1345" y="5668"/>
                  </a:lnTo>
                  <a:cubicBezTo>
                    <a:pt x="1330" y="5683"/>
                    <a:pt x="1330" y="5698"/>
                    <a:pt x="1330" y="5713"/>
                  </a:cubicBezTo>
                  <a:cubicBezTo>
                    <a:pt x="1315" y="5728"/>
                    <a:pt x="1300" y="5743"/>
                    <a:pt x="1285" y="5757"/>
                  </a:cubicBezTo>
                  <a:cubicBezTo>
                    <a:pt x="1285" y="5772"/>
                    <a:pt x="1285" y="5787"/>
                    <a:pt x="1285" y="5817"/>
                  </a:cubicBezTo>
                  <a:lnTo>
                    <a:pt x="1270" y="5817"/>
                  </a:lnTo>
                  <a:cubicBezTo>
                    <a:pt x="1270" y="5832"/>
                    <a:pt x="1285" y="5847"/>
                    <a:pt x="1285" y="5862"/>
                  </a:cubicBezTo>
                  <a:lnTo>
                    <a:pt x="1255" y="5877"/>
                  </a:lnTo>
                  <a:lnTo>
                    <a:pt x="1225" y="5892"/>
                  </a:lnTo>
                  <a:cubicBezTo>
                    <a:pt x="1225" y="5922"/>
                    <a:pt x="1225" y="5937"/>
                    <a:pt x="1225" y="5967"/>
                  </a:cubicBezTo>
                  <a:cubicBezTo>
                    <a:pt x="1225" y="5981"/>
                    <a:pt x="1225" y="5981"/>
                    <a:pt x="1225" y="5996"/>
                  </a:cubicBezTo>
                  <a:cubicBezTo>
                    <a:pt x="1225" y="6011"/>
                    <a:pt x="1225" y="6026"/>
                    <a:pt x="1225" y="6041"/>
                  </a:cubicBezTo>
                  <a:cubicBezTo>
                    <a:pt x="1210" y="6071"/>
                    <a:pt x="1225" y="6116"/>
                    <a:pt x="1240" y="6146"/>
                  </a:cubicBezTo>
                  <a:lnTo>
                    <a:pt x="1225" y="6176"/>
                  </a:lnTo>
                  <a:lnTo>
                    <a:pt x="1255" y="6206"/>
                  </a:lnTo>
                  <a:lnTo>
                    <a:pt x="1270" y="6206"/>
                  </a:lnTo>
                  <a:cubicBezTo>
                    <a:pt x="1270" y="6220"/>
                    <a:pt x="1270" y="6235"/>
                    <a:pt x="1255" y="6250"/>
                  </a:cubicBezTo>
                  <a:lnTo>
                    <a:pt x="1255" y="6280"/>
                  </a:lnTo>
                  <a:cubicBezTo>
                    <a:pt x="1240" y="6325"/>
                    <a:pt x="1240" y="6325"/>
                    <a:pt x="1240" y="6355"/>
                  </a:cubicBezTo>
                  <a:cubicBezTo>
                    <a:pt x="1240" y="6370"/>
                    <a:pt x="1240" y="6385"/>
                    <a:pt x="1255" y="6400"/>
                  </a:cubicBezTo>
                  <a:lnTo>
                    <a:pt x="1255" y="6415"/>
                  </a:lnTo>
                  <a:cubicBezTo>
                    <a:pt x="1255" y="6430"/>
                    <a:pt x="1270" y="6444"/>
                    <a:pt x="1285" y="6459"/>
                  </a:cubicBezTo>
                  <a:lnTo>
                    <a:pt x="1285" y="6519"/>
                  </a:lnTo>
                  <a:cubicBezTo>
                    <a:pt x="1315" y="6579"/>
                    <a:pt x="1390" y="6594"/>
                    <a:pt x="1419" y="6654"/>
                  </a:cubicBezTo>
                  <a:cubicBezTo>
                    <a:pt x="1464" y="6698"/>
                    <a:pt x="1494" y="6743"/>
                    <a:pt x="1539" y="6788"/>
                  </a:cubicBezTo>
                  <a:cubicBezTo>
                    <a:pt x="1569" y="6848"/>
                    <a:pt x="1614" y="6907"/>
                    <a:pt x="1658" y="6967"/>
                  </a:cubicBezTo>
                  <a:lnTo>
                    <a:pt x="1673" y="6997"/>
                  </a:lnTo>
                  <a:lnTo>
                    <a:pt x="1703" y="7027"/>
                  </a:lnTo>
                  <a:cubicBezTo>
                    <a:pt x="1733" y="7072"/>
                    <a:pt x="1763" y="7117"/>
                    <a:pt x="1808" y="7146"/>
                  </a:cubicBezTo>
                  <a:cubicBezTo>
                    <a:pt x="1823" y="7161"/>
                    <a:pt x="1823" y="7176"/>
                    <a:pt x="1823" y="7191"/>
                  </a:cubicBezTo>
                  <a:cubicBezTo>
                    <a:pt x="1823" y="7236"/>
                    <a:pt x="1957" y="7326"/>
                    <a:pt x="1957" y="7326"/>
                  </a:cubicBezTo>
                  <a:cubicBezTo>
                    <a:pt x="1987" y="7341"/>
                    <a:pt x="2017" y="7370"/>
                    <a:pt x="2047" y="7385"/>
                  </a:cubicBezTo>
                  <a:lnTo>
                    <a:pt x="2077" y="7415"/>
                  </a:lnTo>
                  <a:lnTo>
                    <a:pt x="2136" y="7430"/>
                  </a:lnTo>
                  <a:cubicBezTo>
                    <a:pt x="2271" y="7505"/>
                    <a:pt x="2271" y="7505"/>
                    <a:pt x="2271" y="7520"/>
                  </a:cubicBezTo>
                  <a:cubicBezTo>
                    <a:pt x="2271" y="7520"/>
                    <a:pt x="2271" y="7520"/>
                    <a:pt x="2345" y="7565"/>
                  </a:cubicBezTo>
                  <a:cubicBezTo>
                    <a:pt x="2345" y="7580"/>
                    <a:pt x="2360" y="7594"/>
                    <a:pt x="2375" y="7594"/>
                  </a:cubicBezTo>
                  <a:cubicBezTo>
                    <a:pt x="2390" y="7624"/>
                    <a:pt x="2390" y="7639"/>
                    <a:pt x="2405" y="7654"/>
                  </a:cubicBezTo>
                  <a:cubicBezTo>
                    <a:pt x="2420" y="7684"/>
                    <a:pt x="2435" y="7699"/>
                    <a:pt x="2435" y="7699"/>
                  </a:cubicBezTo>
                  <a:cubicBezTo>
                    <a:pt x="2450" y="7729"/>
                    <a:pt x="2465" y="7759"/>
                    <a:pt x="2480" y="7789"/>
                  </a:cubicBezTo>
                  <a:lnTo>
                    <a:pt x="2495" y="7804"/>
                  </a:lnTo>
                  <a:cubicBezTo>
                    <a:pt x="2495" y="7804"/>
                    <a:pt x="2495" y="7818"/>
                    <a:pt x="2495" y="7818"/>
                  </a:cubicBezTo>
                  <a:cubicBezTo>
                    <a:pt x="2510" y="7848"/>
                    <a:pt x="2525" y="7878"/>
                    <a:pt x="2540" y="7908"/>
                  </a:cubicBezTo>
                  <a:lnTo>
                    <a:pt x="2540" y="7923"/>
                  </a:lnTo>
                  <a:lnTo>
                    <a:pt x="2540" y="7938"/>
                  </a:lnTo>
                  <a:cubicBezTo>
                    <a:pt x="2540" y="7953"/>
                    <a:pt x="2540" y="7953"/>
                    <a:pt x="2554" y="7968"/>
                  </a:cubicBezTo>
                  <a:lnTo>
                    <a:pt x="2554" y="7998"/>
                  </a:lnTo>
                  <a:cubicBezTo>
                    <a:pt x="2569" y="8028"/>
                    <a:pt x="2584" y="8057"/>
                    <a:pt x="2599" y="8087"/>
                  </a:cubicBezTo>
                  <a:lnTo>
                    <a:pt x="2599" y="8102"/>
                  </a:lnTo>
                  <a:cubicBezTo>
                    <a:pt x="2599" y="8117"/>
                    <a:pt x="2599" y="8117"/>
                    <a:pt x="2629" y="8132"/>
                  </a:cubicBezTo>
                  <a:cubicBezTo>
                    <a:pt x="2644" y="8162"/>
                    <a:pt x="2659" y="8192"/>
                    <a:pt x="2674" y="8222"/>
                  </a:cubicBezTo>
                  <a:cubicBezTo>
                    <a:pt x="2674" y="8252"/>
                    <a:pt x="2704" y="8281"/>
                    <a:pt x="2719" y="8326"/>
                  </a:cubicBezTo>
                  <a:lnTo>
                    <a:pt x="2734" y="8341"/>
                  </a:lnTo>
                  <a:cubicBezTo>
                    <a:pt x="2749" y="8356"/>
                    <a:pt x="2749" y="8371"/>
                    <a:pt x="2764" y="8386"/>
                  </a:cubicBezTo>
                  <a:cubicBezTo>
                    <a:pt x="2764" y="8386"/>
                    <a:pt x="2764" y="8401"/>
                    <a:pt x="2764" y="8401"/>
                  </a:cubicBezTo>
                  <a:cubicBezTo>
                    <a:pt x="2764" y="8416"/>
                    <a:pt x="2764" y="8416"/>
                    <a:pt x="2793" y="8446"/>
                  </a:cubicBezTo>
                  <a:lnTo>
                    <a:pt x="2808" y="8461"/>
                  </a:lnTo>
                  <a:cubicBezTo>
                    <a:pt x="2808" y="8476"/>
                    <a:pt x="2823" y="8491"/>
                    <a:pt x="2838" y="8505"/>
                  </a:cubicBezTo>
                  <a:cubicBezTo>
                    <a:pt x="2868" y="8535"/>
                    <a:pt x="2883" y="8565"/>
                    <a:pt x="2913" y="8595"/>
                  </a:cubicBezTo>
                  <a:lnTo>
                    <a:pt x="2913" y="8610"/>
                  </a:lnTo>
                  <a:cubicBezTo>
                    <a:pt x="2928" y="8625"/>
                    <a:pt x="2928" y="8640"/>
                    <a:pt x="2943" y="8655"/>
                  </a:cubicBezTo>
                  <a:cubicBezTo>
                    <a:pt x="2958" y="8685"/>
                    <a:pt x="2973" y="8715"/>
                    <a:pt x="2988" y="8729"/>
                  </a:cubicBezTo>
                  <a:lnTo>
                    <a:pt x="3017" y="8774"/>
                  </a:lnTo>
                  <a:lnTo>
                    <a:pt x="3017" y="8789"/>
                  </a:lnTo>
                  <a:lnTo>
                    <a:pt x="3107" y="8789"/>
                  </a:lnTo>
                  <a:lnTo>
                    <a:pt x="3152" y="8819"/>
                  </a:lnTo>
                  <a:cubicBezTo>
                    <a:pt x="3152" y="8834"/>
                    <a:pt x="3167" y="8834"/>
                    <a:pt x="3167" y="8834"/>
                  </a:cubicBezTo>
                  <a:lnTo>
                    <a:pt x="3182" y="8849"/>
                  </a:lnTo>
                  <a:lnTo>
                    <a:pt x="3212" y="8849"/>
                  </a:lnTo>
                  <a:lnTo>
                    <a:pt x="3227" y="8864"/>
                  </a:lnTo>
                  <a:cubicBezTo>
                    <a:pt x="3227" y="8864"/>
                    <a:pt x="3241" y="8864"/>
                    <a:pt x="3241" y="8879"/>
                  </a:cubicBezTo>
                  <a:lnTo>
                    <a:pt x="3256" y="8894"/>
                  </a:lnTo>
                  <a:lnTo>
                    <a:pt x="3256" y="8909"/>
                  </a:lnTo>
                  <a:lnTo>
                    <a:pt x="3286" y="8924"/>
                  </a:lnTo>
                  <a:lnTo>
                    <a:pt x="3316" y="8924"/>
                  </a:lnTo>
                  <a:lnTo>
                    <a:pt x="3346" y="8939"/>
                  </a:lnTo>
                  <a:lnTo>
                    <a:pt x="3376" y="8983"/>
                  </a:lnTo>
                  <a:cubicBezTo>
                    <a:pt x="3376" y="8983"/>
                    <a:pt x="3376" y="8983"/>
                    <a:pt x="3376" y="8983"/>
                  </a:cubicBezTo>
                  <a:lnTo>
                    <a:pt x="3376" y="8983"/>
                  </a:lnTo>
                  <a:cubicBezTo>
                    <a:pt x="3376" y="8998"/>
                    <a:pt x="3391" y="8998"/>
                    <a:pt x="3406" y="9013"/>
                  </a:cubicBezTo>
                  <a:cubicBezTo>
                    <a:pt x="3421" y="9013"/>
                    <a:pt x="3436" y="9028"/>
                    <a:pt x="3436" y="9043"/>
                  </a:cubicBezTo>
                  <a:lnTo>
                    <a:pt x="3466" y="9058"/>
                  </a:lnTo>
                  <a:cubicBezTo>
                    <a:pt x="3466" y="9058"/>
                    <a:pt x="3466" y="9073"/>
                    <a:pt x="3480" y="9073"/>
                  </a:cubicBezTo>
                  <a:lnTo>
                    <a:pt x="3510" y="9073"/>
                  </a:lnTo>
                  <a:cubicBezTo>
                    <a:pt x="3510" y="9073"/>
                    <a:pt x="3510" y="9088"/>
                    <a:pt x="3525" y="9088"/>
                  </a:cubicBezTo>
                  <a:lnTo>
                    <a:pt x="3510" y="9088"/>
                  </a:lnTo>
                  <a:cubicBezTo>
                    <a:pt x="3510" y="9103"/>
                    <a:pt x="3510" y="9103"/>
                    <a:pt x="3540" y="9118"/>
                  </a:cubicBezTo>
                  <a:lnTo>
                    <a:pt x="3630" y="9118"/>
                  </a:lnTo>
                  <a:lnTo>
                    <a:pt x="3660" y="9133"/>
                  </a:lnTo>
                  <a:lnTo>
                    <a:pt x="3675" y="9133"/>
                  </a:lnTo>
                  <a:lnTo>
                    <a:pt x="3690" y="9148"/>
                  </a:lnTo>
                  <a:lnTo>
                    <a:pt x="4093" y="9148"/>
                  </a:lnTo>
                  <a:cubicBezTo>
                    <a:pt x="4063" y="9148"/>
                    <a:pt x="4018" y="9133"/>
                    <a:pt x="3973" y="9103"/>
                  </a:cubicBezTo>
                  <a:lnTo>
                    <a:pt x="3958" y="9103"/>
                  </a:lnTo>
                  <a:cubicBezTo>
                    <a:pt x="3884" y="9073"/>
                    <a:pt x="3884" y="9058"/>
                    <a:pt x="3884" y="9043"/>
                  </a:cubicBezTo>
                  <a:cubicBezTo>
                    <a:pt x="3869" y="9043"/>
                    <a:pt x="3854" y="9028"/>
                    <a:pt x="3839" y="9013"/>
                  </a:cubicBezTo>
                  <a:cubicBezTo>
                    <a:pt x="3839" y="8998"/>
                    <a:pt x="3854" y="8998"/>
                    <a:pt x="3839" y="8983"/>
                  </a:cubicBezTo>
                  <a:cubicBezTo>
                    <a:pt x="3794" y="8939"/>
                    <a:pt x="3719" y="8968"/>
                    <a:pt x="3704" y="8894"/>
                  </a:cubicBezTo>
                  <a:lnTo>
                    <a:pt x="3734" y="8894"/>
                  </a:lnTo>
                  <a:cubicBezTo>
                    <a:pt x="3719" y="8879"/>
                    <a:pt x="3690" y="8849"/>
                    <a:pt x="3675" y="8834"/>
                  </a:cubicBezTo>
                  <a:lnTo>
                    <a:pt x="3690" y="8819"/>
                  </a:lnTo>
                  <a:cubicBezTo>
                    <a:pt x="3675" y="8819"/>
                    <a:pt x="3660" y="8819"/>
                    <a:pt x="3645" y="8804"/>
                  </a:cubicBezTo>
                  <a:lnTo>
                    <a:pt x="3660" y="8804"/>
                  </a:lnTo>
                  <a:cubicBezTo>
                    <a:pt x="3675" y="8804"/>
                    <a:pt x="3690" y="8819"/>
                    <a:pt x="3704" y="8819"/>
                  </a:cubicBezTo>
                  <a:cubicBezTo>
                    <a:pt x="3690" y="8804"/>
                    <a:pt x="3690" y="8804"/>
                    <a:pt x="3690" y="8789"/>
                  </a:cubicBezTo>
                  <a:cubicBezTo>
                    <a:pt x="3682" y="8782"/>
                    <a:pt x="3678" y="8778"/>
                    <a:pt x="3675" y="8778"/>
                  </a:cubicBezTo>
                  <a:cubicBezTo>
                    <a:pt x="3671" y="8778"/>
                    <a:pt x="3667" y="8782"/>
                    <a:pt x="3660" y="8789"/>
                  </a:cubicBezTo>
                  <a:lnTo>
                    <a:pt x="3645" y="8789"/>
                  </a:lnTo>
                  <a:cubicBezTo>
                    <a:pt x="3645" y="8789"/>
                    <a:pt x="3585" y="8744"/>
                    <a:pt x="3585" y="8729"/>
                  </a:cubicBezTo>
                  <a:cubicBezTo>
                    <a:pt x="3585" y="8727"/>
                    <a:pt x="3587" y="8725"/>
                    <a:pt x="3590" y="8725"/>
                  </a:cubicBezTo>
                  <a:cubicBezTo>
                    <a:pt x="3602" y="8725"/>
                    <a:pt x="3633" y="8744"/>
                    <a:pt x="3645" y="8744"/>
                  </a:cubicBezTo>
                  <a:lnTo>
                    <a:pt x="3690" y="8744"/>
                  </a:lnTo>
                  <a:lnTo>
                    <a:pt x="3690" y="8729"/>
                  </a:lnTo>
                  <a:cubicBezTo>
                    <a:pt x="3675" y="8715"/>
                    <a:pt x="3675" y="8715"/>
                    <a:pt x="3660" y="8715"/>
                  </a:cubicBezTo>
                  <a:cubicBezTo>
                    <a:pt x="3645" y="8700"/>
                    <a:pt x="3645" y="8700"/>
                    <a:pt x="3645" y="8685"/>
                  </a:cubicBezTo>
                  <a:cubicBezTo>
                    <a:pt x="3645" y="8670"/>
                    <a:pt x="3615" y="8655"/>
                    <a:pt x="3615" y="8640"/>
                  </a:cubicBezTo>
                  <a:lnTo>
                    <a:pt x="3615" y="8640"/>
                  </a:lnTo>
                  <a:cubicBezTo>
                    <a:pt x="3645" y="8655"/>
                    <a:pt x="3645" y="8655"/>
                    <a:pt x="3660" y="8655"/>
                  </a:cubicBezTo>
                  <a:cubicBezTo>
                    <a:pt x="3704" y="8655"/>
                    <a:pt x="3749" y="8640"/>
                    <a:pt x="3779" y="8610"/>
                  </a:cubicBezTo>
                  <a:lnTo>
                    <a:pt x="3779" y="8595"/>
                  </a:lnTo>
                  <a:cubicBezTo>
                    <a:pt x="3824" y="8476"/>
                    <a:pt x="3660" y="8476"/>
                    <a:pt x="3630" y="8401"/>
                  </a:cubicBezTo>
                  <a:lnTo>
                    <a:pt x="3630" y="8401"/>
                  </a:lnTo>
                  <a:lnTo>
                    <a:pt x="3645" y="8416"/>
                  </a:lnTo>
                  <a:cubicBezTo>
                    <a:pt x="3690" y="8416"/>
                    <a:pt x="3734" y="8431"/>
                    <a:pt x="3779" y="8431"/>
                  </a:cubicBezTo>
                  <a:cubicBezTo>
                    <a:pt x="3791" y="8435"/>
                    <a:pt x="3800" y="8438"/>
                    <a:pt x="3808" y="8438"/>
                  </a:cubicBezTo>
                  <a:cubicBezTo>
                    <a:pt x="3828" y="8438"/>
                    <a:pt x="3840" y="8417"/>
                    <a:pt x="3884" y="8341"/>
                  </a:cubicBezTo>
                  <a:cubicBezTo>
                    <a:pt x="3884" y="8311"/>
                    <a:pt x="3884" y="8281"/>
                    <a:pt x="3899" y="8252"/>
                  </a:cubicBezTo>
                  <a:lnTo>
                    <a:pt x="3869" y="8252"/>
                  </a:lnTo>
                  <a:cubicBezTo>
                    <a:pt x="3869" y="8222"/>
                    <a:pt x="3884" y="8207"/>
                    <a:pt x="3899" y="8177"/>
                  </a:cubicBezTo>
                  <a:lnTo>
                    <a:pt x="3928" y="8177"/>
                  </a:lnTo>
                  <a:cubicBezTo>
                    <a:pt x="3928" y="8162"/>
                    <a:pt x="3928" y="8162"/>
                    <a:pt x="3928" y="8147"/>
                  </a:cubicBezTo>
                  <a:cubicBezTo>
                    <a:pt x="3988" y="7998"/>
                    <a:pt x="3988" y="7998"/>
                    <a:pt x="3958" y="7893"/>
                  </a:cubicBezTo>
                  <a:cubicBezTo>
                    <a:pt x="3958" y="7863"/>
                    <a:pt x="3973" y="7863"/>
                    <a:pt x="3988" y="7833"/>
                  </a:cubicBezTo>
                  <a:cubicBezTo>
                    <a:pt x="3988" y="7818"/>
                    <a:pt x="3988" y="7818"/>
                    <a:pt x="4003" y="7804"/>
                  </a:cubicBezTo>
                  <a:lnTo>
                    <a:pt x="4063" y="7759"/>
                  </a:lnTo>
                  <a:cubicBezTo>
                    <a:pt x="4070" y="7751"/>
                    <a:pt x="4074" y="7748"/>
                    <a:pt x="4082" y="7748"/>
                  </a:cubicBezTo>
                  <a:cubicBezTo>
                    <a:pt x="4089" y="7748"/>
                    <a:pt x="4100" y="7751"/>
                    <a:pt x="4123" y="7759"/>
                  </a:cubicBezTo>
                  <a:lnTo>
                    <a:pt x="4138" y="7759"/>
                  </a:lnTo>
                  <a:lnTo>
                    <a:pt x="4138" y="7744"/>
                  </a:lnTo>
                  <a:lnTo>
                    <a:pt x="4123" y="7744"/>
                  </a:lnTo>
                  <a:cubicBezTo>
                    <a:pt x="4123" y="7729"/>
                    <a:pt x="4138" y="7729"/>
                    <a:pt x="4138" y="7729"/>
                  </a:cubicBezTo>
                  <a:cubicBezTo>
                    <a:pt x="4153" y="7729"/>
                    <a:pt x="4167" y="7699"/>
                    <a:pt x="4197" y="7684"/>
                  </a:cubicBezTo>
                  <a:lnTo>
                    <a:pt x="4212" y="7684"/>
                  </a:lnTo>
                  <a:cubicBezTo>
                    <a:pt x="4235" y="7692"/>
                    <a:pt x="4257" y="7695"/>
                    <a:pt x="4279" y="7695"/>
                  </a:cubicBezTo>
                  <a:cubicBezTo>
                    <a:pt x="4302" y="7695"/>
                    <a:pt x="4324" y="7692"/>
                    <a:pt x="4347" y="7684"/>
                  </a:cubicBezTo>
                  <a:cubicBezTo>
                    <a:pt x="4347" y="7684"/>
                    <a:pt x="4347" y="7669"/>
                    <a:pt x="4347" y="7669"/>
                  </a:cubicBezTo>
                  <a:cubicBezTo>
                    <a:pt x="4391" y="7639"/>
                    <a:pt x="4391" y="7639"/>
                    <a:pt x="4406" y="7565"/>
                  </a:cubicBezTo>
                  <a:lnTo>
                    <a:pt x="4406" y="7550"/>
                  </a:lnTo>
                  <a:cubicBezTo>
                    <a:pt x="4421" y="7535"/>
                    <a:pt x="4451" y="7520"/>
                    <a:pt x="4451" y="7490"/>
                  </a:cubicBezTo>
                  <a:cubicBezTo>
                    <a:pt x="4451" y="7475"/>
                    <a:pt x="4451" y="7475"/>
                    <a:pt x="4466" y="7460"/>
                  </a:cubicBezTo>
                  <a:cubicBezTo>
                    <a:pt x="4481" y="7445"/>
                    <a:pt x="4481" y="7445"/>
                    <a:pt x="4481" y="7430"/>
                  </a:cubicBezTo>
                  <a:cubicBezTo>
                    <a:pt x="4481" y="7415"/>
                    <a:pt x="4466" y="7385"/>
                    <a:pt x="4481" y="7370"/>
                  </a:cubicBezTo>
                  <a:cubicBezTo>
                    <a:pt x="4496" y="7341"/>
                    <a:pt x="4541" y="7311"/>
                    <a:pt x="4526" y="7266"/>
                  </a:cubicBezTo>
                  <a:cubicBezTo>
                    <a:pt x="4526" y="7221"/>
                    <a:pt x="4526" y="7236"/>
                    <a:pt x="4541" y="7146"/>
                  </a:cubicBezTo>
                  <a:cubicBezTo>
                    <a:pt x="4541" y="7087"/>
                    <a:pt x="4541" y="7042"/>
                    <a:pt x="4526" y="6997"/>
                  </a:cubicBezTo>
                  <a:lnTo>
                    <a:pt x="4526" y="6982"/>
                  </a:lnTo>
                  <a:lnTo>
                    <a:pt x="4526" y="6922"/>
                  </a:lnTo>
                  <a:cubicBezTo>
                    <a:pt x="4601" y="6878"/>
                    <a:pt x="4601" y="6878"/>
                    <a:pt x="4601" y="6878"/>
                  </a:cubicBezTo>
                  <a:cubicBezTo>
                    <a:pt x="4748" y="6656"/>
                    <a:pt x="4815" y="6556"/>
                    <a:pt x="4845" y="6506"/>
                  </a:cubicBezTo>
                  <a:lnTo>
                    <a:pt x="4845" y="6506"/>
                  </a:lnTo>
                  <a:cubicBezTo>
                    <a:pt x="4860" y="6507"/>
                    <a:pt x="4874" y="6514"/>
                    <a:pt x="4884" y="6534"/>
                  </a:cubicBezTo>
                  <a:cubicBezTo>
                    <a:pt x="4869" y="6504"/>
                    <a:pt x="4869" y="6474"/>
                    <a:pt x="4869" y="6444"/>
                  </a:cubicBezTo>
                  <a:cubicBezTo>
                    <a:pt x="4869" y="6458"/>
                    <a:pt x="4869" y="6465"/>
                    <a:pt x="4845" y="6506"/>
                  </a:cubicBezTo>
                  <a:lnTo>
                    <a:pt x="4845" y="6506"/>
                  </a:lnTo>
                  <a:cubicBezTo>
                    <a:pt x="4844" y="6506"/>
                    <a:pt x="4842" y="6506"/>
                    <a:pt x="4841" y="6506"/>
                  </a:cubicBezTo>
                  <a:cubicBezTo>
                    <a:pt x="4823" y="6506"/>
                    <a:pt x="4802" y="6513"/>
                    <a:pt x="4782" y="6513"/>
                  </a:cubicBezTo>
                  <a:cubicBezTo>
                    <a:pt x="4771" y="6513"/>
                    <a:pt x="4760" y="6511"/>
                    <a:pt x="4750" y="6504"/>
                  </a:cubicBezTo>
                  <a:lnTo>
                    <a:pt x="4735" y="6504"/>
                  </a:lnTo>
                  <a:lnTo>
                    <a:pt x="4735" y="6489"/>
                  </a:lnTo>
                  <a:lnTo>
                    <a:pt x="4720" y="6474"/>
                  </a:lnTo>
                  <a:cubicBezTo>
                    <a:pt x="4630" y="6430"/>
                    <a:pt x="4586" y="6340"/>
                    <a:pt x="4496" y="6310"/>
                  </a:cubicBezTo>
                  <a:cubicBezTo>
                    <a:pt x="4481" y="6300"/>
                    <a:pt x="4466" y="6297"/>
                    <a:pt x="4451" y="6297"/>
                  </a:cubicBezTo>
                  <a:cubicBezTo>
                    <a:pt x="4421" y="6297"/>
                    <a:pt x="4391" y="6310"/>
                    <a:pt x="4362" y="6310"/>
                  </a:cubicBezTo>
                  <a:cubicBezTo>
                    <a:pt x="4340" y="6299"/>
                    <a:pt x="4327" y="6289"/>
                    <a:pt x="4310" y="6289"/>
                  </a:cubicBezTo>
                  <a:cubicBezTo>
                    <a:pt x="4303" y="6289"/>
                    <a:pt x="4296" y="6291"/>
                    <a:pt x="4287" y="6295"/>
                  </a:cubicBezTo>
                  <a:cubicBezTo>
                    <a:pt x="4251" y="6295"/>
                    <a:pt x="4215" y="6257"/>
                    <a:pt x="4172" y="6257"/>
                  </a:cubicBezTo>
                  <a:cubicBezTo>
                    <a:pt x="4161" y="6257"/>
                    <a:pt x="4150" y="6259"/>
                    <a:pt x="4138" y="6265"/>
                  </a:cubicBezTo>
                  <a:lnTo>
                    <a:pt x="4138" y="6250"/>
                  </a:lnTo>
                  <a:cubicBezTo>
                    <a:pt x="4123" y="6250"/>
                    <a:pt x="4123" y="6250"/>
                    <a:pt x="4093" y="6280"/>
                  </a:cubicBezTo>
                  <a:lnTo>
                    <a:pt x="4108" y="6265"/>
                  </a:lnTo>
                  <a:cubicBezTo>
                    <a:pt x="4108" y="6250"/>
                    <a:pt x="4108" y="6250"/>
                    <a:pt x="4108" y="6235"/>
                  </a:cubicBezTo>
                  <a:lnTo>
                    <a:pt x="4078" y="6235"/>
                  </a:lnTo>
                  <a:lnTo>
                    <a:pt x="4078" y="6220"/>
                  </a:lnTo>
                  <a:cubicBezTo>
                    <a:pt x="4078" y="6220"/>
                    <a:pt x="4078" y="6206"/>
                    <a:pt x="4063" y="6206"/>
                  </a:cubicBezTo>
                  <a:cubicBezTo>
                    <a:pt x="4048" y="6191"/>
                    <a:pt x="4033" y="6176"/>
                    <a:pt x="4033" y="6161"/>
                  </a:cubicBezTo>
                  <a:cubicBezTo>
                    <a:pt x="4018" y="6161"/>
                    <a:pt x="4003" y="6176"/>
                    <a:pt x="4003" y="6191"/>
                  </a:cubicBezTo>
                  <a:lnTo>
                    <a:pt x="4003" y="6176"/>
                  </a:lnTo>
                  <a:cubicBezTo>
                    <a:pt x="3943" y="6131"/>
                    <a:pt x="3884" y="6101"/>
                    <a:pt x="3809" y="6086"/>
                  </a:cubicBezTo>
                  <a:cubicBezTo>
                    <a:pt x="3764" y="6086"/>
                    <a:pt x="3764" y="6086"/>
                    <a:pt x="3675" y="6220"/>
                  </a:cubicBezTo>
                  <a:lnTo>
                    <a:pt x="3645" y="6250"/>
                  </a:lnTo>
                  <a:cubicBezTo>
                    <a:pt x="3645" y="6206"/>
                    <a:pt x="3645" y="6206"/>
                    <a:pt x="3675" y="6191"/>
                  </a:cubicBezTo>
                  <a:cubicBezTo>
                    <a:pt x="3690" y="6176"/>
                    <a:pt x="3690" y="6176"/>
                    <a:pt x="3704" y="6146"/>
                  </a:cubicBezTo>
                  <a:cubicBezTo>
                    <a:pt x="3719" y="6101"/>
                    <a:pt x="3704" y="6116"/>
                    <a:pt x="3719" y="6101"/>
                  </a:cubicBezTo>
                  <a:cubicBezTo>
                    <a:pt x="3719" y="6086"/>
                    <a:pt x="3719" y="6071"/>
                    <a:pt x="3719" y="6056"/>
                  </a:cubicBezTo>
                  <a:lnTo>
                    <a:pt x="3630" y="6041"/>
                  </a:lnTo>
                  <a:lnTo>
                    <a:pt x="3630" y="6026"/>
                  </a:lnTo>
                  <a:cubicBezTo>
                    <a:pt x="3615" y="6011"/>
                    <a:pt x="3600" y="5996"/>
                    <a:pt x="3585" y="5996"/>
                  </a:cubicBezTo>
                  <a:lnTo>
                    <a:pt x="3570" y="5996"/>
                  </a:lnTo>
                  <a:lnTo>
                    <a:pt x="3570" y="5981"/>
                  </a:lnTo>
                  <a:lnTo>
                    <a:pt x="3570" y="5967"/>
                  </a:lnTo>
                  <a:cubicBezTo>
                    <a:pt x="3570" y="5937"/>
                    <a:pt x="3600" y="5907"/>
                    <a:pt x="3585" y="5877"/>
                  </a:cubicBezTo>
                  <a:cubicBezTo>
                    <a:pt x="3585" y="5847"/>
                    <a:pt x="3510" y="5787"/>
                    <a:pt x="3495" y="5728"/>
                  </a:cubicBezTo>
                  <a:cubicBezTo>
                    <a:pt x="3480" y="5698"/>
                    <a:pt x="3480" y="5668"/>
                    <a:pt x="3466" y="5638"/>
                  </a:cubicBezTo>
                  <a:cubicBezTo>
                    <a:pt x="3456" y="5610"/>
                    <a:pt x="3453" y="5599"/>
                    <a:pt x="3444" y="5599"/>
                  </a:cubicBezTo>
                  <a:cubicBezTo>
                    <a:pt x="3439" y="5599"/>
                    <a:pt x="3432" y="5603"/>
                    <a:pt x="3421" y="5608"/>
                  </a:cubicBezTo>
                  <a:lnTo>
                    <a:pt x="3406" y="5578"/>
                  </a:lnTo>
                  <a:cubicBezTo>
                    <a:pt x="3316" y="5489"/>
                    <a:pt x="3316" y="5489"/>
                    <a:pt x="3286" y="5474"/>
                  </a:cubicBezTo>
                  <a:lnTo>
                    <a:pt x="3271" y="5474"/>
                  </a:lnTo>
                  <a:cubicBezTo>
                    <a:pt x="3256" y="5459"/>
                    <a:pt x="3227" y="5444"/>
                    <a:pt x="3212" y="5429"/>
                  </a:cubicBezTo>
                  <a:cubicBezTo>
                    <a:pt x="3197" y="5421"/>
                    <a:pt x="3178" y="5418"/>
                    <a:pt x="3159" y="5418"/>
                  </a:cubicBezTo>
                  <a:cubicBezTo>
                    <a:pt x="3141" y="5418"/>
                    <a:pt x="3122" y="5421"/>
                    <a:pt x="3107" y="5429"/>
                  </a:cubicBezTo>
                  <a:lnTo>
                    <a:pt x="3062" y="5429"/>
                  </a:lnTo>
                  <a:lnTo>
                    <a:pt x="3032" y="5444"/>
                  </a:lnTo>
                  <a:cubicBezTo>
                    <a:pt x="2958" y="5429"/>
                    <a:pt x="2958" y="5429"/>
                    <a:pt x="2928" y="5399"/>
                  </a:cubicBezTo>
                  <a:lnTo>
                    <a:pt x="2913" y="5399"/>
                  </a:lnTo>
                  <a:lnTo>
                    <a:pt x="2913" y="5384"/>
                  </a:lnTo>
                  <a:cubicBezTo>
                    <a:pt x="2898" y="5354"/>
                    <a:pt x="2898" y="5354"/>
                    <a:pt x="2883" y="5354"/>
                  </a:cubicBezTo>
                  <a:lnTo>
                    <a:pt x="2853" y="5354"/>
                  </a:lnTo>
                  <a:lnTo>
                    <a:pt x="2838" y="5384"/>
                  </a:lnTo>
                  <a:cubicBezTo>
                    <a:pt x="2853" y="5324"/>
                    <a:pt x="2838" y="5280"/>
                    <a:pt x="2808" y="5235"/>
                  </a:cubicBezTo>
                  <a:cubicBezTo>
                    <a:pt x="2778" y="5220"/>
                    <a:pt x="2778" y="5220"/>
                    <a:pt x="2734" y="5205"/>
                  </a:cubicBezTo>
                  <a:cubicBezTo>
                    <a:pt x="2734" y="5190"/>
                    <a:pt x="2719" y="5175"/>
                    <a:pt x="2719" y="5160"/>
                  </a:cubicBezTo>
                  <a:lnTo>
                    <a:pt x="2629" y="5160"/>
                  </a:lnTo>
                  <a:cubicBezTo>
                    <a:pt x="2629" y="5160"/>
                    <a:pt x="2629" y="5145"/>
                    <a:pt x="2629" y="5145"/>
                  </a:cubicBezTo>
                  <a:cubicBezTo>
                    <a:pt x="2629" y="5130"/>
                    <a:pt x="2644" y="5115"/>
                    <a:pt x="2644" y="5100"/>
                  </a:cubicBezTo>
                  <a:lnTo>
                    <a:pt x="2644" y="5085"/>
                  </a:lnTo>
                  <a:lnTo>
                    <a:pt x="2599" y="5085"/>
                  </a:lnTo>
                  <a:lnTo>
                    <a:pt x="2599" y="5070"/>
                  </a:lnTo>
                  <a:lnTo>
                    <a:pt x="2569" y="5070"/>
                  </a:lnTo>
                  <a:cubicBezTo>
                    <a:pt x="2569" y="5070"/>
                    <a:pt x="2569" y="5056"/>
                    <a:pt x="2569" y="5056"/>
                  </a:cubicBezTo>
                  <a:cubicBezTo>
                    <a:pt x="2569" y="5056"/>
                    <a:pt x="2563" y="5062"/>
                    <a:pt x="2558" y="5062"/>
                  </a:cubicBezTo>
                  <a:cubicBezTo>
                    <a:pt x="2556" y="5062"/>
                    <a:pt x="2554" y="5061"/>
                    <a:pt x="2554" y="5056"/>
                  </a:cubicBezTo>
                  <a:lnTo>
                    <a:pt x="2554" y="5041"/>
                  </a:lnTo>
                  <a:lnTo>
                    <a:pt x="2554" y="5026"/>
                  </a:lnTo>
                  <a:lnTo>
                    <a:pt x="2540" y="5026"/>
                  </a:lnTo>
                  <a:lnTo>
                    <a:pt x="2540" y="5011"/>
                  </a:lnTo>
                  <a:lnTo>
                    <a:pt x="2569" y="5011"/>
                  </a:lnTo>
                  <a:lnTo>
                    <a:pt x="2584" y="4996"/>
                  </a:lnTo>
                  <a:lnTo>
                    <a:pt x="2360" y="4996"/>
                  </a:lnTo>
                  <a:lnTo>
                    <a:pt x="2360" y="5011"/>
                  </a:lnTo>
                  <a:lnTo>
                    <a:pt x="2345" y="5011"/>
                  </a:lnTo>
                  <a:lnTo>
                    <a:pt x="2316" y="5041"/>
                  </a:lnTo>
                  <a:lnTo>
                    <a:pt x="2256" y="5041"/>
                  </a:lnTo>
                  <a:lnTo>
                    <a:pt x="2256" y="5026"/>
                  </a:lnTo>
                  <a:cubicBezTo>
                    <a:pt x="2256" y="5026"/>
                    <a:pt x="2256" y="5011"/>
                    <a:pt x="2241" y="5011"/>
                  </a:cubicBezTo>
                  <a:lnTo>
                    <a:pt x="2211" y="5011"/>
                  </a:lnTo>
                  <a:lnTo>
                    <a:pt x="2151" y="5026"/>
                  </a:lnTo>
                  <a:lnTo>
                    <a:pt x="2091" y="5026"/>
                  </a:lnTo>
                  <a:cubicBezTo>
                    <a:pt x="2091" y="5026"/>
                    <a:pt x="2077" y="5011"/>
                    <a:pt x="2077" y="4996"/>
                  </a:cubicBezTo>
                  <a:cubicBezTo>
                    <a:pt x="2077" y="4996"/>
                    <a:pt x="2091" y="4981"/>
                    <a:pt x="2091" y="4981"/>
                  </a:cubicBezTo>
                  <a:lnTo>
                    <a:pt x="2091" y="4966"/>
                  </a:lnTo>
                  <a:lnTo>
                    <a:pt x="2077" y="4966"/>
                  </a:lnTo>
                  <a:lnTo>
                    <a:pt x="2062" y="4951"/>
                  </a:lnTo>
                  <a:lnTo>
                    <a:pt x="2032" y="4936"/>
                  </a:lnTo>
                  <a:lnTo>
                    <a:pt x="1987" y="4936"/>
                  </a:lnTo>
                  <a:lnTo>
                    <a:pt x="1987" y="4921"/>
                  </a:lnTo>
                  <a:cubicBezTo>
                    <a:pt x="1987" y="4921"/>
                    <a:pt x="1987" y="4906"/>
                    <a:pt x="1987" y="4891"/>
                  </a:cubicBezTo>
                  <a:lnTo>
                    <a:pt x="1987" y="4876"/>
                  </a:lnTo>
                  <a:lnTo>
                    <a:pt x="1957" y="4861"/>
                  </a:lnTo>
                  <a:cubicBezTo>
                    <a:pt x="1957" y="4876"/>
                    <a:pt x="1957" y="4906"/>
                    <a:pt x="1957" y="4906"/>
                  </a:cubicBezTo>
                  <a:lnTo>
                    <a:pt x="1957" y="4936"/>
                  </a:lnTo>
                  <a:lnTo>
                    <a:pt x="1912" y="4936"/>
                  </a:lnTo>
                  <a:lnTo>
                    <a:pt x="1897" y="4951"/>
                  </a:lnTo>
                  <a:lnTo>
                    <a:pt x="1897" y="4936"/>
                  </a:lnTo>
                  <a:lnTo>
                    <a:pt x="1882" y="4921"/>
                  </a:lnTo>
                  <a:cubicBezTo>
                    <a:pt x="1882" y="4936"/>
                    <a:pt x="1867" y="4951"/>
                    <a:pt x="1867" y="4966"/>
                  </a:cubicBezTo>
                  <a:lnTo>
                    <a:pt x="1867" y="4936"/>
                  </a:lnTo>
                  <a:lnTo>
                    <a:pt x="1867" y="4921"/>
                  </a:lnTo>
                  <a:lnTo>
                    <a:pt x="1867" y="4906"/>
                  </a:lnTo>
                  <a:lnTo>
                    <a:pt x="1808" y="4906"/>
                  </a:lnTo>
                  <a:cubicBezTo>
                    <a:pt x="1823" y="4906"/>
                    <a:pt x="1823" y="4891"/>
                    <a:pt x="1838" y="4876"/>
                  </a:cubicBezTo>
                  <a:lnTo>
                    <a:pt x="1838" y="4861"/>
                  </a:lnTo>
                  <a:cubicBezTo>
                    <a:pt x="1838" y="4832"/>
                    <a:pt x="1838" y="4832"/>
                    <a:pt x="1808" y="48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8115319" y="1219627"/>
              <a:ext cx="149" cy="2390"/>
            </a:xfrm>
            <a:custGeom>
              <a:rect b="b" l="l" r="r" t="t"/>
              <a:pathLst>
                <a:path extrusionOk="0" h="16" w="1">
                  <a:moveTo>
                    <a:pt x="0" y="0"/>
                  </a:moveTo>
                  <a:lnTo>
                    <a:pt x="0" y="15"/>
                  </a:lnTo>
                  <a:lnTo>
                    <a:pt x="0" y="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8106356" y="746674"/>
              <a:ext cx="11353" cy="13445"/>
            </a:xfrm>
            <a:custGeom>
              <a:rect b="b" l="l" r="r" t="t"/>
              <a:pathLst>
                <a:path extrusionOk="0" h="90" w="76">
                  <a:moveTo>
                    <a:pt x="60" y="0"/>
                  </a:moveTo>
                  <a:cubicBezTo>
                    <a:pt x="45" y="0"/>
                    <a:pt x="45" y="0"/>
                    <a:pt x="30" y="15"/>
                  </a:cubicBezTo>
                  <a:cubicBezTo>
                    <a:pt x="15" y="30"/>
                    <a:pt x="15" y="30"/>
                    <a:pt x="15" y="45"/>
                  </a:cubicBezTo>
                  <a:lnTo>
                    <a:pt x="15" y="60"/>
                  </a:lnTo>
                  <a:lnTo>
                    <a:pt x="0" y="75"/>
                  </a:lnTo>
                  <a:cubicBezTo>
                    <a:pt x="15" y="90"/>
                    <a:pt x="30" y="90"/>
                    <a:pt x="45" y="90"/>
                  </a:cubicBezTo>
                  <a:cubicBezTo>
                    <a:pt x="60" y="90"/>
                    <a:pt x="60" y="90"/>
                    <a:pt x="75" y="75"/>
                  </a:cubicBezTo>
                  <a:cubicBezTo>
                    <a:pt x="75" y="75"/>
                    <a:pt x="75" y="60"/>
                    <a:pt x="75" y="45"/>
                  </a:cubicBezTo>
                  <a:lnTo>
                    <a:pt x="75" y="30"/>
                  </a:lnTo>
                  <a:lnTo>
                    <a:pt x="75" y="15"/>
                  </a:lnTo>
                  <a:lnTo>
                    <a:pt x="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8072893" y="739951"/>
              <a:ext cx="11353" cy="9112"/>
            </a:xfrm>
            <a:custGeom>
              <a:rect b="b" l="l" r="r" t="t"/>
              <a:pathLst>
                <a:path extrusionOk="0" h="61" w="76">
                  <a:moveTo>
                    <a:pt x="60" y="0"/>
                  </a:moveTo>
                  <a:lnTo>
                    <a:pt x="45" y="15"/>
                  </a:lnTo>
                  <a:lnTo>
                    <a:pt x="30" y="15"/>
                  </a:lnTo>
                  <a:lnTo>
                    <a:pt x="15" y="30"/>
                  </a:lnTo>
                  <a:cubicBezTo>
                    <a:pt x="0" y="30"/>
                    <a:pt x="0" y="30"/>
                    <a:pt x="0" y="45"/>
                  </a:cubicBezTo>
                  <a:cubicBezTo>
                    <a:pt x="0" y="45"/>
                    <a:pt x="15" y="60"/>
                    <a:pt x="15" y="60"/>
                  </a:cubicBezTo>
                  <a:lnTo>
                    <a:pt x="45" y="60"/>
                  </a:lnTo>
                  <a:cubicBezTo>
                    <a:pt x="60" y="45"/>
                    <a:pt x="75" y="45"/>
                    <a:pt x="75" y="30"/>
                  </a:cubicBezTo>
                  <a:lnTo>
                    <a:pt x="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8222430" y="231295"/>
              <a:ext cx="8963" cy="8963"/>
            </a:xfrm>
            <a:custGeom>
              <a:rect b="b" l="l" r="r" t="t"/>
              <a:pathLst>
                <a:path extrusionOk="0" h="60" w="60">
                  <a:moveTo>
                    <a:pt x="30" y="0"/>
                  </a:moveTo>
                  <a:cubicBezTo>
                    <a:pt x="0" y="15"/>
                    <a:pt x="0" y="15"/>
                    <a:pt x="0" y="15"/>
                  </a:cubicBezTo>
                  <a:lnTo>
                    <a:pt x="0" y="30"/>
                  </a:lnTo>
                  <a:cubicBezTo>
                    <a:pt x="0" y="38"/>
                    <a:pt x="0" y="41"/>
                    <a:pt x="2" y="43"/>
                  </a:cubicBezTo>
                  <a:lnTo>
                    <a:pt x="2" y="43"/>
                  </a:lnTo>
                  <a:cubicBezTo>
                    <a:pt x="45" y="0"/>
                    <a:pt x="45" y="0"/>
                    <a:pt x="45" y="0"/>
                  </a:cubicBezTo>
                  <a:close/>
                  <a:moveTo>
                    <a:pt x="2" y="43"/>
                  </a:moveTo>
                  <a:cubicBezTo>
                    <a:pt x="1" y="44"/>
                    <a:pt x="1" y="44"/>
                    <a:pt x="0" y="45"/>
                  </a:cubicBezTo>
                  <a:lnTo>
                    <a:pt x="15" y="45"/>
                  </a:lnTo>
                  <a:cubicBezTo>
                    <a:pt x="8" y="45"/>
                    <a:pt x="4" y="45"/>
                    <a:pt x="2" y="43"/>
                  </a:cubicBezTo>
                  <a:close/>
                  <a:moveTo>
                    <a:pt x="45" y="45"/>
                  </a:moveTo>
                  <a:lnTo>
                    <a:pt x="45" y="60"/>
                  </a:lnTo>
                  <a:lnTo>
                    <a:pt x="60" y="60"/>
                  </a:lnTo>
                  <a:lnTo>
                    <a:pt x="60" y="4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8244688" y="197833"/>
              <a:ext cx="17926" cy="11204"/>
            </a:xfrm>
            <a:custGeom>
              <a:rect b="b" l="l" r="r" t="t"/>
              <a:pathLst>
                <a:path extrusionOk="0" h="75" w="120">
                  <a:moveTo>
                    <a:pt x="0" y="0"/>
                  </a:moveTo>
                  <a:cubicBezTo>
                    <a:pt x="0" y="0"/>
                    <a:pt x="0" y="15"/>
                    <a:pt x="0" y="15"/>
                  </a:cubicBezTo>
                  <a:lnTo>
                    <a:pt x="15" y="15"/>
                  </a:lnTo>
                  <a:cubicBezTo>
                    <a:pt x="15" y="45"/>
                    <a:pt x="15" y="45"/>
                    <a:pt x="30" y="45"/>
                  </a:cubicBezTo>
                  <a:cubicBezTo>
                    <a:pt x="30" y="45"/>
                    <a:pt x="45" y="60"/>
                    <a:pt x="45" y="60"/>
                  </a:cubicBezTo>
                  <a:lnTo>
                    <a:pt x="90" y="60"/>
                  </a:lnTo>
                  <a:lnTo>
                    <a:pt x="90" y="75"/>
                  </a:lnTo>
                  <a:cubicBezTo>
                    <a:pt x="105" y="75"/>
                    <a:pt x="120" y="75"/>
                    <a:pt x="120" y="60"/>
                  </a:cubicBezTo>
                  <a:cubicBezTo>
                    <a:pt x="120" y="45"/>
                    <a:pt x="105" y="30"/>
                    <a:pt x="75" y="15"/>
                  </a:cubicBezTo>
                  <a:cubicBezTo>
                    <a:pt x="75" y="15"/>
                    <a:pt x="60" y="0"/>
                    <a:pt x="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8289355" y="92965"/>
              <a:ext cx="4631" cy="4631"/>
            </a:xfrm>
            <a:custGeom>
              <a:rect b="b" l="l" r="r" t="t"/>
              <a:pathLst>
                <a:path extrusionOk="0" h="31" w="31">
                  <a:moveTo>
                    <a:pt x="30" y="0"/>
                  </a:moveTo>
                  <a:lnTo>
                    <a:pt x="0" y="30"/>
                  </a:lnTo>
                  <a:lnTo>
                    <a:pt x="15" y="30"/>
                  </a:lnTo>
                  <a:cubicBezTo>
                    <a:pt x="30" y="15"/>
                    <a:pt x="30" y="30"/>
                    <a:pt x="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8262466" y="70557"/>
              <a:ext cx="2390" cy="2390"/>
            </a:xfrm>
            <a:custGeom>
              <a:rect b="b" l="l" r="r" t="t"/>
              <a:pathLst>
                <a:path extrusionOk="0" h="16" w="16">
                  <a:moveTo>
                    <a:pt x="1" y="1"/>
                  </a:moveTo>
                  <a:lnTo>
                    <a:pt x="1" y="16"/>
                  </a:lnTo>
                  <a:lnTo>
                    <a:pt x="16" y="16"/>
                  </a:lnTo>
                  <a:cubicBezTo>
                    <a:pt x="16" y="16"/>
                    <a:pt x="16" y="1"/>
                    <a:pt x="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8253652" y="70557"/>
              <a:ext cx="2390" cy="2390"/>
            </a:xfrm>
            <a:custGeom>
              <a:rect b="b" l="l" r="r" t="t"/>
              <a:pathLst>
                <a:path extrusionOk="0" h="16" w="16">
                  <a:moveTo>
                    <a:pt x="0" y="1"/>
                  </a:moveTo>
                  <a:lnTo>
                    <a:pt x="0" y="16"/>
                  </a:lnTo>
                  <a:lnTo>
                    <a:pt x="15" y="16"/>
                  </a:lnTo>
                  <a:lnTo>
                    <a:pt x="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8260225" y="68316"/>
              <a:ext cx="4631" cy="149"/>
            </a:xfrm>
            <a:custGeom>
              <a:rect b="b" l="l" r="r" t="t"/>
              <a:pathLst>
                <a:path extrusionOk="0" h="1" w="31">
                  <a:moveTo>
                    <a:pt x="1" y="1"/>
                  </a:moveTo>
                  <a:lnTo>
                    <a:pt x="31" y="1"/>
                  </a:lnTo>
                  <a:lnTo>
                    <a:pt x="31" y="1"/>
                  </a:lnTo>
                  <a:lnTo>
                    <a:pt x="31" y="1"/>
                  </a:lnTo>
                  <a:lnTo>
                    <a:pt x="31" y="1"/>
                  </a:lnTo>
                  <a:lnTo>
                    <a:pt x="31" y="1"/>
                  </a:lnTo>
                  <a:lnTo>
                    <a:pt x="16" y="1"/>
                  </a:lnTo>
                  <a:lnTo>
                    <a:pt x="16" y="1"/>
                  </a:lnTo>
                  <a:lnTo>
                    <a:pt x="1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8269188" y="77279"/>
              <a:ext cx="4631" cy="149"/>
            </a:xfrm>
            <a:custGeom>
              <a:rect b="b" l="l" r="r" t="t"/>
              <a:pathLst>
                <a:path extrusionOk="0" h="1" w="31">
                  <a:moveTo>
                    <a:pt x="16" y="1"/>
                  </a:moveTo>
                  <a:lnTo>
                    <a:pt x="1" y="1"/>
                  </a:lnTo>
                  <a:lnTo>
                    <a:pt x="1" y="1"/>
                  </a:lnTo>
                  <a:lnTo>
                    <a:pt x="1" y="1"/>
                  </a:lnTo>
                  <a:lnTo>
                    <a:pt x="16" y="1"/>
                  </a:lnTo>
                  <a:lnTo>
                    <a:pt x="31" y="1"/>
                  </a:lnTo>
                  <a:lnTo>
                    <a:pt x="31" y="1"/>
                  </a:lnTo>
                  <a:lnTo>
                    <a:pt x="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8229003" y="81761"/>
              <a:ext cx="9113" cy="9710"/>
            </a:xfrm>
            <a:custGeom>
              <a:rect b="b" l="l" r="r" t="t"/>
              <a:pathLst>
                <a:path extrusionOk="0" h="65" w="61">
                  <a:moveTo>
                    <a:pt x="46" y="1"/>
                  </a:moveTo>
                  <a:lnTo>
                    <a:pt x="16" y="30"/>
                  </a:lnTo>
                  <a:cubicBezTo>
                    <a:pt x="31" y="30"/>
                    <a:pt x="46" y="16"/>
                    <a:pt x="61" y="1"/>
                  </a:cubicBezTo>
                  <a:close/>
                  <a:moveTo>
                    <a:pt x="16" y="30"/>
                  </a:moveTo>
                  <a:cubicBezTo>
                    <a:pt x="16" y="30"/>
                    <a:pt x="1" y="30"/>
                    <a:pt x="1" y="45"/>
                  </a:cubicBezTo>
                  <a:lnTo>
                    <a:pt x="1" y="60"/>
                  </a:lnTo>
                  <a:cubicBezTo>
                    <a:pt x="1" y="63"/>
                    <a:pt x="1" y="64"/>
                    <a:pt x="2" y="64"/>
                  </a:cubicBezTo>
                  <a:cubicBezTo>
                    <a:pt x="6" y="64"/>
                    <a:pt x="16" y="43"/>
                    <a:pt x="16" y="3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8217948" y="72798"/>
              <a:ext cx="15686" cy="6872"/>
            </a:xfrm>
            <a:custGeom>
              <a:rect b="b" l="l" r="r" t="t"/>
              <a:pathLst>
                <a:path extrusionOk="0" h="46" w="105">
                  <a:moveTo>
                    <a:pt x="105" y="1"/>
                  </a:moveTo>
                  <a:cubicBezTo>
                    <a:pt x="100" y="6"/>
                    <a:pt x="93" y="11"/>
                    <a:pt x="85" y="16"/>
                  </a:cubicBezTo>
                  <a:lnTo>
                    <a:pt x="90" y="16"/>
                  </a:lnTo>
                  <a:cubicBezTo>
                    <a:pt x="90" y="16"/>
                    <a:pt x="104" y="1"/>
                    <a:pt x="105" y="1"/>
                  </a:cubicBezTo>
                  <a:close/>
                  <a:moveTo>
                    <a:pt x="30" y="16"/>
                  </a:moveTo>
                  <a:cubicBezTo>
                    <a:pt x="0" y="16"/>
                    <a:pt x="0" y="16"/>
                    <a:pt x="0" y="31"/>
                  </a:cubicBezTo>
                  <a:cubicBezTo>
                    <a:pt x="0" y="31"/>
                    <a:pt x="0" y="46"/>
                    <a:pt x="0" y="46"/>
                  </a:cubicBezTo>
                  <a:lnTo>
                    <a:pt x="30" y="46"/>
                  </a:lnTo>
                  <a:cubicBezTo>
                    <a:pt x="50" y="36"/>
                    <a:pt x="70" y="26"/>
                    <a:pt x="85" y="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8135337" y="162130"/>
              <a:ext cx="6872" cy="4631"/>
            </a:xfrm>
            <a:custGeom>
              <a:rect b="b" l="l" r="r" t="t"/>
              <a:pathLst>
                <a:path extrusionOk="0" h="31" w="46">
                  <a:moveTo>
                    <a:pt x="30" y="0"/>
                  </a:moveTo>
                  <a:cubicBezTo>
                    <a:pt x="16" y="0"/>
                    <a:pt x="1" y="0"/>
                    <a:pt x="1" y="15"/>
                  </a:cubicBezTo>
                  <a:lnTo>
                    <a:pt x="16" y="15"/>
                  </a:lnTo>
                  <a:cubicBezTo>
                    <a:pt x="30" y="30"/>
                    <a:pt x="30" y="30"/>
                    <a:pt x="30" y="30"/>
                  </a:cubicBezTo>
                  <a:lnTo>
                    <a:pt x="45" y="30"/>
                  </a:lnTo>
                  <a:cubicBezTo>
                    <a:pt x="45" y="15"/>
                    <a:pt x="45" y="15"/>
                    <a:pt x="45" y="15"/>
                  </a:cubicBezTo>
                  <a:cubicBezTo>
                    <a:pt x="45" y="0"/>
                    <a:pt x="45" y="0"/>
                    <a:pt x="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8291596" y="37095"/>
              <a:ext cx="15686" cy="9112"/>
            </a:xfrm>
            <a:custGeom>
              <a:rect b="b" l="l" r="r" t="t"/>
              <a:pathLst>
                <a:path extrusionOk="0" h="61" w="105">
                  <a:moveTo>
                    <a:pt x="45" y="1"/>
                  </a:moveTo>
                  <a:lnTo>
                    <a:pt x="45" y="16"/>
                  </a:lnTo>
                  <a:cubicBezTo>
                    <a:pt x="0" y="31"/>
                    <a:pt x="0" y="31"/>
                    <a:pt x="0" y="61"/>
                  </a:cubicBezTo>
                  <a:lnTo>
                    <a:pt x="30" y="61"/>
                  </a:lnTo>
                  <a:cubicBezTo>
                    <a:pt x="45" y="61"/>
                    <a:pt x="75" y="46"/>
                    <a:pt x="90" y="31"/>
                  </a:cubicBezTo>
                  <a:cubicBezTo>
                    <a:pt x="90" y="31"/>
                    <a:pt x="105" y="16"/>
                    <a:pt x="105" y="16"/>
                  </a:cubicBezTo>
                  <a:cubicBezTo>
                    <a:pt x="105" y="1"/>
                    <a:pt x="105" y="1"/>
                    <a:pt x="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8291596" y="37095"/>
              <a:ext cx="4482" cy="2390"/>
            </a:xfrm>
            <a:custGeom>
              <a:rect b="b" l="l" r="r" t="t"/>
              <a:pathLst>
                <a:path extrusionOk="0" h="16" w="30">
                  <a:moveTo>
                    <a:pt x="0" y="1"/>
                  </a:moveTo>
                  <a:lnTo>
                    <a:pt x="0" y="16"/>
                  </a:lnTo>
                  <a:lnTo>
                    <a:pt x="30" y="16"/>
                  </a:lnTo>
                  <a:lnTo>
                    <a:pt x="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8300410" y="26040"/>
              <a:ext cx="4631" cy="2390"/>
            </a:xfrm>
            <a:custGeom>
              <a:rect b="b" l="l" r="r" t="t"/>
              <a:pathLst>
                <a:path extrusionOk="0" h="16" w="31">
                  <a:moveTo>
                    <a:pt x="16" y="0"/>
                  </a:moveTo>
                  <a:lnTo>
                    <a:pt x="1" y="15"/>
                  </a:lnTo>
                  <a:cubicBezTo>
                    <a:pt x="16" y="15"/>
                    <a:pt x="31" y="15"/>
                    <a:pt x="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8300410" y="32762"/>
              <a:ext cx="2390" cy="149"/>
            </a:xfrm>
            <a:custGeom>
              <a:rect b="b" l="l" r="r" t="t"/>
              <a:pathLst>
                <a:path extrusionOk="0" h="1" w="16">
                  <a:moveTo>
                    <a:pt x="16" y="0"/>
                  </a:moveTo>
                  <a:lnTo>
                    <a:pt x="16" y="0"/>
                  </a:lnTo>
                  <a:lnTo>
                    <a:pt x="16" y="0"/>
                  </a:lnTo>
                  <a:lnTo>
                    <a:pt x="16" y="0"/>
                  </a:lnTo>
                  <a:lnTo>
                    <a:pt x="16" y="0"/>
                  </a:lnTo>
                  <a:lnTo>
                    <a:pt x="16" y="0"/>
                  </a:lnTo>
                  <a:lnTo>
                    <a:pt x="16" y="0"/>
                  </a:lnTo>
                  <a:lnTo>
                    <a:pt x="16" y="0"/>
                  </a:lnTo>
                  <a:lnTo>
                    <a:pt x="16" y="0"/>
                  </a:lnTo>
                  <a:lnTo>
                    <a:pt x="16" y="0"/>
                  </a:lnTo>
                  <a:lnTo>
                    <a:pt x="1" y="0"/>
                  </a:lnTo>
                  <a:lnTo>
                    <a:pt x="1" y="0"/>
                  </a:lnTo>
                  <a:cubicBezTo>
                    <a:pt x="1" y="0"/>
                    <a:pt x="16" y="0"/>
                    <a:pt x="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7892134" y="115223"/>
              <a:ext cx="2390" cy="2390"/>
            </a:xfrm>
            <a:custGeom>
              <a:rect b="b" l="l" r="r" t="t"/>
              <a:pathLst>
                <a:path extrusionOk="0" h="16" w="16">
                  <a:moveTo>
                    <a:pt x="1" y="16"/>
                  </a:moveTo>
                  <a:lnTo>
                    <a:pt x="1" y="16"/>
                  </a:lnTo>
                  <a:lnTo>
                    <a:pt x="16" y="1"/>
                  </a:lnTo>
                  <a:lnTo>
                    <a:pt x="16" y="1"/>
                  </a:lnTo>
                  <a:lnTo>
                    <a:pt x="1" y="16"/>
                  </a:lnTo>
                  <a:lnTo>
                    <a:pt x="1" y="16"/>
                  </a:lnTo>
                  <a:lnTo>
                    <a:pt x="1" y="16"/>
                  </a:lnTo>
                  <a:lnTo>
                    <a:pt x="1" y="16"/>
                  </a:lnTo>
                  <a:lnTo>
                    <a:pt x="16" y="1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7874357" y="144204"/>
              <a:ext cx="24649" cy="24798"/>
            </a:xfrm>
            <a:custGeom>
              <a:rect b="b" l="l" r="r" t="t"/>
              <a:pathLst>
                <a:path extrusionOk="0" h="166" w="165">
                  <a:moveTo>
                    <a:pt x="150" y="1"/>
                  </a:moveTo>
                  <a:lnTo>
                    <a:pt x="120" y="31"/>
                  </a:lnTo>
                  <a:cubicBezTo>
                    <a:pt x="90" y="46"/>
                    <a:pt x="45" y="105"/>
                    <a:pt x="45" y="105"/>
                  </a:cubicBezTo>
                  <a:lnTo>
                    <a:pt x="15" y="135"/>
                  </a:lnTo>
                  <a:cubicBezTo>
                    <a:pt x="0" y="150"/>
                    <a:pt x="0" y="150"/>
                    <a:pt x="0" y="165"/>
                  </a:cubicBezTo>
                  <a:cubicBezTo>
                    <a:pt x="15" y="150"/>
                    <a:pt x="30" y="135"/>
                    <a:pt x="45" y="120"/>
                  </a:cubicBezTo>
                  <a:cubicBezTo>
                    <a:pt x="105" y="61"/>
                    <a:pt x="105" y="61"/>
                    <a:pt x="120" y="46"/>
                  </a:cubicBezTo>
                  <a:cubicBezTo>
                    <a:pt x="135" y="31"/>
                    <a:pt x="150" y="16"/>
                    <a:pt x="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8349558" y="1422641"/>
              <a:ext cx="6872" cy="4631"/>
            </a:xfrm>
            <a:custGeom>
              <a:rect b="b" l="l" r="r" t="t"/>
              <a:pathLst>
                <a:path extrusionOk="0" h="31" w="46">
                  <a:moveTo>
                    <a:pt x="30" y="0"/>
                  </a:moveTo>
                  <a:lnTo>
                    <a:pt x="30" y="15"/>
                  </a:lnTo>
                  <a:lnTo>
                    <a:pt x="0" y="15"/>
                  </a:lnTo>
                  <a:lnTo>
                    <a:pt x="0" y="30"/>
                  </a:lnTo>
                  <a:lnTo>
                    <a:pt x="45" y="30"/>
                  </a:lnTo>
                  <a:lnTo>
                    <a:pt x="45" y="0"/>
                  </a:lnTo>
                  <a:cubicBezTo>
                    <a:pt x="38" y="8"/>
                    <a:pt x="34" y="12"/>
                    <a:pt x="32" y="12"/>
                  </a:cubicBezTo>
                  <a:cubicBezTo>
                    <a:pt x="30" y="12"/>
                    <a:pt x="30" y="8"/>
                    <a:pt x="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7878838" y="552473"/>
              <a:ext cx="102779" cy="49297"/>
            </a:xfrm>
            <a:custGeom>
              <a:rect b="b" l="l" r="r" t="t"/>
              <a:pathLst>
                <a:path extrusionOk="0" h="330" w="688">
                  <a:moveTo>
                    <a:pt x="209" y="1"/>
                  </a:moveTo>
                  <a:cubicBezTo>
                    <a:pt x="179" y="1"/>
                    <a:pt x="179" y="1"/>
                    <a:pt x="179" y="16"/>
                  </a:cubicBezTo>
                  <a:cubicBezTo>
                    <a:pt x="172" y="23"/>
                    <a:pt x="164" y="27"/>
                    <a:pt x="159" y="27"/>
                  </a:cubicBezTo>
                  <a:cubicBezTo>
                    <a:pt x="153" y="27"/>
                    <a:pt x="149" y="23"/>
                    <a:pt x="149" y="16"/>
                  </a:cubicBezTo>
                  <a:cubicBezTo>
                    <a:pt x="90" y="31"/>
                    <a:pt x="45" y="61"/>
                    <a:pt x="30" y="105"/>
                  </a:cubicBezTo>
                  <a:cubicBezTo>
                    <a:pt x="15" y="105"/>
                    <a:pt x="15" y="105"/>
                    <a:pt x="0" y="120"/>
                  </a:cubicBezTo>
                  <a:lnTo>
                    <a:pt x="45" y="120"/>
                  </a:lnTo>
                  <a:lnTo>
                    <a:pt x="45" y="135"/>
                  </a:lnTo>
                  <a:cubicBezTo>
                    <a:pt x="60" y="120"/>
                    <a:pt x="60" y="120"/>
                    <a:pt x="75" y="105"/>
                  </a:cubicBezTo>
                  <a:cubicBezTo>
                    <a:pt x="75" y="100"/>
                    <a:pt x="75" y="99"/>
                    <a:pt x="75" y="99"/>
                  </a:cubicBezTo>
                  <a:cubicBezTo>
                    <a:pt x="76" y="99"/>
                    <a:pt x="80" y="105"/>
                    <a:pt x="90" y="105"/>
                  </a:cubicBezTo>
                  <a:cubicBezTo>
                    <a:pt x="105" y="105"/>
                    <a:pt x="120" y="105"/>
                    <a:pt x="149" y="76"/>
                  </a:cubicBezTo>
                  <a:cubicBezTo>
                    <a:pt x="157" y="68"/>
                    <a:pt x="164" y="64"/>
                    <a:pt x="172" y="64"/>
                  </a:cubicBezTo>
                  <a:cubicBezTo>
                    <a:pt x="179" y="64"/>
                    <a:pt x="187" y="68"/>
                    <a:pt x="194" y="76"/>
                  </a:cubicBezTo>
                  <a:lnTo>
                    <a:pt x="194" y="90"/>
                  </a:lnTo>
                  <a:cubicBezTo>
                    <a:pt x="209" y="90"/>
                    <a:pt x="224" y="90"/>
                    <a:pt x="239" y="105"/>
                  </a:cubicBezTo>
                  <a:lnTo>
                    <a:pt x="284" y="105"/>
                  </a:lnTo>
                  <a:lnTo>
                    <a:pt x="284" y="120"/>
                  </a:lnTo>
                  <a:cubicBezTo>
                    <a:pt x="299" y="135"/>
                    <a:pt x="299" y="135"/>
                    <a:pt x="314" y="135"/>
                  </a:cubicBezTo>
                  <a:lnTo>
                    <a:pt x="373" y="135"/>
                  </a:lnTo>
                  <a:cubicBezTo>
                    <a:pt x="373" y="135"/>
                    <a:pt x="388" y="135"/>
                    <a:pt x="388" y="165"/>
                  </a:cubicBezTo>
                  <a:cubicBezTo>
                    <a:pt x="403" y="195"/>
                    <a:pt x="388" y="210"/>
                    <a:pt x="403" y="240"/>
                  </a:cubicBezTo>
                  <a:lnTo>
                    <a:pt x="463" y="240"/>
                  </a:lnTo>
                  <a:cubicBezTo>
                    <a:pt x="463" y="240"/>
                    <a:pt x="463" y="255"/>
                    <a:pt x="463" y="255"/>
                  </a:cubicBezTo>
                  <a:lnTo>
                    <a:pt x="448" y="270"/>
                  </a:lnTo>
                  <a:cubicBezTo>
                    <a:pt x="433" y="285"/>
                    <a:pt x="418" y="285"/>
                    <a:pt x="418" y="314"/>
                  </a:cubicBezTo>
                  <a:lnTo>
                    <a:pt x="463" y="314"/>
                  </a:lnTo>
                  <a:cubicBezTo>
                    <a:pt x="471" y="307"/>
                    <a:pt x="474" y="303"/>
                    <a:pt x="478" y="303"/>
                  </a:cubicBezTo>
                  <a:cubicBezTo>
                    <a:pt x="482" y="303"/>
                    <a:pt x="485" y="307"/>
                    <a:pt x="493" y="314"/>
                  </a:cubicBezTo>
                  <a:cubicBezTo>
                    <a:pt x="523" y="314"/>
                    <a:pt x="538" y="329"/>
                    <a:pt x="553" y="329"/>
                  </a:cubicBezTo>
                  <a:cubicBezTo>
                    <a:pt x="583" y="329"/>
                    <a:pt x="598" y="314"/>
                    <a:pt x="627" y="314"/>
                  </a:cubicBezTo>
                  <a:lnTo>
                    <a:pt x="672" y="314"/>
                  </a:lnTo>
                  <a:lnTo>
                    <a:pt x="687" y="300"/>
                  </a:lnTo>
                  <a:cubicBezTo>
                    <a:pt x="687" y="300"/>
                    <a:pt x="687" y="285"/>
                    <a:pt x="672" y="285"/>
                  </a:cubicBezTo>
                  <a:cubicBezTo>
                    <a:pt x="657" y="285"/>
                    <a:pt x="627" y="255"/>
                    <a:pt x="612" y="255"/>
                  </a:cubicBezTo>
                  <a:lnTo>
                    <a:pt x="583" y="255"/>
                  </a:lnTo>
                  <a:lnTo>
                    <a:pt x="598" y="240"/>
                  </a:lnTo>
                  <a:cubicBezTo>
                    <a:pt x="612" y="210"/>
                    <a:pt x="598" y="225"/>
                    <a:pt x="598" y="210"/>
                  </a:cubicBezTo>
                  <a:lnTo>
                    <a:pt x="553" y="210"/>
                  </a:lnTo>
                  <a:cubicBezTo>
                    <a:pt x="538" y="210"/>
                    <a:pt x="523" y="195"/>
                    <a:pt x="508" y="180"/>
                  </a:cubicBezTo>
                  <a:cubicBezTo>
                    <a:pt x="493" y="180"/>
                    <a:pt x="493" y="180"/>
                    <a:pt x="478" y="150"/>
                  </a:cubicBezTo>
                  <a:cubicBezTo>
                    <a:pt x="463" y="120"/>
                    <a:pt x="433" y="105"/>
                    <a:pt x="403" y="90"/>
                  </a:cubicBezTo>
                  <a:cubicBezTo>
                    <a:pt x="403" y="90"/>
                    <a:pt x="359" y="90"/>
                    <a:pt x="359" y="76"/>
                  </a:cubicBezTo>
                  <a:cubicBezTo>
                    <a:pt x="359" y="61"/>
                    <a:pt x="344" y="1"/>
                    <a:pt x="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7892134" y="566515"/>
              <a:ext cx="6872" cy="8515"/>
            </a:xfrm>
            <a:custGeom>
              <a:rect b="b" l="l" r="r" t="t"/>
              <a:pathLst>
                <a:path extrusionOk="0" h="57" w="46">
                  <a:moveTo>
                    <a:pt x="18" y="0"/>
                  </a:moveTo>
                  <a:cubicBezTo>
                    <a:pt x="16" y="0"/>
                    <a:pt x="16" y="4"/>
                    <a:pt x="16" y="11"/>
                  </a:cubicBezTo>
                  <a:cubicBezTo>
                    <a:pt x="1" y="11"/>
                    <a:pt x="1" y="26"/>
                    <a:pt x="1" y="41"/>
                  </a:cubicBezTo>
                  <a:lnTo>
                    <a:pt x="1" y="56"/>
                  </a:lnTo>
                  <a:lnTo>
                    <a:pt x="16" y="56"/>
                  </a:lnTo>
                  <a:cubicBezTo>
                    <a:pt x="31" y="56"/>
                    <a:pt x="31" y="56"/>
                    <a:pt x="31" y="41"/>
                  </a:cubicBezTo>
                  <a:cubicBezTo>
                    <a:pt x="31" y="41"/>
                    <a:pt x="46" y="11"/>
                    <a:pt x="31" y="11"/>
                  </a:cubicBezTo>
                  <a:cubicBezTo>
                    <a:pt x="23" y="4"/>
                    <a:pt x="19" y="0"/>
                    <a:pt x="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7950246" y="521252"/>
              <a:ext cx="8963" cy="20316"/>
            </a:xfrm>
            <a:custGeom>
              <a:rect b="b" l="l" r="r" t="t"/>
              <a:pathLst>
                <a:path extrusionOk="0" h="136" w="60">
                  <a:moveTo>
                    <a:pt x="45" y="1"/>
                  </a:moveTo>
                  <a:cubicBezTo>
                    <a:pt x="15" y="1"/>
                    <a:pt x="15" y="16"/>
                    <a:pt x="15" y="16"/>
                  </a:cubicBezTo>
                  <a:lnTo>
                    <a:pt x="15" y="31"/>
                  </a:lnTo>
                  <a:cubicBezTo>
                    <a:pt x="0" y="61"/>
                    <a:pt x="0" y="61"/>
                    <a:pt x="0" y="61"/>
                  </a:cubicBezTo>
                  <a:lnTo>
                    <a:pt x="0" y="75"/>
                  </a:lnTo>
                  <a:lnTo>
                    <a:pt x="15" y="75"/>
                  </a:lnTo>
                  <a:lnTo>
                    <a:pt x="30" y="61"/>
                  </a:lnTo>
                  <a:cubicBezTo>
                    <a:pt x="60" y="61"/>
                    <a:pt x="60" y="61"/>
                    <a:pt x="60" y="46"/>
                  </a:cubicBezTo>
                  <a:lnTo>
                    <a:pt x="60" y="16"/>
                  </a:lnTo>
                  <a:cubicBezTo>
                    <a:pt x="60" y="1"/>
                    <a:pt x="60" y="1"/>
                    <a:pt x="45" y="1"/>
                  </a:cubicBezTo>
                  <a:close/>
                  <a:moveTo>
                    <a:pt x="15" y="75"/>
                  </a:moveTo>
                  <a:lnTo>
                    <a:pt x="15" y="90"/>
                  </a:lnTo>
                  <a:lnTo>
                    <a:pt x="15" y="120"/>
                  </a:lnTo>
                  <a:lnTo>
                    <a:pt x="15" y="135"/>
                  </a:lnTo>
                  <a:cubicBezTo>
                    <a:pt x="15" y="135"/>
                    <a:pt x="45" y="105"/>
                    <a:pt x="45" y="90"/>
                  </a:cubicBezTo>
                  <a:cubicBezTo>
                    <a:pt x="45" y="90"/>
                    <a:pt x="30" y="75"/>
                    <a:pt x="15" y="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7988041" y="581603"/>
              <a:ext cx="4631" cy="6722"/>
            </a:xfrm>
            <a:custGeom>
              <a:rect b="b" l="l" r="r" t="t"/>
              <a:pathLst>
                <a:path extrusionOk="0" h="45" w="31">
                  <a:moveTo>
                    <a:pt x="16" y="0"/>
                  </a:moveTo>
                  <a:lnTo>
                    <a:pt x="1" y="30"/>
                  </a:lnTo>
                  <a:lnTo>
                    <a:pt x="1" y="45"/>
                  </a:lnTo>
                  <a:cubicBezTo>
                    <a:pt x="16" y="30"/>
                    <a:pt x="31" y="30"/>
                    <a:pt x="31" y="30"/>
                  </a:cubicBezTo>
                  <a:lnTo>
                    <a:pt x="31" y="15"/>
                  </a:lnTo>
                  <a:lnTo>
                    <a:pt x="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7930078" y="621638"/>
              <a:ext cx="20317" cy="11353"/>
            </a:xfrm>
            <a:custGeom>
              <a:rect b="b" l="l" r="r" t="t"/>
              <a:pathLst>
                <a:path extrusionOk="0" h="76" w="136">
                  <a:moveTo>
                    <a:pt x="1" y="1"/>
                  </a:moveTo>
                  <a:lnTo>
                    <a:pt x="1" y="16"/>
                  </a:lnTo>
                  <a:lnTo>
                    <a:pt x="1" y="31"/>
                  </a:lnTo>
                  <a:cubicBezTo>
                    <a:pt x="16" y="46"/>
                    <a:pt x="16" y="46"/>
                    <a:pt x="16" y="46"/>
                  </a:cubicBezTo>
                  <a:cubicBezTo>
                    <a:pt x="16" y="61"/>
                    <a:pt x="30" y="61"/>
                    <a:pt x="30" y="76"/>
                  </a:cubicBezTo>
                  <a:cubicBezTo>
                    <a:pt x="45" y="76"/>
                    <a:pt x="45" y="76"/>
                    <a:pt x="75" y="61"/>
                  </a:cubicBezTo>
                  <a:lnTo>
                    <a:pt x="90" y="61"/>
                  </a:lnTo>
                  <a:cubicBezTo>
                    <a:pt x="120" y="61"/>
                    <a:pt x="135" y="61"/>
                    <a:pt x="135" y="46"/>
                  </a:cubicBezTo>
                  <a:cubicBezTo>
                    <a:pt x="135" y="31"/>
                    <a:pt x="135" y="16"/>
                    <a:pt x="120" y="1"/>
                  </a:cubicBezTo>
                  <a:cubicBezTo>
                    <a:pt x="108" y="1"/>
                    <a:pt x="115" y="20"/>
                    <a:pt x="111" y="20"/>
                  </a:cubicBezTo>
                  <a:cubicBezTo>
                    <a:pt x="110" y="20"/>
                    <a:pt x="108" y="19"/>
                    <a:pt x="105" y="16"/>
                  </a:cubicBezTo>
                  <a:cubicBezTo>
                    <a:pt x="105" y="1"/>
                    <a:pt x="90" y="1"/>
                    <a:pt x="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7959060" y="599380"/>
              <a:ext cx="67075" cy="38093"/>
            </a:xfrm>
            <a:custGeom>
              <a:rect b="b" l="l" r="r" t="t"/>
              <a:pathLst>
                <a:path extrusionOk="0" h="255" w="449">
                  <a:moveTo>
                    <a:pt x="150" y="0"/>
                  </a:moveTo>
                  <a:cubicBezTo>
                    <a:pt x="135" y="0"/>
                    <a:pt x="120" y="15"/>
                    <a:pt x="120" y="30"/>
                  </a:cubicBezTo>
                  <a:cubicBezTo>
                    <a:pt x="120" y="30"/>
                    <a:pt x="120" y="45"/>
                    <a:pt x="135" y="45"/>
                  </a:cubicBezTo>
                  <a:cubicBezTo>
                    <a:pt x="135" y="45"/>
                    <a:pt x="135" y="60"/>
                    <a:pt x="135" y="60"/>
                  </a:cubicBezTo>
                  <a:lnTo>
                    <a:pt x="120" y="90"/>
                  </a:lnTo>
                  <a:lnTo>
                    <a:pt x="105" y="90"/>
                  </a:lnTo>
                  <a:lnTo>
                    <a:pt x="105" y="105"/>
                  </a:lnTo>
                  <a:cubicBezTo>
                    <a:pt x="105" y="135"/>
                    <a:pt x="105" y="135"/>
                    <a:pt x="105" y="135"/>
                  </a:cubicBezTo>
                  <a:cubicBezTo>
                    <a:pt x="120" y="135"/>
                    <a:pt x="135" y="120"/>
                    <a:pt x="135" y="105"/>
                  </a:cubicBezTo>
                  <a:cubicBezTo>
                    <a:pt x="150" y="105"/>
                    <a:pt x="150" y="120"/>
                    <a:pt x="150" y="120"/>
                  </a:cubicBezTo>
                  <a:lnTo>
                    <a:pt x="150" y="135"/>
                  </a:lnTo>
                  <a:lnTo>
                    <a:pt x="120" y="150"/>
                  </a:lnTo>
                  <a:cubicBezTo>
                    <a:pt x="105" y="135"/>
                    <a:pt x="105" y="135"/>
                    <a:pt x="90" y="135"/>
                  </a:cubicBezTo>
                  <a:lnTo>
                    <a:pt x="31" y="135"/>
                  </a:lnTo>
                  <a:cubicBezTo>
                    <a:pt x="16" y="135"/>
                    <a:pt x="1" y="135"/>
                    <a:pt x="1" y="150"/>
                  </a:cubicBezTo>
                  <a:cubicBezTo>
                    <a:pt x="61" y="180"/>
                    <a:pt x="61" y="180"/>
                    <a:pt x="75" y="180"/>
                  </a:cubicBezTo>
                  <a:cubicBezTo>
                    <a:pt x="105" y="210"/>
                    <a:pt x="105" y="210"/>
                    <a:pt x="120" y="210"/>
                  </a:cubicBezTo>
                  <a:cubicBezTo>
                    <a:pt x="120" y="210"/>
                    <a:pt x="150" y="180"/>
                    <a:pt x="165" y="180"/>
                  </a:cubicBezTo>
                  <a:lnTo>
                    <a:pt x="270" y="180"/>
                  </a:lnTo>
                  <a:lnTo>
                    <a:pt x="270" y="225"/>
                  </a:lnTo>
                  <a:lnTo>
                    <a:pt x="270" y="239"/>
                  </a:lnTo>
                  <a:lnTo>
                    <a:pt x="270" y="254"/>
                  </a:lnTo>
                  <a:lnTo>
                    <a:pt x="299" y="210"/>
                  </a:lnTo>
                  <a:lnTo>
                    <a:pt x="299" y="195"/>
                  </a:lnTo>
                  <a:lnTo>
                    <a:pt x="329" y="195"/>
                  </a:lnTo>
                  <a:cubicBezTo>
                    <a:pt x="344" y="195"/>
                    <a:pt x="344" y="180"/>
                    <a:pt x="359" y="180"/>
                  </a:cubicBezTo>
                  <a:cubicBezTo>
                    <a:pt x="359" y="185"/>
                    <a:pt x="361" y="186"/>
                    <a:pt x="364" y="186"/>
                  </a:cubicBezTo>
                  <a:cubicBezTo>
                    <a:pt x="369" y="186"/>
                    <a:pt x="379" y="180"/>
                    <a:pt x="389" y="180"/>
                  </a:cubicBezTo>
                  <a:lnTo>
                    <a:pt x="404" y="180"/>
                  </a:lnTo>
                  <a:lnTo>
                    <a:pt x="434" y="195"/>
                  </a:lnTo>
                  <a:lnTo>
                    <a:pt x="449" y="195"/>
                  </a:lnTo>
                  <a:lnTo>
                    <a:pt x="449" y="165"/>
                  </a:lnTo>
                  <a:cubicBezTo>
                    <a:pt x="449" y="135"/>
                    <a:pt x="449" y="120"/>
                    <a:pt x="434" y="105"/>
                  </a:cubicBezTo>
                  <a:cubicBezTo>
                    <a:pt x="434" y="94"/>
                    <a:pt x="426" y="84"/>
                    <a:pt x="411" y="84"/>
                  </a:cubicBezTo>
                  <a:cubicBezTo>
                    <a:pt x="405" y="84"/>
                    <a:pt x="398" y="86"/>
                    <a:pt x="389" y="90"/>
                  </a:cubicBezTo>
                  <a:cubicBezTo>
                    <a:pt x="389" y="75"/>
                    <a:pt x="389" y="75"/>
                    <a:pt x="374" y="60"/>
                  </a:cubicBezTo>
                  <a:cubicBezTo>
                    <a:pt x="374" y="45"/>
                    <a:pt x="374" y="30"/>
                    <a:pt x="374" y="30"/>
                  </a:cubicBezTo>
                  <a:lnTo>
                    <a:pt x="374" y="15"/>
                  </a:lnTo>
                  <a:lnTo>
                    <a:pt x="165" y="15"/>
                  </a:lnTo>
                  <a:cubicBezTo>
                    <a:pt x="165" y="0"/>
                    <a:pt x="165" y="0"/>
                    <a:pt x="1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8050634" y="623879"/>
              <a:ext cx="20167" cy="12996"/>
            </a:xfrm>
            <a:custGeom>
              <a:rect b="b" l="l" r="r" t="t"/>
              <a:pathLst>
                <a:path extrusionOk="0" h="87" w="135">
                  <a:moveTo>
                    <a:pt x="45" y="1"/>
                  </a:moveTo>
                  <a:cubicBezTo>
                    <a:pt x="30" y="1"/>
                    <a:pt x="30" y="1"/>
                    <a:pt x="15" y="16"/>
                  </a:cubicBezTo>
                  <a:lnTo>
                    <a:pt x="15" y="61"/>
                  </a:lnTo>
                  <a:cubicBezTo>
                    <a:pt x="15" y="61"/>
                    <a:pt x="0" y="75"/>
                    <a:pt x="0" y="75"/>
                  </a:cubicBezTo>
                  <a:lnTo>
                    <a:pt x="60" y="75"/>
                  </a:lnTo>
                  <a:cubicBezTo>
                    <a:pt x="67" y="83"/>
                    <a:pt x="75" y="87"/>
                    <a:pt x="80" y="87"/>
                  </a:cubicBezTo>
                  <a:cubicBezTo>
                    <a:pt x="86" y="87"/>
                    <a:pt x="90" y="83"/>
                    <a:pt x="90" y="75"/>
                  </a:cubicBezTo>
                  <a:cubicBezTo>
                    <a:pt x="105" y="61"/>
                    <a:pt x="105" y="61"/>
                    <a:pt x="120" y="46"/>
                  </a:cubicBezTo>
                  <a:cubicBezTo>
                    <a:pt x="120" y="46"/>
                    <a:pt x="120" y="31"/>
                    <a:pt x="135" y="31"/>
                  </a:cubicBezTo>
                  <a:lnTo>
                    <a:pt x="135" y="16"/>
                  </a:lnTo>
                  <a:lnTo>
                    <a:pt x="75" y="16"/>
                  </a:lnTo>
                  <a:cubicBezTo>
                    <a:pt x="75" y="16"/>
                    <a:pt x="60" y="1"/>
                    <a:pt x="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8097392" y="630601"/>
              <a:ext cx="4631" cy="6872"/>
            </a:xfrm>
            <a:custGeom>
              <a:rect b="b" l="l" r="r" t="t"/>
              <a:pathLst>
                <a:path extrusionOk="0" h="46" w="31">
                  <a:moveTo>
                    <a:pt x="1" y="1"/>
                  </a:moveTo>
                  <a:cubicBezTo>
                    <a:pt x="1" y="16"/>
                    <a:pt x="1" y="30"/>
                    <a:pt x="1" y="45"/>
                  </a:cubicBezTo>
                  <a:lnTo>
                    <a:pt x="16" y="45"/>
                  </a:lnTo>
                  <a:cubicBezTo>
                    <a:pt x="31" y="30"/>
                    <a:pt x="31" y="30"/>
                    <a:pt x="31" y="16"/>
                  </a:cubicBezTo>
                  <a:cubicBezTo>
                    <a:pt x="31" y="1"/>
                    <a:pt x="31" y="1"/>
                    <a:pt x="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8110837" y="644046"/>
              <a:ext cx="2390" cy="4631"/>
            </a:xfrm>
            <a:custGeom>
              <a:rect b="b" l="l" r="r" t="t"/>
              <a:pathLst>
                <a:path extrusionOk="0" h="31" w="16">
                  <a:moveTo>
                    <a:pt x="0" y="0"/>
                  </a:moveTo>
                  <a:lnTo>
                    <a:pt x="0" y="15"/>
                  </a:lnTo>
                  <a:lnTo>
                    <a:pt x="0" y="30"/>
                  </a:lnTo>
                  <a:lnTo>
                    <a:pt x="15" y="1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8113078" y="657341"/>
              <a:ext cx="9113" cy="11353"/>
            </a:xfrm>
            <a:custGeom>
              <a:rect b="b" l="l" r="r" t="t"/>
              <a:pathLst>
                <a:path extrusionOk="0" h="76" w="61">
                  <a:moveTo>
                    <a:pt x="15" y="1"/>
                  </a:moveTo>
                  <a:cubicBezTo>
                    <a:pt x="15" y="16"/>
                    <a:pt x="0" y="31"/>
                    <a:pt x="0" y="46"/>
                  </a:cubicBezTo>
                  <a:cubicBezTo>
                    <a:pt x="0" y="61"/>
                    <a:pt x="0" y="61"/>
                    <a:pt x="15" y="75"/>
                  </a:cubicBezTo>
                  <a:lnTo>
                    <a:pt x="15" y="61"/>
                  </a:lnTo>
                  <a:cubicBezTo>
                    <a:pt x="15" y="46"/>
                    <a:pt x="30" y="46"/>
                    <a:pt x="30" y="31"/>
                  </a:cubicBezTo>
                  <a:cubicBezTo>
                    <a:pt x="30" y="31"/>
                    <a:pt x="30" y="31"/>
                    <a:pt x="30" y="16"/>
                  </a:cubicBezTo>
                  <a:lnTo>
                    <a:pt x="60" y="16"/>
                  </a:lnTo>
                  <a:cubicBezTo>
                    <a:pt x="60" y="1"/>
                    <a:pt x="60" y="1"/>
                    <a:pt x="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8113078" y="670786"/>
              <a:ext cx="6872" cy="11353"/>
            </a:xfrm>
            <a:custGeom>
              <a:rect b="b" l="l" r="r" t="t"/>
              <a:pathLst>
                <a:path extrusionOk="0" h="76" w="46">
                  <a:moveTo>
                    <a:pt x="15" y="0"/>
                  </a:moveTo>
                  <a:lnTo>
                    <a:pt x="15" y="15"/>
                  </a:lnTo>
                  <a:cubicBezTo>
                    <a:pt x="15" y="30"/>
                    <a:pt x="15" y="45"/>
                    <a:pt x="0" y="60"/>
                  </a:cubicBezTo>
                  <a:lnTo>
                    <a:pt x="0" y="75"/>
                  </a:lnTo>
                  <a:cubicBezTo>
                    <a:pt x="30" y="60"/>
                    <a:pt x="45" y="60"/>
                    <a:pt x="45" y="45"/>
                  </a:cubicBezTo>
                  <a:lnTo>
                    <a:pt x="45" y="15"/>
                  </a:lnTo>
                  <a:cubicBezTo>
                    <a:pt x="45" y="15"/>
                    <a:pt x="45" y="15"/>
                    <a:pt x="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8115319" y="681990"/>
              <a:ext cx="8963" cy="6722"/>
            </a:xfrm>
            <a:custGeom>
              <a:rect b="b" l="l" r="r" t="t"/>
              <a:pathLst>
                <a:path extrusionOk="0" h="45" w="60">
                  <a:moveTo>
                    <a:pt x="0" y="0"/>
                  </a:moveTo>
                  <a:lnTo>
                    <a:pt x="0" y="15"/>
                  </a:lnTo>
                  <a:cubicBezTo>
                    <a:pt x="0" y="15"/>
                    <a:pt x="15" y="30"/>
                    <a:pt x="15" y="45"/>
                  </a:cubicBezTo>
                  <a:lnTo>
                    <a:pt x="60" y="45"/>
                  </a:lnTo>
                  <a:cubicBezTo>
                    <a:pt x="60" y="45"/>
                    <a:pt x="60" y="0"/>
                    <a:pt x="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8115319" y="697526"/>
              <a:ext cx="6872" cy="15835"/>
            </a:xfrm>
            <a:custGeom>
              <a:rect b="b" l="l" r="r" t="t"/>
              <a:pathLst>
                <a:path extrusionOk="0" h="106" w="46">
                  <a:moveTo>
                    <a:pt x="30" y="1"/>
                  </a:moveTo>
                  <a:cubicBezTo>
                    <a:pt x="30" y="1"/>
                    <a:pt x="30" y="16"/>
                    <a:pt x="30" y="30"/>
                  </a:cubicBezTo>
                  <a:cubicBezTo>
                    <a:pt x="45" y="16"/>
                    <a:pt x="45" y="1"/>
                    <a:pt x="45" y="1"/>
                  </a:cubicBezTo>
                  <a:close/>
                  <a:moveTo>
                    <a:pt x="30" y="30"/>
                  </a:moveTo>
                  <a:lnTo>
                    <a:pt x="15" y="60"/>
                  </a:lnTo>
                  <a:cubicBezTo>
                    <a:pt x="30" y="45"/>
                    <a:pt x="30" y="45"/>
                    <a:pt x="30" y="30"/>
                  </a:cubicBezTo>
                  <a:close/>
                  <a:moveTo>
                    <a:pt x="15" y="60"/>
                  </a:moveTo>
                  <a:cubicBezTo>
                    <a:pt x="15" y="60"/>
                    <a:pt x="0" y="60"/>
                    <a:pt x="0" y="75"/>
                  </a:cubicBezTo>
                  <a:lnTo>
                    <a:pt x="0" y="105"/>
                  </a:lnTo>
                  <a:cubicBezTo>
                    <a:pt x="0" y="105"/>
                    <a:pt x="30" y="105"/>
                    <a:pt x="15" y="6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8106356" y="724266"/>
              <a:ext cx="6872" cy="6872"/>
            </a:xfrm>
            <a:custGeom>
              <a:rect b="b" l="l" r="r" t="t"/>
              <a:pathLst>
                <a:path extrusionOk="0" h="46" w="46">
                  <a:moveTo>
                    <a:pt x="15" y="1"/>
                  </a:moveTo>
                  <a:lnTo>
                    <a:pt x="15" y="16"/>
                  </a:lnTo>
                  <a:lnTo>
                    <a:pt x="0" y="16"/>
                  </a:lnTo>
                  <a:lnTo>
                    <a:pt x="15" y="46"/>
                  </a:lnTo>
                  <a:lnTo>
                    <a:pt x="30" y="46"/>
                  </a:lnTo>
                  <a:lnTo>
                    <a:pt x="45" y="16"/>
                  </a:lnTo>
                  <a:lnTo>
                    <a:pt x="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8119800" y="414142"/>
              <a:ext cx="17926" cy="15835"/>
            </a:xfrm>
            <a:custGeom>
              <a:rect b="b" l="l" r="r" t="t"/>
              <a:pathLst>
                <a:path extrusionOk="0" h="106" w="120">
                  <a:moveTo>
                    <a:pt x="120" y="1"/>
                  </a:moveTo>
                  <a:cubicBezTo>
                    <a:pt x="90" y="1"/>
                    <a:pt x="75" y="16"/>
                    <a:pt x="60" y="16"/>
                  </a:cubicBezTo>
                  <a:lnTo>
                    <a:pt x="30" y="46"/>
                  </a:lnTo>
                  <a:lnTo>
                    <a:pt x="15" y="61"/>
                  </a:lnTo>
                  <a:lnTo>
                    <a:pt x="0" y="90"/>
                  </a:lnTo>
                  <a:cubicBezTo>
                    <a:pt x="0" y="90"/>
                    <a:pt x="0" y="90"/>
                    <a:pt x="0" y="105"/>
                  </a:cubicBezTo>
                  <a:lnTo>
                    <a:pt x="30" y="105"/>
                  </a:lnTo>
                  <a:cubicBezTo>
                    <a:pt x="45" y="90"/>
                    <a:pt x="60" y="90"/>
                    <a:pt x="60" y="76"/>
                  </a:cubicBezTo>
                  <a:cubicBezTo>
                    <a:pt x="75" y="76"/>
                    <a:pt x="90" y="61"/>
                    <a:pt x="105" y="46"/>
                  </a:cubicBezTo>
                  <a:lnTo>
                    <a:pt x="120" y="31"/>
                  </a:lnTo>
                  <a:cubicBezTo>
                    <a:pt x="120" y="31"/>
                    <a:pt x="120" y="16"/>
                    <a:pt x="120" y="16"/>
                  </a:cubicBez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8246929" y="222332"/>
              <a:ext cx="9113" cy="6872"/>
            </a:xfrm>
            <a:custGeom>
              <a:rect b="b" l="l" r="r" t="t"/>
              <a:pathLst>
                <a:path extrusionOk="0" h="46" w="61">
                  <a:moveTo>
                    <a:pt x="45" y="0"/>
                  </a:moveTo>
                  <a:cubicBezTo>
                    <a:pt x="30" y="0"/>
                    <a:pt x="30" y="0"/>
                    <a:pt x="30" y="15"/>
                  </a:cubicBezTo>
                  <a:cubicBezTo>
                    <a:pt x="0" y="30"/>
                    <a:pt x="0" y="30"/>
                    <a:pt x="15" y="45"/>
                  </a:cubicBezTo>
                  <a:cubicBezTo>
                    <a:pt x="30" y="45"/>
                    <a:pt x="30" y="30"/>
                    <a:pt x="30" y="30"/>
                  </a:cubicBezTo>
                  <a:lnTo>
                    <a:pt x="45" y="15"/>
                  </a:lnTo>
                  <a:lnTo>
                    <a:pt x="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8284874" y="191111"/>
              <a:ext cx="62593" cy="53629"/>
            </a:xfrm>
            <a:custGeom>
              <a:rect b="b" l="l" r="r" t="t"/>
              <a:pathLst>
                <a:path extrusionOk="0" h="359" w="419">
                  <a:moveTo>
                    <a:pt x="314" y="135"/>
                  </a:moveTo>
                  <a:cubicBezTo>
                    <a:pt x="314" y="150"/>
                    <a:pt x="299" y="150"/>
                    <a:pt x="299" y="150"/>
                  </a:cubicBezTo>
                  <a:lnTo>
                    <a:pt x="284" y="150"/>
                  </a:lnTo>
                  <a:cubicBezTo>
                    <a:pt x="314" y="135"/>
                    <a:pt x="314" y="135"/>
                    <a:pt x="314" y="135"/>
                  </a:cubicBezTo>
                  <a:close/>
                  <a:moveTo>
                    <a:pt x="299" y="0"/>
                  </a:moveTo>
                  <a:cubicBezTo>
                    <a:pt x="284" y="0"/>
                    <a:pt x="284" y="0"/>
                    <a:pt x="269" y="15"/>
                  </a:cubicBezTo>
                  <a:lnTo>
                    <a:pt x="209" y="45"/>
                  </a:lnTo>
                  <a:lnTo>
                    <a:pt x="194" y="60"/>
                  </a:lnTo>
                  <a:cubicBezTo>
                    <a:pt x="165" y="75"/>
                    <a:pt x="150" y="90"/>
                    <a:pt x="135" y="105"/>
                  </a:cubicBezTo>
                  <a:lnTo>
                    <a:pt x="105" y="135"/>
                  </a:lnTo>
                  <a:lnTo>
                    <a:pt x="105" y="150"/>
                  </a:lnTo>
                  <a:cubicBezTo>
                    <a:pt x="90" y="150"/>
                    <a:pt x="90" y="150"/>
                    <a:pt x="105" y="165"/>
                  </a:cubicBezTo>
                  <a:lnTo>
                    <a:pt x="90" y="180"/>
                  </a:lnTo>
                  <a:cubicBezTo>
                    <a:pt x="75" y="180"/>
                    <a:pt x="75" y="180"/>
                    <a:pt x="75" y="195"/>
                  </a:cubicBezTo>
                  <a:cubicBezTo>
                    <a:pt x="75" y="195"/>
                    <a:pt x="45" y="209"/>
                    <a:pt x="75" y="209"/>
                  </a:cubicBezTo>
                  <a:cubicBezTo>
                    <a:pt x="60" y="224"/>
                    <a:pt x="45" y="224"/>
                    <a:pt x="30" y="239"/>
                  </a:cubicBezTo>
                  <a:cubicBezTo>
                    <a:pt x="0" y="254"/>
                    <a:pt x="30" y="269"/>
                    <a:pt x="30" y="269"/>
                  </a:cubicBezTo>
                  <a:cubicBezTo>
                    <a:pt x="38" y="277"/>
                    <a:pt x="49" y="280"/>
                    <a:pt x="60" y="280"/>
                  </a:cubicBezTo>
                  <a:cubicBezTo>
                    <a:pt x="71" y="280"/>
                    <a:pt x="82" y="277"/>
                    <a:pt x="90" y="269"/>
                  </a:cubicBezTo>
                  <a:lnTo>
                    <a:pt x="239" y="269"/>
                  </a:lnTo>
                  <a:lnTo>
                    <a:pt x="239" y="284"/>
                  </a:lnTo>
                  <a:lnTo>
                    <a:pt x="254" y="284"/>
                  </a:lnTo>
                  <a:lnTo>
                    <a:pt x="239" y="299"/>
                  </a:lnTo>
                  <a:lnTo>
                    <a:pt x="209" y="299"/>
                  </a:lnTo>
                  <a:cubicBezTo>
                    <a:pt x="209" y="299"/>
                    <a:pt x="209" y="314"/>
                    <a:pt x="224" y="314"/>
                  </a:cubicBezTo>
                  <a:lnTo>
                    <a:pt x="269" y="314"/>
                  </a:lnTo>
                  <a:cubicBezTo>
                    <a:pt x="269" y="314"/>
                    <a:pt x="284" y="299"/>
                    <a:pt x="284" y="299"/>
                  </a:cubicBezTo>
                  <a:lnTo>
                    <a:pt x="314" y="299"/>
                  </a:lnTo>
                  <a:cubicBezTo>
                    <a:pt x="329" y="269"/>
                    <a:pt x="329" y="269"/>
                    <a:pt x="344" y="269"/>
                  </a:cubicBezTo>
                  <a:lnTo>
                    <a:pt x="344" y="299"/>
                  </a:lnTo>
                  <a:lnTo>
                    <a:pt x="329" y="299"/>
                  </a:lnTo>
                  <a:cubicBezTo>
                    <a:pt x="314" y="314"/>
                    <a:pt x="314" y="314"/>
                    <a:pt x="314" y="329"/>
                  </a:cubicBezTo>
                  <a:cubicBezTo>
                    <a:pt x="329" y="329"/>
                    <a:pt x="329" y="329"/>
                    <a:pt x="329" y="314"/>
                  </a:cubicBezTo>
                  <a:lnTo>
                    <a:pt x="329" y="329"/>
                  </a:lnTo>
                  <a:cubicBezTo>
                    <a:pt x="314" y="359"/>
                    <a:pt x="329" y="344"/>
                    <a:pt x="329" y="359"/>
                  </a:cubicBezTo>
                  <a:lnTo>
                    <a:pt x="359" y="359"/>
                  </a:lnTo>
                  <a:cubicBezTo>
                    <a:pt x="389" y="359"/>
                    <a:pt x="374" y="359"/>
                    <a:pt x="374" y="344"/>
                  </a:cubicBezTo>
                  <a:lnTo>
                    <a:pt x="374" y="329"/>
                  </a:lnTo>
                  <a:lnTo>
                    <a:pt x="374" y="314"/>
                  </a:lnTo>
                  <a:lnTo>
                    <a:pt x="389" y="299"/>
                  </a:lnTo>
                  <a:lnTo>
                    <a:pt x="389" y="284"/>
                  </a:lnTo>
                  <a:lnTo>
                    <a:pt x="404" y="254"/>
                  </a:lnTo>
                  <a:lnTo>
                    <a:pt x="418" y="239"/>
                  </a:lnTo>
                  <a:cubicBezTo>
                    <a:pt x="418" y="239"/>
                    <a:pt x="418" y="224"/>
                    <a:pt x="418" y="224"/>
                  </a:cubicBezTo>
                  <a:cubicBezTo>
                    <a:pt x="418" y="224"/>
                    <a:pt x="344" y="150"/>
                    <a:pt x="344" y="135"/>
                  </a:cubicBezTo>
                  <a:lnTo>
                    <a:pt x="314" y="135"/>
                  </a:lnTo>
                  <a:cubicBezTo>
                    <a:pt x="314" y="120"/>
                    <a:pt x="344" y="120"/>
                    <a:pt x="359" y="90"/>
                  </a:cubicBezTo>
                  <a:lnTo>
                    <a:pt x="344" y="90"/>
                  </a:lnTo>
                  <a:lnTo>
                    <a:pt x="344" y="60"/>
                  </a:lnTo>
                  <a:cubicBezTo>
                    <a:pt x="329" y="60"/>
                    <a:pt x="329" y="90"/>
                    <a:pt x="329" y="90"/>
                  </a:cubicBezTo>
                  <a:lnTo>
                    <a:pt x="284" y="90"/>
                  </a:lnTo>
                  <a:cubicBezTo>
                    <a:pt x="269" y="90"/>
                    <a:pt x="269" y="90"/>
                    <a:pt x="269" y="105"/>
                  </a:cubicBezTo>
                  <a:cubicBezTo>
                    <a:pt x="269" y="120"/>
                    <a:pt x="269" y="120"/>
                    <a:pt x="254" y="120"/>
                  </a:cubicBezTo>
                  <a:lnTo>
                    <a:pt x="254" y="105"/>
                  </a:lnTo>
                  <a:cubicBezTo>
                    <a:pt x="247" y="112"/>
                    <a:pt x="239" y="116"/>
                    <a:pt x="232" y="116"/>
                  </a:cubicBezTo>
                  <a:cubicBezTo>
                    <a:pt x="224" y="116"/>
                    <a:pt x="217" y="112"/>
                    <a:pt x="209" y="105"/>
                  </a:cubicBezTo>
                  <a:lnTo>
                    <a:pt x="224" y="105"/>
                  </a:lnTo>
                  <a:lnTo>
                    <a:pt x="239" y="90"/>
                  </a:lnTo>
                  <a:lnTo>
                    <a:pt x="224" y="90"/>
                  </a:lnTo>
                  <a:cubicBezTo>
                    <a:pt x="224" y="90"/>
                    <a:pt x="209" y="105"/>
                    <a:pt x="194" y="105"/>
                  </a:cubicBezTo>
                  <a:lnTo>
                    <a:pt x="179" y="105"/>
                  </a:lnTo>
                  <a:lnTo>
                    <a:pt x="209" y="90"/>
                  </a:lnTo>
                  <a:lnTo>
                    <a:pt x="224" y="75"/>
                  </a:lnTo>
                  <a:cubicBezTo>
                    <a:pt x="239" y="60"/>
                    <a:pt x="254" y="45"/>
                    <a:pt x="284" y="30"/>
                  </a:cubicBezTo>
                  <a:cubicBezTo>
                    <a:pt x="299" y="30"/>
                    <a:pt x="299" y="30"/>
                    <a:pt x="314" y="15"/>
                  </a:cubicBezTo>
                  <a:cubicBezTo>
                    <a:pt x="314" y="15"/>
                    <a:pt x="314"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8293837" y="231295"/>
              <a:ext cx="2241" cy="2390"/>
            </a:xfrm>
            <a:custGeom>
              <a:rect b="b" l="l" r="r" t="t"/>
              <a:pathLst>
                <a:path extrusionOk="0" h="16" w="15">
                  <a:moveTo>
                    <a:pt x="0" y="0"/>
                  </a:moveTo>
                  <a:lnTo>
                    <a:pt x="15" y="15"/>
                  </a:lnTo>
                  <a:lnTo>
                    <a:pt x="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8316096" y="84001"/>
              <a:ext cx="4631" cy="4631"/>
            </a:xfrm>
            <a:custGeom>
              <a:rect b="b" l="l" r="r" t="t"/>
              <a:pathLst>
                <a:path extrusionOk="0" h="31" w="31">
                  <a:moveTo>
                    <a:pt x="15" y="1"/>
                  </a:moveTo>
                  <a:lnTo>
                    <a:pt x="15" y="15"/>
                  </a:lnTo>
                  <a:lnTo>
                    <a:pt x="0" y="15"/>
                  </a:lnTo>
                  <a:lnTo>
                    <a:pt x="0" y="30"/>
                  </a:lnTo>
                  <a:lnTo>
                    <a:pt x="15" y="30"/>
                  </a:lnTo>
                  <a:cubicBezTo>
                    <a:pt x="30" y="30"/>
                    <a:pt x="30" y="30"/>
                    <a:pt x="30" y="15"/>
                  </a:cubicBezTo>
                  <a:lnTo>
                    <a:pt x="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8290550" y="-27589"/>
              <a:ext cx="121601" cy="23453"/>
            </a:xfrm>
            <a:custGeom>
              <a:rect b="b" l="l" r="r" t="t"/>
              <a:pathLst>
                <a:path extrusionOk="0" h="157" w="814">
                  <a:moveTo>
                    <a:pt x="351" y="31"/>
                  </a:moveTo>
                  <a:lnTo>
                    <a:pt x="351" y="46"/>
                  </a:lnTo>
                  <a:lnTo>
                    <a:pt x="336" y="46"/>
                  </a:lnTo>
                  <a:lnTo>
                    <a:pt x="336" y="31"/>
                  </a:lnTo>
                  <a:close/>
                  <a:moveTo>
                    <a:pt x="373" y="34"/>
                  </a:moveTo>
                  <a:cubicBezTo>
                    <a:pt x="380" y="34"/>
                    <a:pt x="388" y="38"/>
                    <a:pt x="395" y="46"/>
                  </a:cubicBezTo>
                  <a:lnTo>
                    <a:pt x="351" y="46"/>
                  </a:lnTo>
                  <a:cubicBezTo>
                    <a:pt x="358" y="38"/>
                    <a:pt x="366" y="34"/>
                    <a:pt x="373" y="34"/>
                  </a:cubicBezTo>
                  <a:close/>
                  <a:moveTo>
                    <a:pt x="440" y="31"/>
                  </a:moveTo>
                  <a:lnTo>
                    <a:pt x="440" y="46"/>
                  </a:lnTo>
                  <a:lnTo>
                    <a:pt x="410" y="46"/>
                  </a:lnTo>
                  <a:lnTo>
                    <a:pt x="440" y="31"/>
                  </a:lnTo>
                  <a:close/>
                  <a:moveTo>
                    <a:pt x="201" y="90"/>
                  </a:moveTo>
                  <a:lnTo>
                    <a:pt x="216" y="105"/>
                  </a:lnTo>
                  <a:lnTo>
                    <a:pt x="171" y="105"/>
                  </a:lnTo>
                  <a:cubicBezTo>
                    <a:pt x="186" y="105"/>
                    <a:pt x="201" y="90"/>
                    <a:pt x="201" y="90"/>
                  </a:cubicBezTo>
                  <a:close/>
                  <a:moveTo>
                    <a:pt x="500" y="1"/>
                  </a:moveTo>
                  <a:lnTo>
                    <a:pt x="485" y="16"/>
                  </a:lnTo>
                  <a:lnTo>
                    <a:pt x="410" y="16"/>
                  </a:lnTo>
                  <a:cubicBezTo>
                    <a:pt x="380" y="16"/>
                    <a:pt x="351" y="16"/>
                    <a:pt x="321" y="31"/>
                  </a:cubicBezTo>
                  <a:lnTo>
                    <a:pt x="306" y="31"/>
                  </a:lnTo>
                  <a:lnTo>
                    <a:pt x="261" y="46"/>
                  </a:lnTo>
                  <a:lnTo>
                    <a:pt x="216" y="46"/>
                  </a:lnTo>
                  <a:lnTo>
                    <a:pt x="201" y="61"/>
                  </a:lnTo>
                  <a:lnTo>
                    <a:pt x="171" y="75"/>
                  </a:lnTo>
                  <a:lnTo>
                    <a:pt x="171" y="90"/>
                  </a:lnTo>
                  <a:lnTo>
                    <a:pt x="37" y="90"/>
                  </a:lnTo>
                  <a:lnTo>
                    <a:pt x="22" y="105"/>
                  </a:lnTo>
                  <a:lnTo>
                    <a:pt x="67" y="105"/>
                  </a:lnTo>
                  <a:cubicBezTo>
                    <a:pt x="7" y="135"/>
                    <a:pt x="7" y="135"/>
                    <a:pt x="7" y="150"/>
                  </a:cubicBezTo>
                  <a:cubicBezTo>
                    <a:pt x="3" y="155"/>
                    <a:pt x="1" y="156"/>
                    <a:pt x="1" y="156"/>
                  </a:cubicBezTo>
                  <a:cubicBezTo>
                    <a:pt x="2" y="156"/>
                    <a:pt x="16" y="146"/>
                    <a:pt x="37" y="135"/>
                  </a:cubicBezTo>
                  <a:lnTo>
                    <a:pt x="37" y="150"/>
                  </a:lnTo>
                  <a:lnTo>
                    <a:pt x="52" y="150"/>
                  </a:lnTo>
                  <a:lnTo>
                    <a:pt x="82" y="135"/>
                  </a:lnTo>
                  <a:lnTo>
                    <a:pt x="82" y="135"/>
                  </a:lnTo>
                  <a:cubicBezTo>
                    <a:pt x="82" y="150"/>
                    <a:pt x="67" y="150"/>
                    <a:pt x="67" y="150"/>
                  </a:cubicBezTo>
                  <a:lnTo>
                    <a:pt x="171" y="150"/>
                  </a:lnTo>
                  <a:lnTo>
                    <a:pt x="186" y="135"/>
                  </a:lnTo>
                  <a:lnTo>
                    <a:pt x="186" y="150"/>
                  </a:lnTo>
                  <a:lnTo>
                    <a:pt x="246" y="150"/>
                  </a:lnTo>
                  <a:cubicBezTo>
                    <a:pt x="261" y="150"/>
                    <a:pt x="291" y="135"/>
                    <a:pt x="306" y="120"/>
                  </a:cubicBezTo>
                  <a:cubicBezTo>
                    <a:pt x="291" y="105"/>
                    <a:pt x="276" y="105"/>
                    <a:pt x="261" y="105"/>
                  </a:cubicBezTo>
                  <a:lnTo>
                    <a:pt x="231" y="105"/>
                  </a:lnTo>
                  <a:cubicBezTo>
                    <a:pt x="246" y="90"/>
                    <a:pt x="261" y="90"/>
                    <a:pt x="276" y="90"/>
                  </a:cubicBezTo>
                  <a:lnTo>
                    <a:pt x="306" y="90"/>
                  </a:lnTo>
                  <a:cubicBezTo>
                    <a:pt x="306" y="90"/>
                    <a:pt x="306" y="105"/>
                    <a:pt x="306" y="105"/>
                  </a:cubicBezTo>
                  <a:lnTo>
                    <a:pt x="366" y="105"/>
                  </a:lnTo>
                  <a:cubicBezTo>
                    <a:pt x="380" y="105"/>
                    <a:pt x="395" y="90"/>
                    <a:pt x="395" y="75"/>
                  </a:cubicBezTo>
                  <a:cubicBezTo>
                    <a:pt x="410" y="75"/>
                    <a:pt x="425" y="75"/>
                    <a:pt x="440" y="61"/>
                  </a:cubicBezTo>
                  <a:lnTo>
                    <a:pt x="485" y="61"/>
                  </a:lnTo>
                  <a:lnTo>
                    <a:pt x="500" y="46"/>
                  </a:lnTo>
                  <a:lnTo>
                    <a:pt x="649" y="46"/>
                  </a:lnTo>
                  <a:lnTo>
                    <a:pt x="694" y="31"/>
                  </a:lnTo>
                  <a:lnTo>
                    <a:pt x="724" y="31"/>
                  </a:lnTo>
                  <a:cubicBezTo>
                    <a:pt x="754" y="31"/>
                    <a:pt x="754" y="16"/>
                    <a:pt x="754" y="16"/>
                  </a:cubicBezTo>
                  <a:lnTo>
                    <a:pt x="814" y="16"/>
                  </a:lnTo>
                  <a:lnTo>
                    <a:pt x="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8311614" y="-11904"/>
              <a:ext cx="9113" cy="2390"/>
            </a:xfrm>
            <a:custGeom>
              <a:rect b="b" l="l" r="r" t="t"/>
              <a:pathLst>
                <a:path extrusionOk="0" h="16" w="61">
                  <a:moveTo>
                    <a:pt x="15" y="0"/>
                  </a:moveTo>
                  <a:lnTo>
                    <a:pt x="0" y="15"/>
                  </a:lnTo>
                  <a:lnTo>
                    <a:pt x="30" y="15"/>
                  </a:lnTo>
                  <a:cubicBezTo>
                    <a:pt x="30" y="15"/>
                    <a:pt x="45" y="15"/>
                    <a:pt x="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8300410" y="-16385"/>
              <a:ext cx="9113" cy="4631"/>
            </a:xfrm>
            <a:custGeom>
              <a:rect b="b" l="l" r="r" t="t"/>
              <a:pathLst>
                <a:path extrusionOk="0" h="31" w="61">
                  <a:moveTo>
                    <a:pt x="16" y="0"/>
                  </a:moveTo>
                  <a:lnTo>
                    <a:pt x="1" y="30"/>
                  </a:lnTo>
                  <a:lnTo>
                    <a:pt x="31" y="30"/>
                  </a:lnTo>
                  <a:lnTo>
                    <a:pt x="46" y="15"/>
                  </a:lnTo>
                  <a:lnTo>
                    <a:pt x="61" y="15"/>
                  </a:lnTo>
                  <a:cubicBezTo>
                    <a:pt x="61" y="15"/>
                    <a:pt x="46" y="15"/>
                    <a:pt x="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8309373" y="-18626"/>
              <a:ext cx="4631" cy="149"/>
            </a:xfrm>
            <a:custGeom>
              <a:rect b="b" l="l" r="r" t="t"/>
              <a:pathLst>
                <a:path extrusionOk="0" h="1" w="31">
                  <a:moveTo>
                    <a:pt x="15" y="1"/>
                  </a:moveTo>
                  <a:lnTo>
                    <a:pt x="15" y="1"/>
                  </a:lnTo>
                  <a:lnTo>
                    <a:pt x="30" y="1"/>
                  </a:lnTo>
                  <a:lnTo>
                    <a:pt x="30" y="1"/>
                  </a:lnTo>
                  <a:lnTo>
                    <a:pt x="15" y="1"/>
                  </a:lnTo>
                  <a:lnTo>
                    <a:pt x="15" y="1"/>
                  </a:lnTo>
                  <a:lnTo>
                    <a:pt x="1" y="1"/>
                  </a:lnTo>
                  <a:lnTo>
                    <a:pt x="1" y="1"/>
                  </a:lnTo>
                  <a:cubicBezTo>
                    <a:pt x="1" y="1"/>
                    <a:pt x="1" y="1"/>
                    <a:pt x="15" y="1"/>
                  </a:cubicBez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8287115" y="-16385"/>
              <a:ext cx="13445" cy="2390"/>
            </a:xfrm>
            <a:custGeom>
              <a:rect b="b" l="l" r="r" t="t"/>
              <a:pathLst>
                <a:path extrusionOk="0" h="16" w="90">
                  <a:moveTo>
                    <a:pt x="15" y="0"/>
                  </a:moveTo>
                  <a:lnTo>
                    <a:pt x="0" y="15"/>
                  </a:lnTo>
                  <a:lnTo>
                    <a:pt x="90" y="15"/>
                  </a:lnTo>
                  <a:lnTo>
                    <a:pt x="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8269188" y="-11904"/>
              <a:ext cx="6872" cy="4631"/>
            </a:xfrm>
            <a:custGeom>
              <a:rect b="b" l="l" r="r" t="t"/>
              <a:pathLst>
                <a:path extrusionOk="0" h="31" w="46">
                  <a:moveTo>
                    <a:pt x="46" y="0"/>
                  </a:moveTo>
                  <a:cubicBezTo>
                    <a:pt x="36" y="0"/>
                    <a:pt x="26" y="7"/>
                    <a:pt x="16" y="15"/>
                  </a:cubicBezTo>
                  <a:lnTo>
                    <a:pt x="46" y="15"/>
                  </a:lnTo>
                  <a:lnTo>
                    <a:pt x="46" y="0"/>
                  </a:lnTo>
                  <a:close/>
                  <a:moveTo>
                    <a:pt x="16" y="15"/>
                  </a:moveTo>
                  <a:lnTo>
                    <a:pt x="1" y="30"/>
                  </a:lnTo>
                  <a:cubicBezTo>
                    <a:pt x="6" y="25"/>
                    <a:pt x="11" y="20"/>
                    <a:pt x="16" y="1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8266947" y="-9663"/>
              <a:ext cx="20317" cy="6872"/>
            </a:xfrm>
            <a:custGeom>
              <a:rect b="b" l="l" r="r" t="t"/>
              <a:pathLst>
                <a:path extrusionOk="0" h="46" w="136">
                  <a:moveTo>
                    <a:pt x="31" y="15"/>
                  </a:moveTo>
                  <a:cubicBezTo>
                    <a:pt x="16" y="15"/>
                    <a:pt x="1" y="15"/>
                    <a:pt x="1" y="30"/>
                  </a:cubicBezTo>
                  <a:lnTo>
                    <a:pt x="16" y="30"/>
                  </a:lnTo>
                  <a:lnTo>
                    <a:pt x="1" y="45"/>
                  </a:lnTo>
                  <a:lnTo>
                    <a:pt x="31" y="45"/>
                  </a:lnTo>
                  <a:lnTo>
                    <a:pt x="31" y="30"/>
                  </a:lnTo>
                  <a:lnTo>
                    <a:pt x="31" y="15"/>
                  </a:lnTo>
                  <a:close/>
                  <a:moveTo>
                    <a:pt x="90" y="0"/>
                  </a:moveTo>
                  <a:cubicBezTo>
                    <a:pt x="75" y="0"/>
                    <a:pt x="75" y="15"/>
                    <a:pt x="61" y="30"/>
                  </a:cubicBezTo>
                  <a:cubicBezTo>
                    <a:pt x="61" y="30"/>
                    <a:pt x="61" y="30"/>
                    <a:pt x="31" y="45"/>
                  </a:cubicBezTo>
                  <a:lnTo>
                    <a:pt x="46" y="45"/>
                  </a:lnTo>
                  <a:lnTo>
                    <a:pt x="90" y="30"/>
                  </a:lnTo>
                  <a:lnTo>
                    <a:pt x="135" y="15"/>
                  </a:lnTo>
                  <a:lnTo>
                    <a:pt x="1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8275910" y="-2941"/>
              <a:ext cx="11353" cy="2241"/>
            </a:xfrm>
            <a:custGeom>
              <a:rect b="b" l="l" r="r" t="t"/>
              <a:pathLst>
                <a:path extrusionOk="0" h="15" w="76">
                  <a:moveTo>
                    <a:pt x="1" y="0"/>
                  </a:moveTo>
                  <a:lnTo>
                    <a:pt x="15" y="15"/>
                  </a:lnTo>
                  <a:lnTo>
                    <a:pt x="45" y="15"/>
                  </a:lnTo>
                  <a:cubicBezTo>
                    <a:pt x="45" y="15"/>
                    <a:pt x="75" y="0"/>
                    <a:pt x="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8240207" y="5873"/>
              <a:ext cx="20167" cy="6872"/>
            </a:xfrm>
            <a:custGeom>
              <a:rect b="b" l="l" r="r" t="t"/>
              <a:pathLst>
                <a:path extrusionOk="0" h="46" w="135">
                  <a:moveTo>
                    <a:pt x="90" y="1"/>
                  </a:moveTo>
                  <a:cubicBezTo>
                    <a:pt x="60" y="16"/>
                    <a:pt x="60" y="16"/>
                    <a:pt x="60" y="16"/>
                  </a:cubicBezTo>
                  <a:lnTo>
                    <a:pt x="1" y="16"/>
                  </a:lnTo>
                  <a:lnTo>
                    <a:pt x="1" y="31"/>
                  </a:lnTo>
                  <a:lnTo>
                    <a:pt x="16" y="31"/>
                  </a:lnTo>
                  <a:lnTo>
                    <a:pt x="16" y="46"/>
                  </a:lnTo>
                  <a:lnTo>
                    <a:pt x="60" y="46"/>
                  </a:lnTo>
                  <a:lnTo>
                    <a:pt x="75" y="31"/>
                  </a:lnTo>
                  <a:lnTo>
                    <a:pt x="105" y="31"/>
                  </a:lnTo>
                  <a:lnTo>
                    <a:pt x="105" y="16"/>
                  </a:lnTo>
                  <a:lnTo>
                    <a:pt x="135" y="16"/>
                  </a:lnTo>
                  <a:lnTo>
                    <a:pt x="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8151022" y="-252"/>
              <a:ext cx="82611" cy="21960"/>
            </a:xfrm>
            <a:custGeom>
              <a:rect b="b" l="l" r="r" t="t"/>
              <a:pathLst>
                <a:path extrusionOk="0" h="147" w="553">
                  <a:moveTo>
                    <a:pt x="523" y="12"/>
                  </a:moveTo>
                  <a:lnTo>
                    <a:pt x="523" y="27"/>
                  </a:lnTo>
                  <a:lnTo>
                    <a:pt x="553" y="12"/>
                  </a:lnTo>
                  <a:close/>
                  <a:moveTo>
                    <a:pt x="123" y="95"/>
                  </a:moveTo>
                  <a:cubicBezTo>
                    <a:pt x="116" y="101"/>
                    <a:pt x="112" y="109"/>
                    <a:pt x="120" y="116"/>
                  </a:cubicBezTo>
                  <a:lnTo>
                    <a:pt x="60" y="116"/>
                  </a:lnTo>
                  <a:cubicBezTo>
                    <a:pt x="79" y="116"/>
                    <a:pt x="99" y="104"/>
                    <a:pt x="123" y="95"/>
                  </a:cubicBezTo>
                  <a:close/>
                  <a:moveTo>
                    <a:pt x="366" y="1"/>
                  </a:moveTo>
                  <a:cubicBezTo>
                    <a:pt x="359" y="1"/>
                    <a:pt x="351" y="4"/>
                    <a:pt x="344" y="12"/>
                  </a:cubicBezTo>
                  <a:lnTo>
                    <a:pt x="269" y="12"/>
                  </a:lnTo>
                  <a:cubicBezTo>
                    <a:pt x="254" y="12"/>
                    <a:pt x="239" y="12"/>
                    <a:pt x="224" y="27"/>
                  </a:cubicBezTo>
                  <a:lnTo>
                    <a:pt x="194" y="27"/>
                  </a:lnTo>
                  <a:cubicBezTo>
                    <a:pt x="164" y="27"/>
                    <a:pt x="164" y="27"/>
                    <a:pt x="150" y="42"/>
                  </a:cubicBezTo>
                  <a:lnTo>
                    <a:pt x="135" y="42"/>
                  </a:lnTo>
                  <a:lnTo>
                    <a:pt x="105" y="57"/>
                  </a:lnTo>
                  <a:cubicBezTo>
                    <a:pt x="90" y="57"/>
                    <a:pt x="60" y="72"/>
                    <a:pt x="45" y="72"/>
                  </a:cubicBezTo>
                  <a:lnTo>
                    <a:pt x="60" y="72"/>
                  </a:lnTo>
                  <a:lnTo>
                    <a:pt x="45" y="87"/>
                  </a:lnTo>
                  <a:lnTo>
                    <a:pt x="30" y="102"/>
                  </a:lnTo>
                  <a:lnTo>
                    <a:pt x="15" y="102"/>
                  </a:lnTo>
                  <a:lnTo>
                    <a:pt x="0" y="131"/>
                  </a:lnTo>
                  <a:cubicBezTo>
                    <a:pt x="15" y="131"/>
                    <a:pt x="30" y="131"/>
                    <a:pt x="45" y="116"/>
                  </a:cubicBezTo>
                  <a:lnTo>
                    <a:pt x="45" y="116"/>
                  </a:lnTo>
                  <a:cubicBezTo>
                    <a:pt x="45" y="116"/>
                    <a:pt x="45" y="131"/>
                    <a:pt x="30" y="131"/>
                  </a:cubicBezTo>
                  <a:lnTo>
                    <a:pt x="75" y="131"/>
                  </a:lnTo>
                  <a:cubicBezTo>
                    <a:pt x="75" y="131"/>
                    <a:pt x="60" y="146"/>
                    <a:pt x="60" y="146"/>
                  </a:cubicBezTo>
                  <a:lnTo>
                    <a:pt x="135" y="146"/>
                  </a:lnTo>
                  <a:cubicBezTo>
                    <a:pt x="150" y="146"/>
                    <a:pt x="179" y="146"/>
                    <a:pt x="194" y="131"/>
                  </a:cubicBezTo>
                  <a:lnTo>
                    <a:pt x="374" y="131"/>
                  </a:lnTo>
                  <a:cubicBezTo>
                    <a:pt x="388" y="131"/>
                    <a:pt x="388" y="131"/>
                    <a:pt x="418" y="102"/>
                  </a:cubicBezTo>
                  <a:lnTo>
                    <a:pt x="418" y="87"/>
                  </a:lnTo>
                  <a:lnTo>
                    <a:pt x="433" y="87"/>
                  </a:lnTo>
                  <a:lnTo>
                    <a:pt x="448" y="72"/>
                  </a:lnTo>
                  <a:cubicBezTo>
                    <a:pt x="463" y="57"/>
                    <a:pt x="478" y="42"/>
                    <a:pt x="478" y="42"/>
                  </a:cubicBezTo>
                  <a:cubicBezTo>
                    <a:pt x="493" y="42"/>
                    <a:pt x="508" y="27"/>
                    <a:pt x="508" y="27"/>
                  </a:cubicBezTo>
                  <a:lnTo>
                    <a:pt x="478" y="27"/>
                  </a:lnTo>
                  <a:lnTo>
                    <a:pt x="448" y="42"/>
                  </a:lnTo>
                  <a:lnTo>
                    <a:pt x="418" y="57"/>
                  </a:lnTo>
                  <a:lnTo>
                    <a:pt x="388" y="72"/>
                  </a:lnTo>
                  <a:lnTo>
                    <a:pt x="403" y="57"/>
                  </a:lnTo>
                  <a:cubicBezTo>
                    <a:pt x="433" y="42"/>
                    <a:pt x="433" y="42"/>
                    <a:pt x="433" y="27"/>
                  </a:cubicBezTo>
                  <a:lnTo>
                    <a:pt x="418" y="27"/>
                  </a:lnTo>
                  <a:cubicBezTo>
                    <a:pt x="418" y="27"/>
                    <a:pt x="433" y="12"/>
                    <a:pt x="418" y="12"/>
                  </a:cubicBezTo>
                  <a:lnTo>
                    <a:pt x="388" y="12"/>
                  </a:lnTo>
                  <a:cubicBezTo>
                    <a:pt x="381" y="4"/>
                    <a:pt x="374" y="1"/>
                    <a:pt x="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8193299" y="32762"/>
              <a:ext cx="4631" cy="149"/>
            </a:xfrm>
            <a:custGeom>
              <a:rect b="b" l="l" r="r" t="t"/>
              <a:pathLst>
                <a:path extrusionOk="0" h="1" w="31">
                  <a:moveTo>
                    <a:pt x="31" y="0"/>
                  </a:moveTo>
                  <a:cubicBezTo>
                    <a:pt x="16" y="0"/>
                    <a:pt x="16" y="0"/>
                    <a:pt x="1" y="0"/>
                  </a:cubicBezTo>
                  <a:lnTo>
                    <a:pt x="1" y="0"/>
                  </a:lnTo>
                  <a:lnTo>
                    <a:pt x="1" y="0"/>
                  </a:lnTo>
                  <a:lnTo>
                    <a:pt x="1" y="0"/>
                  </a:lnTo>
                  <a:lnTo>
                    <a:pt x="16" y="0"/>
                  </a:lnTo>
                  <a:lnTo>
                    <a:pt x="16" y="0"/>
                  </a:lnTo>
                  <a:lnTo>
                    <a:pt x="16" y="0"/>
                  </a:lnTo>
                  <a:lnTo>
                    <a:pt x="16" y="0"/>
                  </a:lnTo>
                  <a:lnTo>
                    <a:pt x="16" y="0"/>
                  </a:lnTo>
                  <a:lnTo>
                    <a:pt x="16" y="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8200022" y="32762"/>
              <a:ext cx="6872" cy="2241"/>
            </a:xfrm>
            <a:custGeom>
              <a:rect b="b" l="l" r="r" t="t"/>
              <a:pathLst>
                <a:path extrusionOk="0" h="15" w="46">
                  <a:moveTo>
                    <a:pt x="16" y="0"/>
                  </a:moveTo>
                  <a:cubicBezTo>
                    <a:pt x="16" y="0"/>
                    <a:pt x="1" y="0"/>
                    <a:pt x="1" y="15"/>
                  </a:cubicBezTo>
                  <a:lnTo>
                    <a:pt x="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8222430" y="21558"/>
              <a:ext cx="2390" cy="149"/>
            </a:xfrm>
            <a:custGeom>
              <a:rect b="b" l="l" r="r" t="t"/>
              <a:pathLst>
                <a:path extrusionOk="0" h="1" w="16">
                  <a:moveTo>
                    <a:pt x="0" y="0"/>
                  </a:moveTo>
                  <a:lnTo>
                    <a:pt x="0" y="0"/>
                  </a:lnTo>
                  <a:lnTo>
                    <a:pt x="0" y="0"/>
                  </a:lnTo>
                  <a:lnTo>
                    <a:pt x="0" y="0"/>
                  </a:lnTo>
                  <a:lnTo>
                    <a:pt x="0" y="0"/>
                  </a:lnTo>
                  <a:lnTo>
                    <a:pt x="15" y="0"/>
                  </a:lnTo>
                  <a:lnTo>
                    <a:pt x="15" y="0"/>
                  </a:lnTo>
                  <a:lnTo>
                    <a:pt x="15" y="0"/>
                  </a:lnTo>
                  <a:lnTo>
                    <a:pt x="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8253652" y="-2941"/>
              <a:ext cx="6722" cy="149"/>
            </a:xfrm>
            <a:custGeom>
              <a:rect b="b" l="l" r="r" t="t"/>
              <a:pathLst>
                <a:path extrusionOk="0" h="1" w="45">
                  <a:moveTo>
                    <a:pt x="45" y="0"/>
                  </a:moveTo>
                  <a:lnTo>
                    <a:pt x="30" y="0"/>
                  </a:lnTo>
                  <a:lnTo>
                    <a:pt x="0" y="0"/>
                  </a:lnTo>
                  <a:lnTo>
                    <a:pt x="0" y="0"/>
                  </a:lnTo>
                  <a:lnTo>
                    <a:pt x="0" y="0"/>
                  </a:lnTo>
                  <a:lnTo>
                    <a:pt x="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8213466" y="-8468"/>
              <a:ext cx="49148" cy="10009"/>
            </a:xfrm>
            <a:custGeom>
              <a:rect b="b" l="l" r="r" t="t"/>
              <a:pathLst>
                <a:path extrusionOk="0" h="67" w="329">
                  <a:moveTo>
                    <a:pt x="131" y="1"/>
                  </a:moveTo>
                  <a:cubicBezTo>
                    <a:pt x="128" y="1"/>
                    <a:pt x="125" y="2"/>
                    <a:pt x="120" y="7"/>
                  </a:cubicBezTo>
                  <a:lnTo>
                    <a:pt x="150" y="7"/>
                  </a:lnTo>
                  <a:cubicBezTo>
                    <a:pt x="140" y="7"/>
                    <a:pt x="136" y="1"/>
                    <a:pt x="131" y="1"/>
                  </a:cubicBezTo>
                  <a:close/>
                  <a:moveTo>
                    <a:pt x="15" y="22"/>
                  </a:moveTo>
                  <a:lnTo>
                    <a:pt x="0" y="37"/>
                  </a:lnTo>
                  <a:lnTo>
                    <a:pt x="60" y="37"/>
                  </a:lnTo>
                  <a:cubicBezTo>
                    <a:pt x="45" y="37"/>
                    <a:pt x="30" y="37"/>
                    <a:pt x="15" y="52"/>
                  </a:cubicBezTo>
                  <a:lnTo>
                    <a:pt x="105" y="52"/>
                  </a:lnTo>
                  <a:cubicBezTo>
                    <a:pt x="90" y="52"/>
                    <a:pt x="90" y="52"/>
                    <a:pt x="90" y="67"/>
                  </a:cubicBezTo>
                  <a:lnTo>
                    <a:pt x="224" y="67"/>
                  </a:lnTo>
                  <a:cubicBezTo>
                    <a:pt x="224" y="67"/>
                    <a:pt x="224" y="52"/>
                    <a:pt x="239" y="52"/>
                  </a:cubicBezTo>
                  <a:lnTo>
                    <a:pt x="195" y="52"/>
                  </a:lnTo>
                  <a:lnTo>
                    <a:pt x="224" y="37"/>
                  </a:lnTo>
                  <a:lnTo>
                    <a:pt x="239" y="37"/>
                  </a:lnTo>
                  <a:cubicBezTo>
                    <a:pt x="239" y="37"/>
                    <a:pt x="239" y="37"/>
                    <a:pt x="254" y="22"/>
                  </a:cubicBezTo>
                  <a:close/>
                  <a:moveTo>
                    <a:pt x="269" y="52"/>
                  </a:moveTo>
                  <a:lnTo>
                    <a:pt x="269" y="67"/>
                  </a:lnTo>
                  <a:lnTo>
                    <a:pt x="299" y="67"/>
                  </a:lnTo>
                  <a:lnTo>
                    <a:pt x="329" y="5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8244688" y="-9663"/>
              <a:ext cx="2390" cy="149"/>
            </a:xfrm>
            <a:custGeom>
              <a:rect b="b" l="l" r="r" t="t"/>
              <a:pathLst>
                <a:path extrusionOk="0" h="1" w="16">
                  <a:moveTo>
                    <a:pt x="15" y="0"/>
                  </a:moveTo>
                  <a:cubicBezTo>
                    <a:pt x="0" y="0"/>
                    <a:pt x="0" y="0"/>
                    <a:pt x="0" y="0"/>
                  </a:cubicBezTo>
                  <a:lnTo>
                    <a:pt x="0" y="0"/>
                  </a:lnTo>
                  <a:lnTo>
                    <a:pt x="0" y="0"/>
                  </a:lnTo>
                  <a:lnTo>
                    <a:pt x="0" y="0"/>
                  </a:lnTo>
                  <a:cubicBezTo>
                    <a:pt x="0" y="0"/>
                    <a:pt x="0" y="0"/>
                    <a:pt x="15" y="0"/>
                  </a:cubicBezTo>
                  <a:lnTo>
                    <a:pt x="15" y="0"/>
                  </a:lnTo>
                  <a:lnTo>
                    <a:pt x="15" y="0"/>
                  </a:lnTo>
                  <a:lnTo>
                    <a:pt x="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8249170" y="-11904"/>
              <a:ext cx="20167" cy="149"/>
            </a:xfrm>
            <a:custGeom>
              <a:rect b="b" l="l" r="r" t="t"/>
              <a:pathLst>
                <a:path extrusionOk="0" h="1" w="135">
                  <a:moveTo>
                    <a:pt x="45" y="0"/>
                  </a:moveTo>
                  <a:lnTo>
                    <a:pt x="45" y="0"/>
                  </a:lnTo>
                  <a:lnTo>
                    <a:pt x="60" y="0"/>
                  </a:lnTo>
                  <a:lnTo>
                    <a:pt x="60" y="0"/>
                  </a:lnTo>
                  <a:cubicBezTo>
                    <a:pt x="75" y="0"/>
                    <a:pt x="90" y="0"/>
                    <a:pt x="90" y="0"/>
                  </a:cubicBezTo>
                  <a:lnTo>
                    <a:pt x="90" y="0"/>
                  </a:lnTo>
                  <a:lnTo>
                    <a:pt x="120" y="0"/>
                  </a:lnTo>
                  <a:lnTo>
                    <a:pt x="120" y="0"/>
                  </a:lnTo>
                  <a:lnTo>
                    <a:pt x="120" y="0"/>
                  </a:lnTo>
                  <a:lnTo>
                    <a:pt x="135" y="0"/>
                  </a:lnTo>
                  <a:lnTo>
                    <a:pt x="135" y="0"/>
                  </a:lnTo>
                  <a:lnTo>
                    <a:pt x="135" y="0"/>
                  </a:lnTo>
                  <a:lnTo>
                    <a:pt x="135" y="0"/>
                  </a:lnTo>
                  <a:lnTo>
                    <a:pt x="135" y="0"/>
                  </a:lnTo>
                  <a:lnTo>
                    <a:pt x="135" y="0"/>
                  </a:lnTo>
                  <a:lnTo>
                    <a:pt x="135" y="0"/>
                  </a:lnTo>
                  <a:lnTo>
                    <a:pt x="120" y="0"/>
                  </a:lnTo>
                  <a:lnTo>
                    <a:pt x="90" y="0"/>
                  </a:lnTo>
                  <a:lnTo>
                    <a:pt x="60" y="0"/>
                  </a:lnTo>
                  <a:lnTo>
                    <a:pt x="45" y="0"/>
                  </a:lnTo>
                  <a:lnTo>
                    <a:pt x="45" y="0"/>
                  </a:lnTo>
                  <a:lnTo>
                    <a:pt x="45" y="0"/>
                  </a:lnTo>
                  <a:lnTo>
                    <a:pt x="45" y="0"/>
                  </a:lnTo>
                  <a:lnTo>
                    <a:pt x="15" y="0"/>
                  </a:lnTo>
                  <a:lnTo>
                    <a:pt x="15" y="0"/>
                  </a:lnTo>
                  <a:lnTo>
                    <a:pt x="0" y="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8378540" y="-14145"/>
              <a:ext cx="167463" cy="100536"/>
            </a:xfrm>
            <a:custGeom>
              <a:rect b="b" l="l" r="r" t="t"/>
              <a:pathLst>
                <a:path extrusionOk="0" h="673" w="1121">
                  <a:moveTo>
                    <a:pt x="880" y="142"/>
                  </a:moveTo>
                  <a:lnTo>
                    <a:pt x="922" y="165"/>
                  </a:lnTo>
                  <a:lnTo>
                    <a:pt x="867" y="165"/>
                  </a:lnTo>
                  <a:cubicBezTo>
                    <a:pt x="867" y="150"/>
                    <a:pt x="882" y="150"/>
                    <a:pt x="882" y="150"/>
                  </a:cubicBezTo>
                  <a:cubicBezTo>
                    <a:pt x="882" y="150"/>
                    <a:pt x="882" y="146"/>
                    <a:pt x="880" y="142"/>
                  </a:cubicBezTo>
                  <a:close/>
                  <a:moveTo>
                    <a:pt x="837" y="0"/>
                  </a:moveTo>
                  <a:lnTo>
                    <a:pt x="867" y="15"/>
                  </a:lnTo>
                  <a:lnTo>
                    <a:pt x="837" y="15"/>
                  </a:lnTo>
                  <a:cubicBezTo>
                    <a:pt x="829" y="8"/>
                    <a:pt x="826" y="4"/>
                    <a:pt x="822" y="4"/>
                  </a:cubicBezTo>
                  <a:cubicBezTo>
                    <a:pt x="821" y="4"/>
                    <a:pt x="819" y="5"/>
                    <a:pt x="818" y="5"/>
                  </a:cubicBezTo>
                  <a:lnTo>
                    <a:pt x="818" y="5"/>
                  </a:lnTo>
                  <a:cubicBezTo>
                    <a:pt x="817" y="5"/>
                    <a:pt x="816" y="4"/>
                    <a:pt x="814" y="4"/>
                  </a:cubicBezTo>
                  <a:cubicBezTo>
                    <a:pt x="811" y="4"/>
                    <a:pt x="807" y="8"/>
                    <a:pt x="807" y="15"/>
                  </a:cubicBezTo>
                  <a:lnTo>
                    <a:pt x="508" y="15"/>
                  </a:lnTo>
                  <a:lnTo>
                    <a:pt x="538" y="30"/>
                  </a:lnTo>
                  <a:lnTo>
                    <a:pt x="329" y="30"/>
                  </a:lnTo>
                  <a:lnTo>
                    <a:pt x="329" y="45"/>
                  </a:lnTo>
                  <a:lnTo>
                    <a:pt x="225" y="45"/>
                  </a:lnTo>
                  <a:cubicBezTo>
                    <a:pt x="195" y="45"/>
                    <a:pt x="180" y="60"/>
                    <a:pt x="150" y="60"/>
                  </a:cubicBezTo>
                  <a:lnTo>
                    <a:pt x="180" y="60"/>
                  </a:lnTo>
                  <a:cubicBezTo>
                    <a:pt x="180" y="75"/>
                    <a:pt x="165" y="75"/>
                    <a:pt x="150" y="75"/>
                  </a:cubicBezTo>
                  <a:lnTo>
                    <a:pt x="45" y="75"/>
                  </a:lnTo>
                  <a:cubicBezTo>
                    <a:pt x="30" y="90"/>
                    <a:pt x="15" y="90"/>
                    <a:pt x="1" y="90"/>
                  </a:cubicBezTo>
                  <a:lnTo>
                    <a:pt x="30" y="90"/>
                  </a:lnTo>
                  <a:lnTo>
                    <a:pt x="45" y="105"/>
                  </a:lnTo>
                  <a:lnTo>
                    <a:pt x="254" y="105"/>
                  </a:lnTo>
                  <a:cubicBezTo>
                    <a:pt x="239" y="105"/>
                    <a:pt x="254" y="120"/>
                    <a:pt x="254" y="120"/>
                  </a:cubicBezTo>
                  <a:lnTo>
                    <a:pt x="269" y="120"/>
                  </a:lnTo>
                  <a:lnTo>
                    <a:pt x="254" y="135"/>
                  </a:lnTo>
                  <a:cubicBezTo>
                    <a:pt x="254" y="135"/>
                    <a:pt x="254" y="150"/>
                    <a:pt x="254" y="150"/>
                  </a:cubicBezTo>
                  <a:lnTo>
                    <a:pt x="239" y="150"/>
                  </a:lnTo>
                  <a:cubicBezTo>
                    <a:pt x="239" y="165"/>
                    <a:pt x="239" y="165"/>
                    <a:pt x="239" y="165"/>
                  </a:cubicBezTo>
                  <a:lnTo>
                    <a:pt x="284" y="165"/>
                  </a:lnTo>
                  <a:lnTo>
                    <a:pt x="284" y="180"/>
                  </a:lnTo>
                  <a:lnTo>
                    <a:pt x="299" y="180"/>
                  </a:lnTo>
                  <a:lnTo>
                    <a:pt x="299" y="195"/>
                  </a:lnTo>
                  <a:lnTo>
                    <a:pt x="225" y="195"/>
                  </a:lnTo>
                  <a:cubicBezTo>
                    <a:pt x="225" y="195"/>
                    <a:pt x="225" y="209"/>
                    <a:pt x="225" y="209"/>
                  </a:cubicBezTo>
                  <a:lnTo>
                    <a:pt x="239" y="224"/>
                  </a:lnTo>
                  <a:lnTo>
                    <a:pt x="210" y="224"/>
                  </a:lnTo>
                  <a:cubicBezTo>
                    <a:pt x="210" y="239"/>
                    <a:pt x="210" y="239"/>
                    <a:pt x="210" y="254"/>
                  </a:cubicBezTo>
                  <a:lnTo>
                    <a:pt x="254" y="269"/>
                  </a:lnTo>
                  <a:lnTo>
                    <a:pt x="284" y="254"/>
                  </a:lnTo>
                  <a:lnTo>
                    <a:pt x="329" y="254"/>
                  </a:lnTo>
                  <a:lnTo>
                    <a:pt x="329" y="269"/>
                  </a:lnTo>
                  <a:lnTo>
                    <a:pt x="329" y="284"/>
                  </a:lnTo>
                  <a:cubicBezTo>
                    <a:pt x="329" y="284"/>
                    <a:pt x="329" y="299"/>
                    <a:pt x="314" y="314"/>
                  </a:cubicBezTo>
                  <a:lnTo>
                    <a:pt x="269" y="314"/>
                  </a:lnTo>
                  <a:lnTo>
                    <a:pt x="225" y="374"/>
                  </a:lnTo>
                  <a:cubicBezTo>
                    <a:pt x="210" y="374"/>
                    <a:pt x="210" y="374"/>
                    <a:pt x="210" y="389"/>
                  </a:cubicBezTo>
                  <a:lnTo>
                    <a:pt x="195" y="404"/>
                  </a:lnTo>
                  <a:cubicBezTo>
                    <a:pt x="190" y="414"/>
                    <a:pt x="188" y="417"/>
                    <a:pt x="189" y="417"/>
                  </a:cubicBezTo>
                  <a:cubicBezTo>
                    <a:pt x="190" y="417"/>
                    <a:pt x="200" y="404"/>
                    <a:pt x="210" y="404"/>
                  </a:cubicBezTo>
                  <a:cubicBezTo>
                    <a:pt x="210" y="419"/>
                    <a:pt x="210" y="419"/>
                    <a:pt x="210" y="419"/>
                  </a:cubicBezTo>
                  <a:cubicBezTo>
                    <a:pt x="195" y="419"/>
                    <a:pt x="195" y="434"/>
                    <a:pt x="210" y="434"/>
                  </a:cubicBezTo>
                  <a:lnTo>
                    <a:pt x="210" y="448"/>
                  </a:lnTo>
                  <a:cubicBezTo>
                    <a:pt x="195" y="463"/>
                    <a:pt x="195" y="463"/>
                    <a:pt x="195" y="478"/>
                  </a:cubicBezTo>
                  <a:cubicBezTo>
                    <a:pt x="195" y="478"/>
                    <a:pt x="195" y="493"/>
                    <a:pt x="195" y="493"/>
                  </a:cubicBezTo>
                  <a:cubicBezTo>
                    <a:pt x="195" y="493"/>
                    <a:pt x="195" y="508"/>
                    <a:pt x="210" y="508"/>
                  </a:cubicBezTo>
                  <a:lnTo>
                    <a:pt x="210" y="523"/>
                  </a:lnTo>
                  <a:lnTo>
                    <a:pt x="225" y="538"/>
                  </a:lnTo>
                  <a:lnTo>
                    <a:pt x="225" y="553"/>
                  </a:lnTo>
                  <a:lnTo>
                    <a:pt x="225" y="568"/>
                  </a:lnTo>
                  <a:lnTo>
                    <a:pt x="239" y="568"/>
                  </a:lnTo>
                  <a:lnTo>
                    <a:pt x="239" y="583"/>
                  </a:lnTo>
                  <a:cubicBezTo>
                    <a:pt x="225" y="583"/>
                    <a:pt x="225" y="583"/>
                    <a:pt x="239" y="598"/>
                  </a:cubicBezTo>
                  <a:lnTo>
                    <a:pt x="239" y="613"/>
                  </a:lnTo>
                  <a:lnTo>
                    <a:pt x="269" y="613"/>
                  </a:lnTo>
                  <a:cubicBezTo>
                    <a:pt x="269" y="613"/>
                    <a:pt x="269" y="628"/>
                    <a:pt x="284" y="628"/>
                  </a:cubicBezTo>
                  <a:lnTo>
                    <a:pt x="299" y="643"/>
                  </a:lnTo>
                  <a:cubicBezTo>
                    <a:pt x="299" y="643"/>
                    <a:pt x="299" y="643"/>
                    <a:pt x="299" y="658"/>
                  </a:cubicBezTo>
                  <a:lnTo>
                    <a:pt x="329" y="658"/>
                  </a:lnTo>
                  <a:cubicBezTo>
                    <a:pt x="329" y="658"/>
                    <a:pt x="329" y="658"/>
                    <a:pt x="344" y="672"/>
                  </a:cubicBezTo>
                  <a:lnTo>
                    <a:pt x="374" y="672"/>
                  </a:lnTo>
                  <a:cubicBezTo>
                    <a:pt x="389" y="658"/>
                    <a:pt x="404" y="643"/>
                    <a:pt x="404" y="628"/>
                  </a:cubicBezTo>
                  <a:cubicBezTo>
                    <a:pt x="404" y="613"/>
                    <a:pt x="404" y="613"/>
                    <a:pt x="419" y="598"/>
                  </a:cubicBezTo>
                  <a:lnTo>
                    <a:pt x="419" y="583"/>
                  </a:lnTo>
                  <a:cubicBezTo>
                    <a:pt x="419" y="583"/>
                    <a:pt x="419" y="568"/>
                    <a:pt x="434" y="568"/>
                  </a:cubicBezTo>
                  <a:lnTo>
                    <a:pt x="434" y="538"/>
                  </a:lnTo>
                  <a:lnTo>
                    <a:pt x="434" y="508"/>
                  </a:lnTo>
                  <a:cubicBezTo>
                    <a:pt x="464" y="478"/>
                    <a:pt x="493" y="448"/>
                    <a:pt x="523" y="419"/>
                  </a:cubicBezTo>
                  <a:lnTo>
                    <a:pt x="508" y="389"/>
                  </a:lnTo>
                  <a:lnTo>
                    <a:pt x="523" y="389"/>
                  </a:lnTo>
                  <a:cubicBezTo>
                    <a:pt x="538" y="374"/>
                    <a:pt x="538" y="359"/>
                    <a:pt x="538" y="359"/>
                  </a:cubicBezTo>
                  <a:lnTo>
                    <a:pt x="583" y="359"/>
                  </a:lnTo>
                  <a:cubicBezTo>
                    <a:pt x="583" y="344"/>
                    <a:pt x="583" y="344"/>
                    <a:pt x="583" y="344"/>
                  </a:cubicBezTo>
                  <a:lnTo>
                    <a:pt x="598" y="344"/>
                  </a:lnTo>
                  <a:cubicBezTo>
                    <a:pt x="598" y="344"/>
                    <a:pt x="613" y="344"/>
                    <a:pt x="613" y="329"/>
                  </a:cubicBezTo>
                  <a:cubicBezTo>
                    <a:pt x="620" y="321"/>
                    <a:pt x="624" y="318"/>
                    <a:pt x="628" y="318"/>
                  </a:cubicBezTo>
                  <a:cubicBezTo>
                    <a:pt x="632" y="318"/>
                    <a:pt x="635" y="321"/>
                    <a:pt x="643" y="329"/>
                  </a:cubicBezTo>
                  <a:cubicBezTo>
                    <a:pt x="649" y="332"/>
                    <a:pt x="653" y="333"/>
                    <a:pt x="656" y="333"/>
                  </a:cubicBezTo>
                  <a:cubicBezTo>
                    <a:pt x="668" y="333"/>
                    <a:pt x="661" y="314"/>
                    <a:pt x="673" y="314"/>
                  </a:cubicBezTo>
                  <a:lnTo>
                    <a:pt x="688" y="314"/>
                  </a:lnTo>
                  <a:cubicBezTo>
                    <a:pt x="702" y="314"/>
                    <a:pt x="702" y="314"/>
                    <a:pt x="702" y="299"/>
                  </a:cubicBezTo>
                  <a:cubicBezTo>
                    <a:pt x="710" y="292"/>
                    <a:pt x="710" y="292"/>
                    <a:pt x="710" y="292"/>
                  </a:cubicBezTo>
                  <a:cubicBezTo>
                    <a:pt x="710" y="292"/>
                    <a:pt x="710" y="292"/>
                    <a:pt x="717" y="284"/>
                  </a:cubicBezTo>
                  <a:cubicBezTo>
                    <a:pt x="717" y="254"/>
                    <a:pt x="732" y="254"/>
                    <a:pt x="747" y="254"/>
                  </a:cubicBezTo>
                  <a:lnTo>
                    <a:pt x="747" y="239"/>
                  </a:lnTo>
                  <a:lnTo>
                    <a:pt x="732" y="224"/>
                  </a:lnTo>
                  <a:lnTo>
                    <a:pt x="747" y="224"/>
                  </a:lnTo>
                  <a:cubicBezTo>
                    <a:pt x="762" y="224"/>
                    <a:pt x="762" y="224"/>
                    <a:pt x="762" y="239"/>
                  </a:cubicBezTo>
                  <a:lnTo>
                    <a:pt x="807" y="239"/>
                  </a:lnTo>
                  <a:lnTo>
                    <a:pt x="897" y="224"/>
                  </a:lnTo>
                  <a:lnTo>
                    <a:pt x="912" y="209"/>
                  </a:lnTo>
                  <a:lnTo>
                    <a:pt x="950" y="180"/>
                  </a:lnTo>
                  <a:lnTo>
                    <a:pt x="950" y="180"/>
                  </a:lnTo>
                  <a:lnTo>
                    <a:pt x="1031" y="224"/>
                  </a:lnTo>
                  <a:lnTo>
                    <a:pt x="1061" y="224"/>
                  </a:lnTo>
                  <a:cubicBezTo>
                    <a:pt x="1061" y="224"/>
                    <a:pt x="1076" y="239"/>
                    <a:pt x="1091" y="239"/>
                  </a:cubicBezTo>
                  <a:lnTo>
                    <a:pt x="1121" y="239"/>
                  </a:lnTo>
                  <a:cubicBezTo>
                    <a:pt x="1121" y="224"/>
                    <a:pt x="1121" y="224"/>
                    <a:pt x="1106" y="209"/>
                  </a:cubicBezTo>
                  <a:cubicBezTo>
                    <a:pt x="1091" y="195"/>
                    <a:pt x="1076" y="180"/>
                    <a:pt x="1061" y="180"/>
                  </a:cubicBezTo>
                  <a:cubicBezTo>
                    <a:pt x="1031" y="165"/>
                    <a:pt x="1001" y="180"/>
                    <a:pt x="986" y="150"/>
                  </a:cubicBezTo>
                  <a:cubicBezTo>
                    <a:pt x="979" y="142"/>
                    <a:pt x="975" y="138"/>
                    <a:pt x="973" y="135"/>
                  </a:cubicBezTo>
                  <a:lnTo>
                    <a:pt x="986" y="135"/>
                  </a:lnTo>
                  <a:cubicBezTo>
                    <a:pt x="1001" y="150"/>
                    <a:pt x="1016" y="150"/>
                    <a:pt x="1031" y="150"/>
                  </a:cubicBezTo>
                  <a:lnTo>
                    <a:pt x="1046" y="150"/>
                  </a:lnTo>
                  <a:cubicBezTo>
                    <a:pt x="1046" y="150"/>
                    <a:pt x="1046" y="135"/>
                    <a:pt x="1031" y="120"/>
                  </a:cubicBezTo>
                  <a:cubicBezTo>
                    <a:pt x="1001" y="120"/>
                    <a:pt x="1001" y="120"/>
                    <a:pt x="1001" y="105"/>
                  </a:cubicBezTo>
                  <a:lnTo>
                    <a:pt x="1046" y="105"/>
                  </a:lnTo>
                  <a:lnTo>
                    <a:pt x="1031" y="90"/>
                  </a:lnTo>
                  <a:cubicBezTo>
                    <a:pt x="1046" y="90"/>
                    <a:pt x="1046" y="90"/>
                    <a:pt x="1046" y="75"/>
                  </a:cubicBezTo>
                  <a:lnTo>
                    <a:pt x="1031" y="75"/>
                  </a:lnTo>
                  <a:lnTo>
                    <a:pt x="1016" y="60"/>
                  </a:lnTo>
                  <a:lnTo>
                    <a:pt x="1001" y="45"/>
                  </a:lnTo>
                  <a:lnTo>
                    <a:pt x="986" y="45"/>
                  </a:lnTo>
                  <a:lnTo>
                    <a:pt x="1001" y="60"/>
                  </a:lnTo>
                  <a:lnTo>
                    <a:pt x="1031" y="75"/>
                  </a:lnTo>
                  <a:lnTo>
                    <a:pt x="1016" y="75"/>
                  </a:lnTo>
                  <a:cubicBezTo>
                    <a:pt x="1001" y="75"/>
                    <a:pt x="1001" y="60"/>
                    <a:pt x="986" y="60"/>
                  </a:cubicBezTo>
                  <a:lnTo>
                    <a:pt x="971" y="45"/>
                  </a:lnTo>
                  <a:lnTo>
                    <a:pt x="986" y="45"/>
                  </a:lnTo>
                  <a:cubicBezTo>
                    <a:pt x="986" y="30"/>
                    <a:pt x="986" y="30"/>
                    <a:pt x="971" y="30"/>
                  </a:cubicBezTo>
                  <a:lnTo>
                    <a:pt x="941" y="30"/>
                  </a:lnTo>
                  <a:cubicBezTo>
                    <a:pt x="941" y="30"/>
                    <a:pt x="941" y="15"/>
                    <a:pt x="926" y="15"/>
                  </a:cubicBezTo>
                  <a:lnTo>
                    <a:pt x="897" y="15"/>
                  </a:lnTo>
                  <a:cubicBezTo>
                    <a:pt x="882" y="15"/>
                    <a:pt x="882" y="0"/>
                    <a:pt x="8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a:off x="8536890" y="-2941"/>
              <a:ext cx="2390" cy="2241"/>
            </a:xfrm>
            <a:custGeom>
              <a:rect b="b" l="l" r="r" t="t"/>
              <a:pathLst>
                <a:path extrusionOk="0" h="15" w="16">
                  <a:moveTo>
                    <a:pt x="1" y="0"/>
                  </a:moveTo>
                  <a:lnTo>
                    <a:pt x="1" y="15"/>
                  </a:lnTo>
                  <a:lnTo>
                    <a:pt x="16" y="15"/>
                  </a:lnTo>
                  <a:cubicBezTo>
                    <a:pt x="1" y="15"/>
                    <a:pt x="1" y="15"/>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a:off x="8516872" y="-18626"/>
              <a:ext cx="2390" cy="2390"/>
            </a:xfrm>
            <a:custGeom>
              <a:rect b="b" l="l" r="r" t="t"/>
              <a:pathLst>
                <a:path extrusionOk="0" h="16" w="16">
                  <a:moveTo>
                    <a:pt x="0" y="1"/>
                  </a:moveTo>
                  <a:lnTo>
                    <a:pt x="0" y="15"/>
                  </a:lnTo>
                  <a:lnTo>
                    <a:pt x="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8519113" y="-14145"/>
              <a:ext cx="2390" cy="149"/>
            </a:xfrm>
            <a:custGeom>
              <a:rect b="b" l="l" r="r" t="t"/>
              <a:pathLst>
                <a:path extrusionOk="0" h="1" w="16">
                  <a:moveTo>
                    <a:pt x="0" y="0"/>
                  </a:moveTo>
                  <a:lnTo>
                    <a:pt x="0" y="0"/>
                  </a:lnTo>
                  <a:lnTo>
                    <a:pt x="0" y="0"/>
                  </a:lnTo>
                  <a:lnTo>
                    <a:pt x="15" y="0"/>
                  </a:lnTo>
                  <a:lnTo>
                    <a:pt x="15" y="0"/>
                  </a:lnTo>
                  <a:lnTo>
                    <a:pt x="15" y="0"/>
                  </a:lnTo>
                  <a:lnTo>
                    <a:pt x="15" y="0"/>
                  </a:lnTo>
                  <a:lnTo>
                    <a:pt x="15" y="0"/>
                  </a:lnTo>
                  <a:lnTo>
                    <a:pt x="15" y="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8525836" y="-14145"/>
              <a:ext cx="149" cy="149"/>
            </a:xfrm>
            <a:custGeom>
              <a:rect b="b" l="l" r="r" t="t"/>
              <a:pathLst>
                <a:path extrusionOk="0" h="1" w="1">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8521354" y="-18626"/>
              <a:ext cx="2390" cy="2390"/>
            </a:xfrm>
            <a:custGeom>
              <a:rect b="b" l="l" r="r" t="t"/>
              <a:pathLst>
                <a:path extrusionOk="0" h="16" w="16">
                  <a:moveTo>
                    <a:pt x="0" y="1"/>
                  </a:moveTo>
                  <a:lnTo>
                    <a:pt x="0" y="15"/>
                  </a:lnTo>
                  <a:lnTo>
                    <a:pt x="15" y="15"/>
                  </a:lnTo>
                  <a:lnTo>
                    <a:pt x="0" y="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8521354" y="-18626"/>
              <a:ext cx="149" cy="2390"/>
            </a:xfrm>
            <a:custGeom>
              <a:rect b="b" l="l" r="r" t="t"/>
              <a:pathLst>
                <a:path extrusionOk="0" h="16" w="1">
                  <a:moveTo>
                    <a:pt x="0" y="1"/>
                  </a:moveTo>
                  <a:lnTo>
                    <a:pt x="0" y="15"/>
                  </a:lnTo>
                  <a:lnTo>
                    <a:pt x="0" y="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8519113" y="-20867"/>
              <a:ext cx="4631" cy="2390"/>
            </a:xfrm>
            <a:custGeom>
              <a:rect b="b" l="l" r="r" t="t"/>
              <a:pathLst>
                <a:path extrusionOk="0" h="16" w="31">
                  <a:moveTo>
                    <a:pt x="0" y="16"/>
                  </a:moveTo>
                  <a:cubicBezTo>
                    <a:pt x="0" y="16"/>
                    <a:pt x="15" y="16"/>
                    <a:pt x="15" y="16"/>
                  </a:cubicBezTo>
                  <a:cubicBezTo>
                    <a:pt x="30" y="1"/>
                    <a:pt x="15" y="16"/>
                    <a:pt x="15" y="16"/>
                  </a:cubicBezTo>
                  <a:lnTo>
                    <a:pt x="0" y="16"/>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8566021" y="52780"/>
              <a:ext cx="37944" cy="20167"/>
            </a:xfrm>
            <a:custGeom>
              <a:rect b="b" l="l" r="r" t="t"/>
              <a:pathLst>
                <a:path extrusionOk="0" h="135" w="254">
                  <a:moveTo>
                    <a:pt x="120" y="0"/>
                  </a:moveTo>
                  <a:lnTo>
                    <a:pt x="120" y="15"/>
                  </a:lnTo>
                  <a:lnTo>
                    <a:pt x="105" y="15"/>
                  </a:lnTo>
                  <a:lnTo>
                    <a:pt x="105" y="30"/>
                  </a:lnTo>
                  <a:lnTo>
                    <a:pt x="75" y="30"/>
                  </a:lnTo>
                  <a:cubicBezTo>
                    <a:pt x="75" y="45"/>
                    <a:pt x="75" y="45"/>
                    <a:pt x="75" y="45"/>
                  </a:cubicBezTo>
                  <a:lnTo>
                    <a:pt x="75" y="60"/>
                  </a:lnTo>
                  <a:lnTo>
                    <a:pt x="75" y="75"/>
                  </a:lnTo>
                  <a:lnTo>
                    <a:pt x="45" y="45"/>
                  </a:lnTo>
                  <a:lnTo>
                    <a:pt x="15" y="45"/>
                  </a:lnTo>
                  <a:cubicBezTo>
                    <a:pt x="0" y="45"/>
                    <a:pt x="0" y="45"/>
                    <a:pt x="0" y="60"/>
                  </a:cubicBezTo>
                  <a:lnTo>
                    <a:pt x="0" y="75"/>
                  </a:lnTo>
                  <a:lnTo>
                    <a:pt x="15" y="75"/>
                  </a:lnTo>
                  <a:lnTo>
                    <a:pt x="15" y="90"/>
                  </a:lnTo>
                  <a:cubicBezTo>
                    <a:pt x="15" y="95"/>
                    <a:pt x="17" y="97"/>
                    <a:pt x="19" y="97"/>
                  </a:cubicBezTo>
                  <a:cubicBezTo>
                    <a:pt x="23" y="97"/>
                    <a:pt x="30" y="90"/>
                    <a:pt x="30" y="90"/>
                  </a:cubicBezTo>
                  <a:lnTo>
                    <a:pt x="75" y="90"/>
                  </a:lnTo>
                  <a:lnTo>
                    <a:pt x="75" y="105"/>
                  </a:lnTo>
                  <a:lnTo>
                    <a:pt x="45" y="105"/>
                  </a:lnTo>
                  <a:cubicBezTo>
                    <a:pt x="45" y="105"/>
                    <a:pt x="45" y="120"/>
                    <a:pt x="60" y="135"/>
                  </a:cubicBezTo>
                  <a:lnTo>
                    <a:pt x="149" y="135"/>
                  </a:lnTo>
                  <a:lnTo>
                    <a:pt x="149" y="120"/>
                  </a:lnTo>
                  <a:lnTo>
                    <a:pt x="179" y="120"/>
                  </a:lnTo>
                  <a:lnTo>
                    <a:pt x="179" y="105"/>
                  </a:lnTo>
                  <a:lnTo>
                    <a:pt x="194" y="105"/>
                  </a:lnTo>
                  <a:cubicBezTo>
                    <a:pt x="209" y="105"/>
                    <a:pt x="209" y="105"/>
                    <a:pt x="209" y="90"/>
                  </a:cubicBezTo>
                  <a:cubicBezTo>
                    <a:pt x="209" y="90"/>
                    <a:pt x="224" y="75"/>
                    <a:pt x="209" y="45"/>
                  </a:cubicBezTo>
                  <a:lnTo>
                    <a:pt x="254" y="15"/>
                  </a:lnTo>
                  <a:lnTo>
                    <a:pt x="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8650724" y="79520"/>
              <a:ext cx="6872" cy="6872"/>
            </a:xfrm>
            <a:custGeom>
              <a:rect b="b" l="l" r="r" t="t"/>
              <a:pathLst>
                <a:path extrusionOk="0" h="46" w="46">
                  <a:moveTo>
                    <a:pt x="16" y="1"/>
                  </a:moveTo>
                  <a:lnTo>
                    <a:pt x="16" y="16"/>
                  </a:lnTo>
                  <a:lnTo>
                    <a:pt x="1" y="16"/>
                  </a:lnTo>
                  <a:cubicBezTo>
                    <a:pt x="1" y="16"/>
                    <a:pt x="1" y="16"/>
                    <a:pt x="1" y="31"/>
                  </a:cubicBezTo>
                  <a:lnTo>
                    <a:pt x="30" y="45"/>
                  </a:lnTo>
                  <a:lnTo>
                    <a:pt x="45" y="45"/>
                  </a:lnTo>
                  <a:lnTo>
                    <a:pt x="30" y="31"/>
                  </a:lnTo>
                  <a:lnTo>
                    <a:pt x="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8566021" y="-23108"/>
              <a:ext cx="40185" cy="9112"/>
            </a:xfrm>
            <a:custGeom>
              <a:rect b="b" l="l" r="r" t="t"/>
              <a:pathLst>
                <a:path extrusionOk="0" h="61" w="269">
                  <a:moveTo>
                    <a:pt x="30" y="1"/>
                  </a:moveTo>
                  <a:lnTo>
                    <a:pt x="0" y="31"/>
                  </a:lnTo>
                  <a:lnTo>
                    <a:pt x="105" y="31"/>
                  </a:lnTo>
                  <a:cubicBezTo>
                    <a:pt x="90" y="31"/>
                    <a:pt x="75" y="31"/>
                    <a:pt x="75" y="16"/>
                  </a:cubicBezTo>
                  <a:lnTo>
                    <a:pt x="60" y="16"/>
                  </a:lnTo>
                  <a:lnTo>
                    <a:pt x="30" y="1"/>
                  </a:lnTo>
                  <a:close/>
                  <a:moveTo>
                    <a:pt x="105" y="16"/>
                  </a:moveTo>
                  <a:lnTo>
                    <a:pt x="134" y="31"/>
                  </a:lnTo>
                  <a:lnTo>
                    <a:pt x="149" y="31"/>
                  </a:lnTo>
                  <a:cubicBezTo>
                    <a:pt x="164" y="45"/>
                    <a:pt x="179" y="45"/>
                    <a:pt x="194" y="45"/>
                  </a:cubicBezTo>
                  <a:lnTo>
                    <a:pt x="224" y="45"/>
                  </a:lnTo>
                  <a:lnTo>
                    <a:pt x="209" y="31"/>
                  </a:lnTo>
                  <a:cubicBezTo>
                    <a:pt x="209" y="31"/>
                    <a:pt x="194" y="31"/>
                    <a:pt x="194" y="16"/>
                  </a:cubicBezTo>
                  <a:close/>
                  <a:moveTo>
                    <a:pt x="224" y="45"/>
                  </a:moveTo>
                  <a:cubicBezTo>
                    <a:pt x="254" y="60"/>
                    <a:pt x="254" y="60"/>
                    <a:pt x="269" y="60"/>
                  </a:cubicBezTo>
                  <a:cubicBezTo>
                    <a:pt x="254" y="60"/>
                    <a:pt x="239" y="45"/>
                    <a:pt x="224" y="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8601725" y="-20867"/>
              <a:ext cx="2241" cy="149"/>
            </a:xfrm>
            <a:custGeom>
              <a:rect b="b" l="l" r="r" t="t"/>
              <a:pathLst>
                <a:path extrusionOk="0" h="1" w="15">
                  <a:moveTo>
                    <a:pt x="0" y="1"/>
                  </a:moveTo>
                  <a:lnTo>
                    <a:pt x="0" y="1"/>
                  </a:lnTo>
                  <a:lnTo>
                    <a:pt x="15" y="1"/>
                  </a:lnTo>
                  <a:lnTo>
                    <a:pt x="15" y="1"/>
                  </a:lnTo>
                  <a:lnTo>
                    <a:pt x="0"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8599484" y="-20867"/>
              <a:ext cx="6722" cy="149"/>
            </a:xfrm>
            <a:custGeom>
              <a:rect b="b" l="l" r="r" t="t"/>
              <a:pathLst>
                <a:path extrusionOk="0" h="1" w="45">
                  <a:moveTo>
                    <a:pt x="45" y="1"/>
                  </a:moveTo>
                  <a:lnTo>
                    <a:pt x="45" y="1"/>
                  </a:lnTo>
                  <a:lnTo>
                    <a:pt x="30" y="1"/>
                  </a:lnTo>
                  <a:lnTo>
                    <a:pt x="15" y="1"/>
                  </a:lnTo>
                  <a:lnTo>
                    <a:pt x="0" y="1"/>
                  </a:lnTo>
                  <a:lnTo>
                    <a:pt x="0" y="1"/>
                  </a:lnTo>
                  <a:lnTo>
                    <a:pt x="15" y="1"/>
                  </a:lnTo>
                  <a:lnTo>
                    <a:pt x="15" y="1"/>
                  </a:lnTo>
                  <a:lnTo>
                    <a:pt x="45" y="1"/>
                  </a:lnTo>
                  <a:lnTo>
                    <a:pt x="45"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8592761" y="-27589"/>
              <a:ext cx="2390" cy="149"/>
            </a:xfrm>
            <a:custGeom>
              <a:rect b="b" l="l" r="r" t="t"/>
              <a:pathLst>
                <a:path extrusionOk="0" h="1" w="16">
                  <a:moveTo>
                    <a:pt x="0" y="1"/>
                  </a:moveTo>
                  <a:lnTo>
                    <a:pt x="0" y="1"/>
                  </a:lnTo>
                  <a:lnTo>
                    <a:pt x="15" y="1"/>
                  </a:lnTo>
                  <a:lnTo>
                    <a:pt x="15" y="1"/>
                  </a:lnTo>
                  <a:lnTo>
                    <a:pt x="15" y="1"/>
                  </a:lnTo>
                  <a:lnTo>
                    <a:pt x="0" y="1"/>
                  </a:lnTo>
                  <a:lnTo>
                    <a:pt x="0"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8588280" y="-25348"/>
              <a:ext cx="4631" cy="149"/>
            </a:xfrm>
            <a:custGeom>
              <a:rect b="b" l="l" r="r" t="t"/>
              <a:pathLst>
                <a:path extrusionOk="0" h="1" w="31">
                  <a:moveTo>
                    <a:pt x="0" y="1"/>
                  </a:moveTo>
                  <a:lnTo>
                    <a:pt x="30" y="1"/>
                  </a:lnTo>
                  <a:lnTo>
                    <a:pt x="15" y="1"/>
                  </a:lnTo>
                  <a:lnTo>
                    <a:pt x="0" y="1"/>
                  </a:lnTo>
                  <a:lnTo>
                    <a:pt x="0"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8632947" y="-700"/>
              <a:ext cx="2390" cy="0"/>
            </a:xfrm>
            <a:custGeom>
              <a:rect b="b" l="l" r="r" t="t"/>
              <a:pathLst>
                <a:path extrusionOk="0" h="0" w="16">
                  <a:moveTo>
                    <a:pt x="0" y="0"/>
                  </a:moveTo>
                  <a:lnTo>
                    <a:pt x="0" y="0"/>
                  </a:lnTo>
                  <a:lnTo>
                    <a:pt x="0" y="0"/>
                  </a:lnTo>
                  <a:lnTo>
                    <a:pt x="0" y="0"/>
                  </a:lnTo>
                  <a:lnTo>
                    <a:pt x="0" y="0"/>
                  </a:lnTo>
                  <a:lnTo>
                    <a:pt x="0" y="0"/>
                  </a:lnTo>
                  <a:lnTo>
                    <a:pt x="0" y="0"/>
                  </a:lnTo>
                  <a:lnTo>
                    <a:pt x="15" y="0"/>
                  </a:lnTo>
                  <a:lnTo>
                    <a:pt x="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8619502" y="-11904"/>
              <a:ext cx="2390" cy="149"/>
            </a:xfrm>
            <a:custGeom>
              <a:rect b="b" l="l" r="r" t="t"/>
              <a:pathLst>
                <a:path extrusionOk="0" h="1" w="16">
                  <a:moveTo>
                    <a:pt x="1" y="0"/>
                  </a:moveTo>
                  <a:lnTo>
                    <a:pt x="15" y="0"/>
                  </a:lnTo>
                  <a:lnTo>
                    <a:pt x="15" y="0"/>
                  </a:lnTo>
                  <a:lnTo>
                    <a:pt x="15" y="0"/>
                  </a:lnTo>
                  <a:lnTo>
                    <a:pt x="1" y="0"/>
                  </a:lnTo>
                  <a:lnTo>
                    <a:pt x="1" y="0"/>
                  </a:lnTo>
                  <a:lnTo>
                    <a:pt x="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8588280" y="19318"/>
              <a:ext cx="2390" cy="2390"/>
            </a:xfrm>
            <a:custGeom>
              <a:rect b="b" l="l" r="r" t="t"/>
              <a:pathLst>
                <a:path extrusionOk="0" h="16" w="16">
                  <a:moveTo>
                    <a:pt x="0" y="0"/>
                  </a:moveTo>
                  <a:lnTo>
                    <a:pt x="0" y="15"/>
                  </a:lnTo>
                  <a:lnTo>
                    <a:pt x="15" y="1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8684186" y="90724"/>
              <a:ext cx="2390" cy="2390"/>
            </a:xfrm>
            <a:custGeom>
              <a:rect b="b" l="l" r="r" t="t"/>
              <a:pathLst>
                <a:path extrusionOk="0" h="16" w="16">
                  <a:moveTo>
                    <a:pt x="1" y="0"/>
                  </a:moveTo>
                  <a:lnTo>
                    <a:pt x="1" y="15"/>
                  </a:lnTo>
                  <a:lnTo>
                    <a:pt x="16" y="15"/>
                  </a:lnTo>
                  <a:lnTo>
                    <a:pt x="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8675223" y="110741"/>
              <a:ext cx="4631" cy="13594"/>
            </a:xfrm>
            <a:custGeom>
              <a:rect b="b" l="l" r="r" t="t"/>
              <a:pathLst>
                <a:path extrusionOk="0" h="91" w="31">
                  <a:moveTo>
                    <a:pt x="1" y="1"/>
                  </a:moveTo>
                  <a:lnTo>
                    <a:pt x="1" y="16"/>
                  </a:lnTo>
                  <a:lnTo>
                    <a:pt x="16" y="16"/>
                  </a:lnTo>
                  <a:cubicBezTo>
                    <a:pt x="16" y="1"/>
                    <a:pt x="1" y="1"/>
                    <a:pt x="1" y="1"/>
                  </a:cubicBezTo>
                  <a:close/>
                  <a:moveTo>
                    <a:pt x="16" y="16"/>
                  </a:moveTo>
                  <a:lnTo>
                    <a:pt x="16" y="31"/>
                  </a:lnTo>
                  <a:cubicBezTo>
                    <a:pt x="16" y="31"/>
                    <a:pt x="31" y="16"/>
                    <a:pt x="16" y="16"/>
                  </a:cubicBezTo>
                  <a:close/>
                  <a:moveTo>
                    <a:pt x="16" y="31"/>
                  </a:moveTo>
                  <a:lnTo>
                    <a:pt x="16" y="60"/>
                  </a:lnTo>
                  <a:cubicBezTo>
                    <a:pt x="16" y="75"/>
                    <a:pt x="16" y="75"/>
                    <a:pt x="16" y="75"/>
                  </a:cubicBezTo>
                  <a:lnTo>
                    <a:pt x="16" y="90"/>
                  </a:lnTo>
                  <a:cubicBezTo>
                    <a:pt x="16" y="75"/>
                    <a:pt x="31" y="60"/>
                    <a:pt x="31" y="60"/>
                  </a:cubicBezTo>
                  <a:cubicBezTo>
                    <a:pt x="16" y="46"/>
                    <a:pt x="16" y="46"/>
                    <a:pt x="16" y="3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8679705" y="119704"/>
              <a:ext cx="82761" cy="71555"/>
            </a:xfrm>
            <a:custGeom>
              <a:rect b="b" l="l" r="r" t="t"/>
              <a:pathLst>
                <a:path extrusionOk="0" h="479" w="554">
                  <a:moveTo>
                    <a:pt x="1" y="0"/>
                  </a:moveTo>
                  <a:lnTo>
                    <a:pt x="1" y="30"/>
                  </a:lnTo>
                  <a:lnTo>
                    <a:pt x="1" y="60"/>
                  </a:lnTo>
                  <a:lnTo>
                    <a:pt x="16" y="75"/>
                  </a:lnTo>
                  <a:cubicBezTo>
                    <a:pt x="16" y="84"/>
                    <a:pt x="16" y="90"/>
                    <a:pt x="16" y="90"/>
                  </a:cubicBezTo>
                  <a:lnTo>
                    <a:pt x="16" y="105"/>
                  </a:lnTo>
                  <a:lnTo>
                    <a:pt x="31" y="105"/>
                  </a:lnTo>
                  <a:lnTo>
                    <a:pt x="46" y="120"/>
                  </a:lnTo>
                  <a:lnTo>
                    <a:pt x="46" y="135"/>
                  </a:lnTo>
                  <a:lnTo>
                    <a:pt x="46" y="150"/>
                  </a:lnTo>
                  <a:lnTo>
                    <a:pt x="46" y="165"/>
                  </a:lnTo>
                  <a:cubicBezTo>
                    <a:pt x="60" y="180"/>
                    <a:pt x="60" y="180"/>
                    <a:pt x="60" y="180"/>
                  </a:cubicBezTo>
                  <a:lnTo>
                    <a:pt x="90" y="180"/>
                  </a:lnTo>
                  <a:cubicBezTo>
                    <a:pt x="90" y="180"/>
                    <a:pt x="90" y="180"/>
                    <a:pt x="90" y="195"/>
                  </a:cubicBezTo>
                  <a:cubicBezTo>
                    <a:pt x="101" y="205"/>
                    <a:pt x="104" y="216"/>
                    <a:pt x="110" y="216"/>
                  </a:cubicBezTo>
                  <a:cubicBezTo>
                    <a:pt x="113" y="216"/>
                    <a:pt x="116" y="214"/>
                    <a:pt x="120" y="210"/>
                  </a:cubicBezTo>
                  <a:cubicBezTo>
                    <a:pt x="120" y="225"/>
                    <a:pt x="120" y="239"/>
                    <a:pt x="135" y="254"/>
                  </a:cubicBezTo>
                  <a:cubicBezTo>
                    <a:pt x="125" y="254"/>
                    <a:pt x="115" y="261"/>
                    <a:pt x="105" y="261"/>
                  </a:cubicBezTo>
                  <a:cubicBezTo>
                    <a:pt x="100" y="261"/>
                    <a:pt x="95" y="259"/>
                    <a:pt x="90" y="254"/>
                  </a:cubicBezTo>
                  <a:lnTo>
                    <a:pt x="75" y="254"/>
                  </a:lnTo>
                  <a:cubicBezTo>
                    <a:pt x="75" y="269"/>
                    <a:pt x="90" y="284"/>
                    <a:pt x="90" y="284"/>
                  </a:cubicBezTo>
                  <a:lnTo>
                    <a:pt x="255" y="284"/>
                  </a:lnTo>
                  <a:cubicBezTo>
                    <a:pt x="255" y="284"/>
                    <a:pt x="270" y="299"/>
                    <a:pt x="270" y="299"/>
                  </a:cubicBezTo>
                  <a:lnTo>
                    <a:pt x="285" y="299"/>
                  </a:lnTo>
                  <a:lnTo>
                    <a:pt x="285" y="344"/>
                  </a:lnTo>
                  <a:cubicBezTo>
                    <a:pt x="285" y="354"/>
                    <a:pt x="292" y="372"/>
                    <a:pt x="301" y="372"/>
                  </a:cubicBezTo>
                  <a:cubicBezTo>
                    <a:pt x="305" y="372"/>
                    <a:pt x="310" y="368"/>
                    <a:pt x="314" y="359"/>
                  </a:cubicBezTo>
                  <a:cubicBezTo>
                    <a:pt x="344" y="389"/>
                    <a:pt x="344" y="389"/>
                    <a:pt x="344" y="389"/>
                  </a:cubicBezTo>
                  <a:lnTo>
                    <a:pt x="374" y="389"/>
                  </a:lnTo>
                  <a:cubicBezTo>
                    <a:pt x="374" y="389"/>
                    <a:pt x="374" y="404"/>
                    <a:pt x="374" y="404"/>
                  </a:cubicBezTo>
                  <a:lnTo>
                    <a:pt x="344" y="404"/>
                  </a:lnTo>
                  <a:lnTo>
                    <a:pt x="344" y="419"/>
                  </a:lnTo>
                  <a:lnTo>
                    <a:pt x="344" y="434"/>
                  </a:lnTo>
                  <a:lnTo>
                    <a:pt x="344" y="463"/>
                  </a:lnTo>
                  <a:cubicBezTo>
                    <a:pt x="344" y="478"/>
                    <a:pt x="344" y="478"/>
                    <a:pt x="359" y="478"/>
                  </a:cubicBezTo>
                  <a:lnTo>
                    <a:pt x="419" y="478"/>
                  </a:lnTo>
                  <a:lnTo>
                    <a:pt x="419" y="449"/>
                  </a:lnTo>
                  <a:lnTo>
                    <a:pt x="434" y="463"/>
                  </a:lnTo>
                  <a:lnTo>
                    <a:pt x="449" y="463"/>
                  </a:lnTo>
                  <a:cubicBezTo>
                    <a:pt x="449" y="449"/>
                    <a:pt x="464" y="449"/>
                    <a:pt x="464" y="449"/>
                  </a:cubicBezTo>
                  <a:lnTo>
                    <a:pt x="494" y="449"/>
                  </a:lnTo>
                  <a:lnTo>
                    <a:pt x="494" y="434"/>
                  </a:lnTo>
                  <a:lnTo>
                    <a:pt x="553" y="434"/>
                  </a:lnTo>
                  <a:cubicBezTo>
                    <a:pt x="553" y="434"/>
                    <a:pt x="553" y="419"/>
                    <a:pt x="538" y="419"/>
                  </a:cubicBezTo>
                  <a:lnTo>
                    <a:pt x="509" y="419"/>
                  </a:lnTo>
                  <a:cubicBezTo>
                    <a:pt x="509" y="419"/>
                    <a:pt x="509" y="404"/>
                    <a:pt x="509" y="404"/>
                  </a:cubicBezTo>
                  <a:lnTo>
                    <a:pt x="509" y="389"/>
                  </a:lnTo>
                  <a:cubicBezTo>
                    <a:pt x="509" y="389"/>
                    <a:pt x="509" y="374"/>
                    <a:pt x="509" y="374"/>
                  </a:cubicBezTo>
                  <a:lnTo>
                    <a:pt x="509" y="359"/>
                  </a:lnTo>
                  <a:lnTo>
                    <a:pt x="509" y="344"/>
                  </a:lnTo>
                  <a:cubicBezTo>
                    <a:pt x="509" y="344"/>
                    <a:pt x="509" y="344"/>
                    <a:pt x="494" y="329"/>
                  </a:cubicBezTo>
                  <a:lnTo>
                    <a:pt x="449" y="329"/>
                  </a:lnTo>
                  <a:lnTo>
                    <a:pt x="449" y="314"/>
                  </a:lnTo>
                  <a:lnTo>
                    <a:pt x="434" y="284"/>
                  </a:lnTo>
                  <a:lnTo>
                    <a:pt x="389" y="254"/>
                  </a:lnTo>
                  <a:cubicBezTo>
                    <a:pt x="374" y="254"/>
                    <a:pt x="374" y="254"/>
                    <a:pt x="344" y="225"/>
                  </a:cubicBezTo>
                  <a:lnTo>
                    <a:pt x="344" y="210"/>
                  </a:lnTo>
                  <a:cubicBezTo>
                    <a:pt x="329" y="195"/>
                    <a:pt x="314" y="195"/>
                    <a:pt x="314" y="180"/>
                  </a:cubicBezTo>
                  <a:cubicBezTo>
                    <a:pt x="299" y="180"/>
                    <a:pt x="285" y="165"/>
                    <a:pt x="270" y="150"/>
                  </a:cubicBezTo>
                  <a:lnTo>
                    <a:pt x="255" y="150"/>
                  </a:lnTo>
                  <a:lnTo>
                    <a:pt x="255" y="105"/>
                  </a:lnTo>
                  <a:cubicBezTo>
                    <a:pt x="255" y="105"/>
                    <a:pt x="255" y="105"/>
                    <a:pt x="240" y="90"/>
                  </a:cubicBezTo>
                  <a:cubicBezTo>
                    <a:pt x="232" y="83"/>
                    <a:pt x="229" y="79"/>
                    <a:pt x="217" y="79"/>
                  </a:cubicBezTo>
                  <a:cubicBezTo>
                    <a:pt x="206" y="79"/>
                    <a:pt x="187" y="83"/>
                    <a:pt x="150" y="90"/>
                  </a:cubicBezTo>
                  <a:cubicBezTo>
                    <a:pt x="150" y="90"/>
                    <a:pt x="150" y="90"/>
                    <a:pt x="150" y="75"/>
                  </a:cubicBezTo>
                  <a:lnTo>
                    <a:pt x="150" y="60"/>
                  </a:lnTo>
                  <a:cubicBezTo>
                    <a:pt x="150" y="60"/>
                    <a:pt x="135" y="45"/>
                    <a:pt x="135" y="45"/>
                  </a:cubicBezTo>
                  <a:lnTo>
                    <a:pt x="105" y="45"/>
                  </a:lnTo>
                  <a:cubicBezTo>
                    <a:pt x="105" y="45"/>
                    <a:pt x="105" y="60"/>
                    <a:pt x="120" y="60"/>
                  </a:cubicBezTo>
                  <a:lnTo>
                    <a:pt x="75" y="60"/>
                  </a:lnTo>
                  <a:cubicBezTo>
                    <a:pt x="75" y="60"/>
                    <a:pt x="75" y="60"/>
                    <a:pt x="90" y="90"/>
                  </a:cubicBezTo>
                  <a:lnTo>
                    <a:pt x="60" y="9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8681946" y="150926"/>
              <a:ext cx="24649" cy="29130"/>
            </a:xfrm>
            <a:custGeom>
              <a:rect b="b" l="l" r="r" t="t"/>
              <a:pathLst>
                <a:path extrusionOk="0" h="195" w="165">
                  <a:moveTo>
                    <a:pt x="45" y="1"/>
                  </a:moveTo>
                  <a:cubicBezTo>
                    <a:pt x="45" y="1"/>
                    <a:pt x="45" y="1"/>
                    <a:pt x="45" y="16"/>
                  </a:cubicBezTo>
                  <a:lnTo>
                    <a:pt x="16" y="16"/>
                  </a:lnTo>
                  <a:cubicBezTo>
                    <a:pt x="16" y="16"/>
                    <a:pt x="16" y="30"/>
                    <a:pt x="16" y="45"/>
                  </a:cubicBezTo>
                  <a:lnTo>
                    <a:pt x="31" y="45"/>
                  </a:lnTo>
                  <a:lnTo>
                    <a:pt x="31" y="60"/>
                  </a:lnTo>
                  <a:lnTo>
                    <a:pt x="1" y="60"/>
                  </a:lnTo>
                  <a:lnTo>
                    <a:pt x="16" y="75"/>
                  </a:lnTo>
                  <a:lnTo>
                    <a:pt x="16" y="105"/>
                  </a:lnTo>
                  <a:lnTo>
                    <a:pt x="16" y="135"/>
                  </a:lnTo>
                  <a:cubicBezTo>
                    <a:pt x="16" y="135"/>
                    <a:pt x="16" y="165"/>
                    <a:pt x="45" y="165"/>
                  </a:cubicBezTo>
                  <a:lnTo>
                    <a:pt x="90" y="165"/>
                  </a:lnTo>
                  <a:lnTo>
                    <a:pt x="105" y="195"/>
                  </a:lnTo>
                  <a:lnTo>
                    <a:pt x="105" y="180"/>
                  </a:lnTo>
                  <a:lnTo>
                    <a:pt x="120" y="180"/>
                  </a:lnTo>
                  <a:cubicBezTo>
                    <a:pt x="135" y="180"/>
                    <a:pt x="135" y="165"/>
                    <a:pt x="120" y="165"/>
                  </a:cubicBezTo>
                  <a:lnTo>
                    <a:pt x="165" y="165"/>
                  </a:lnTo>
                  <a:lnTo>
                    <a:pt x="165" y="150"/>
                  </a:lnTo>
                  <a:lnTo>
                    <a:pt x="165" y="135"/>
                  </a:lnTo>
                  <a:cubicBezTo>
                    <a:pt x="165" y="135"/>
                    <a:pt x="165" y="120"/>
                    <a:pt x="150" y="120"/>
                  </a:cubicBezTo>
                  <a:lnTo>
                    <a:pt x="150" y="105"/>
                  </a:lnTo>
                  <a:cubicBezTo>
                    <a:pt x="150" y="90"/>
                    <a:pt x="135" y="75"/>
                    <a:pt x="120" y="60"/>
                  </a:cubicBezTo>
                  <a:lnTo>
                    <a:pt x="135" y="60"/>
                  </a:lnTo>
                  <a:lnTo>
                    <a:pt x="135" y="45"/>
                  </a:lnTo>
                  <a:cubicBezTo>
                    <a:pt x="135" y="45"/>
                    <a:pt x="135" y="45"/>
                    <a:pt x="120" y="30"/>
                  </a:cubicBezTo>
                  <a:cubicBezTo>
                    <a:pt x="105" y="30"/>
                    <a:pt x="105" y="16"/>
                    <a:pt x="90" y="16"/>
                  </a:cubicBezTo>
                  <a:lnTo>
                    <a:pt x="60" y="16"/>
                  </a:lnTo>
                  <a:cubicBezTo>
                    <a:pt x="60" y="16"/>
                    <a:pt x="60" y="1"/>
                    <a:pt x="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8708686" y="148685"/>
              <a:ext cx="4631" cy="149"/>
            </a:xfrm>
            <a:custGeom>
              <a:rect b="b" l="l" r="r" t="t"/>
              <a:pathLst>
                <a:path extrusionOk="0" h="1" w="31">
                  <a:moveTo>
                    <a:pt x="16" y="1"/>
                  </a:moveTo>
                  <a:lnTo>
                    <a:pt x="16" y="1"/>
                  </a:lnTo>
                  <a:lnTo>
                    <a:pt x="1" y="1"/>
                  </a:lnTo>
                  <a:lnTo>
                    <a:pt x="1" y="1"/>
                  </a:lnTo>
                  <a:lnTo>
                    <a:pt x="1" y="1"/>
                  </a:lnTo>
                  <a:lnTo>
                    <a:pt x="1" y="1"/>
                  </a:lnTo>
                  <a:lnTo>
                    <a:pt x="1" y="1"/>
                  </a:lnTo>
                  <a:lnTo>
                    <a:pt x="16" y="1"/>
                  </a:lnTo>
                  <a:cubicBezTo>
                    <a:pt x="31" y="1"/>
                    <a:pt x="31" y="1"/>
                    <a:pt x="31" y="1"/>
                  </a:cubicBezTo>
                  <a:lnTo>
                    <a:pt x="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8637279" y="117464"/>
              <a:ext cx="149" cy="2390"/>
            </a:xfrm>
            <a:custGeom>
              <a:rect b="b" l="l" r="r" t="t"/>
              <a:pathLst>
                <a:path extrusionOk="0" h="16" w="1">
                  <a:moveTo>
                    <a:pt x="1" y="15"/>
                  </a:moveTo>
                  <a:lnTo>
                    <a:pt x="1" y="15"/>
                  </a:lnTo>
                  <a:lnTo>
                    <a:pt x="1" y="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8867186" y="273571"/>
              <a:ext cx="29131" cy="49596"/>
            </a:xfrm>
            <a:custGeom>
              <a:rect b="b" l="l" r="r" t="t"/>
              <a:pathLst>
                <a:path extrusionOk="0" h="332" w="195">
                  <a:moveTo>
                    <a:pt x="0" y="1"/>
                  </a:moveTo>
                  <a:cubicBezTo>
                    <a:pt x="0" y="16"/>
                    <a:pt x="0" y="31"/>
                    <a:pt x="0" y="46"/>
                  </a:cubicBezTo>
                  <a:lnTo>
                    <a:pt x="15" y="76"/>
                  </a:lnTo>
                  <a:lnTo>
                    <a:pt x="15" y="91"/>
                  </a:lnTo>
                  <a:lnTo>
                    <a:pt x="30" y="106"/>
                  </a:lnTo>
                  <a:cubicBezTo>
                    <a:pt x="45" y="120"/>
                    <a:pt x="45" y="120"/>
                    <a:pt x="45" y="120"/>
                  </a:cubicBezTo>
                  <a:lnTo>
                    <a:pt x="60" y="120"/>
                  </a:lnTo>
                  <a:cubicBezTo>
                    <a:pt x="60" y="128"/>
                    <a:pt x="60" y="132"/>
                    <a:pt x="60" y="135"/>
                  </a:cubicBezTo>
                  <a:cubicBezTo>
                    <a:pt x="60" y="165"/>
                    <a:pt x="60" y="180"/>
                    <a:pt x="75" y="195"/>
                  </a:cubicBezTo>
                  <a:cubicBezTo>
                    <a:pt x="105" y="210"/>
                    <a:pt x="120" y="240"/>
                    <a:pt x="120" y="285"/>
                  </a:cubicBezTo>
                  <a:lnTo>
                    <a:pt x="120" y="300"/>
                  </a:lnTo>
                  <a:cubicBezTo>
                    <a:pt x="129" y="327"/>
                    <a:pt x="143" y="332"/>
                    <a:pt x="153" y="332"/>
                  </a:cubicBezTo>
                  <a:cubicBezTo>
                    <a:pt x="160" y="332"/>
                    <a:pt x="165" y="330"/>
                    <a:pt x="165" y="330"/>
                  </a:cubicBezTo>
                  <a:lnTo>
                    <a:pt x="165" y="315"/>
                  </a:lnTo>
                  <a:lnTo>
                    <a:pt x="194" y="315"/>
                  </a:lnTo>
                  <a:lnTo>
                    <a:pt x="194" y="270"/>
                  </a:lnTo>
                  <a:lnTo>
                    <a:pt x="165" y="195"/>
                  </a:lnTo>
                  <a:cubicBezTo>
                    <a:pt x="150" y="165"/>
                    <a:pt x="135" y="150"/>
                    <a:pt x="105" y="135"/>
                  </a:cubicBezTo>
                  <a:cubicBezTo>
                    <a:pt x="75" y="106"/>
                    <a:pt x="30" y="31"/>
                    <a:pt x="30" y="31"/>
                  </a:cubicBezTo>
                  <a:cubicBezTo>
                    <a:pt x="15" y="31"/>
                    <a:pt x="15" y="1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8838205" y="311515"/>
              <a:ext cx="8963" cy="6872"/>
            </a:xfrm>
            <a:custGeom>
              <a:rect b="b" l="l" r="r" t="t"/>
              <a:pathLst>
                <a:path extrusionOk="0" h="46" w="60">
                  <a:moveTo>
                    <a:pt x="15" y="1"/>
                  </a:moveTo>
                  <a:cubicBezTo>
                    <a:pt x="0" y="16"/>
                    <a:pt x="0" y="16"/>
                    <a:pt x="15" y="31"/>
                  </a:cubicBezTo>
                  <a:cubicBezTo>
                    <a:pt x="15" y="46"/>
                    <a:pt x="30" y="46"/>
                    <a:pt x="30" y="46"/>
                  </a:cubicBezTo>
                  <a:lnTo>
                    <a:pt x="60" y="46"/>
                  </a:lnTo>
                  <a:lnTo>
                    <a:pt x="60" y="16"/>
                  </a:lnTo>
                  <a:lnTo>
                    <a:pt x="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8844778" y="309274"/>
              <a:ext cx="6872" cy="2390"/>
            </a:xfrm>
            <a:custGeom>
              <a:rect b="b" l="l" r="r" t="t"/>
              <a:pathLst>
                <a:path extrusionOk="0" h="16" w="46">
                  <a:moveTo>
                    <a:pt x="1" y="1"/>
                  </a:moveTo>
                  <a:lnTo>
                    <a:pt x="16" y="16"/>
                  </a:lnTo>
                  <a:lnTo>
                    <a:pt x="46" y="16"/>
                  </a:lnTo>
                  <a:cubicBezTo>
                    <a:pt x="31" y="16"/>
                    <a:pt x="31" y="1"/>
                    <a:pt x="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8835964" y="322719"/>
              <a:ext cx="149" cy="4631"/>
            </a:xfrm>
            <a:custGeom>
              <a:rect b="b" l="l" r="r" t="t"/>
              <a:pathLst>
                <a:path extrusionOk="0" h="31" w="1">
                  <a:moveTo>
                    <a:pt x="0" y="1"/>
                  </a:moveTo>
                  <a:lnTo>
                    <a:pt x="0" y="1"/>
                  </a:lnTo>
                  <a:lnTo>
                    <a:pt x="0" y="1"/>
                  </a:lnTo>
                  <a:lnTo>
                    <a:pt x="0" y="1"/>
                  </a:lnTo>
                  <a:cubicBezTo>
                    <a:pt x="0" y="1"/>
                    <a:pt x="0" y="1"/>
                    <a:pt x="0" y="1"/>
                  </a:cubicBezTo>
                  <a:lnTo>
                    <a:pt x="0" y="15"/>
                  </a:lnTo>
                  <a:lnTo>
                    <a:pt x="0" y="30"/>
                  </a:lnTo>
                  <a:cubicBezTo>
                    <a:pt x="0" y="30"/>
                    <a:pt x="0" y="30"/>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8960852" y="327200"/>
              <a:ext cx="2390" cy="4631"/>
            </a:xfrm>
            <a:custGeom>
              <a:rect b="b" l="l" r="r" t="t"/>
              <a:pathLst>
                <a:path extrusionOk="0" h="31" w="16">
                  <a:moveTo>
                    <a:pt x="1" y="0"/>
                  </a:moveTo>
                  <a:cubicBezTo>
                    <a:pt x="1" y="0"/>
                    <a:pt x="1" y="0"/>
                    <a:pt x="1" y="15"/>
                  </a:cubicBezTo>
                  <a:cubicBezTo>
                    <a:pt x="1" y="15"/>
                    <a:pt x="15" y="15"/>
                    <a:pt x="15" y="30"/>
                  </a:cubicBezTo>
                  <a:cubicBezTo>
                    <a:pt x="15" y="15"/>
                    <a:pt x="15" y="15"/>
                    <a:pt x="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8963093" y="320478"/>
              <a:ext cx="15835" cy="20316"/>
            </a:xfrm>
            <a:custGeom>
              <a:rect b="b" l="l" r="r" t="t"/>
              <a:pathLst>
                <a:path extrusionOk="0" h="136" w="106">
                  <a:moveTo>
                    <a:pt x="0" y="1"/>
                  </a:moveTo>
                  <a:lnTo>
                    <a:pt x="0" y="30"/>
                  </a:lnTo>
                  <a:cubicBezTo>
                    <a:pt x="0" y="30"/>
                    <a:pt x="15" y="75"/>
                    <a:pt x="0" y="75"/>
                  </a:cubicBezTo>
                  <a:lnTo>
                    <a:pt x="45" y="75"/>
                  </a:lnTo>
                  <a:lnTo>
                    <a:pt x="60" y="90"/>
                  </a:lnTo>
                  <a:lnTo>
                    <a:pt x="60" y="105"/>
                  </a:lnTo>
                  <a:cubicBezTo>
                    <a:pt x="60" y="120"/>
                    <a:pt x="60" y="135"/>
                    <a:pt x="75" y="135"/>
                  </a:cubicBezTo>
                  <a:lnTo>
                    <a:pt x="90" y="135"/>
                  </a:lnTo>
                  <a:lnTo>
                    <a:pt x="90" y="120"/>
                  </a:lnTo>
                  <a:lnTo>
                    <a:pt x="105" y="135"/>
                  </a:lnTo>
                  <a:cubicBezTo>
                    <a:pt x="105" y="135"/>
                    <a:pt x="105" y="120"/>
                    <a:pt x="105" y="120"/>
                  </a:cubicBezTo>
                  <a:lnTo>
                    <a:pt x="105" y="105"/>
                  </a:lnTo>
                  <a:lnTo>
                    <a:pt x="60" y="45"/>
                  </a:lnTo>
                  <a:lnTo>
                    <a:pt x="75" y="45"/>
                  </a:lnTo>
                  <a:cubicBezTo>
                    <a:pt x="75" y="45"/>
                    <a:pt x="60" y="30"/>
                    <a:pt x="60" y="16"/>
                  </a:cubicBezTo>
                  <a:cubicBezTo>
                    <a:pt x="45" y="8"/>
                    <a:pt x="38" y="4"/>
                    <a:pt x="34" y="4"/>
                  </a:cubicBezTo>
                  <a:cubicBezTo>
                    <a:pt x="30" y="4"/>
                    <a:pt x="30" y="8"/>
                    <a:pt x="30" y="16"/>
                  </a:cubicBezTo>
                  <a:cubicBezTo>
                    <a:pt x="15" y="1"/>
                    <a:pt x="15" y="1"/>
                    <a:pt x="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8724372" y="463290"/>
              <a:ext cx="11353" cy="15685"/>
            </a:xfrm>
            <a:custGeom>
              <a:rect b="b" l="l" r="r" t="t"/>
              <a:pathLst>
                <a:path extrusionOk="0" h="105" w="76">
                  <a:moveTo>
                    <a:pt x="60" y="0"/>
                  </a:moveTo>
                  <a:cubicBezTo>
                    <a:pt x="30" y="0"/>
                    <a:pt x="30" y="0"/>
                    <a:pt x="15" y="45"/>
                  </a:cubicBezTo>
                  <a:lnTo>
                    <a:pt x="15" y="60"/>
                  </a:lnTo>
                  <a:cubicBezTo>
                    <a:pt x="0" y="90"/>
                    <a:pt x="0" y="90"/>
                    <a:pt x="15" y="105"/>
                  </a:cubicBezTo>
                  <a:lnTo>
                    <a:pt x="30" y="105"/>
                  </a:lnTo>
                  <a:cubicBezTo>
                    <a:pt x="45" y="90"/>
                    <a:pt x="45" y="90"/>
                    <a:pt x="45" y="45"/>
                  </a:cubicBezTo>
                  <a:lnTo>
                    <a:pt x="45" y="30"/>
                  </a:lnTo>
                  <a:cubicBezTo>
                    <a:pt x="75" y="15"/>
                    <a:pt x="75" y="15"/>
                    <a:pt x="75" y="15"/>
                  </a:cubicBezTo>
                  <a:lnTo>
                    <a:pt x="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8706445" y="478826"/>
              <a:ext cx="4631" cy="6872"/>
            </a:xfrm>
            <a:custGeom>
              <a:rect b="b" l="l" r="r" t="t"/>
              <a:pathLst>
                <a:path extrusionOk="0" h="46" w="31">
                  <a:moveTo>
                    <a:pt x="31" y="1"/>
                  </a:moveTo>
                  <a:lnTo>
                    <a:pt x="1" y="16"/>
                  </a:lnTo>
                  <a:lnTo>
                    <a:pt x="1" y="46"/>
                  </a:lnTo>
                  <a:lnTo>
                    <a:pt x="16" y="46"/>
                  </a:lnTo>
                  <a:lnTo>
                    <a:pt x="16" y="16"/>
                  </a:lnTo>
                  <a:cubicBezTo>
                    <a:pt x="16" y="16"/>
                    <a:pt x="31" y="1"/>
                    <a:pt x="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8699872" y="474494"/>
              <a:ext cx="2390" cy="4482"/>
            </a:xfrm>
            <a:custGeom>
              <a:rect b="b" l="l" r="r" t="t"/>
              <a:pathLst>
                <a:path extrusionOk="0" h="30" w="16">
                  <a:moveTo>
                    <a:pt x="15" y="0"/>
                  </a:moveTo>
                  <a:lnTo>
                    <a:pt x="0" y="15"/>
                  </a:lnTo>
                  <a:lnTo>
                    <a:pt x="0" y="30"/>
                  </a:lnTo>
                  <a:cubicBezTo>
                    <a:pt x="15" y="15"/>
                    <a:pt x="15" y="15"/>
                    <a:pt x="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8679705" y="467772"/>
              <a:ext cx="4631" cy="9112"/>
            </a:xfrm>
            <a:custGeom>
              <a:rect b="b" l="l" r="r" t="t"/>
              <a:pathLst>
                <a:path extrusionOk="0" h="61" w="31">
                  <a:moveTo>
                    <a:pt x="16" y="0"/>
                  </a:moveTo>
                  <a:cubicBezTo>
                    <a:pt x="1" y="15"/>
                    <a:pt x="1" y="15"/>
                    <a:pt x="16" y="30"/>
                  </a:cubicBezTo>
                  <a:cubicBezTo>
                    <a:pt x="16" y="30"/>
                    <a:pt x="31" y="60"/>
                    <a:pt x="31" y="60"/>
                  </a:cubicBezTo>
                  <a:lnTo>
                    <a:pt x="31" y="30"/>
                  </a:lnTo>
                  <a:cubicBezTo>
                    <a:pt x="16" y="0"/>
                    <a:pt x="16" y="0"/>
                    <a:pt x="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8690909" y="476735"/>
              <a:ext cx="2390" cy="4482"/>
            </a:xfrm>
            <a:custGeom>
              <a:rect b="b" l="l" r="r" t="t"/>
              <a:pathLst>
                <a:path extrusionOk="0" h="30" w="16">
                  <a:moveTo>
                    <a:pt x="15" y="0"/>
                  </a:moveTo>
                  <a:cubicBezTo>
                    <a:pt x="15" y="0"/>
                    <a:pt x="0" y="15"/>
                    <a:pt x="0" y="15"/>
                  </a:cubicBezTo>
                  <a:cubicBezTo>
                    <a:pt x="0" y="15"/>
                    <a:pt x="0" y="30"/>
                    <a:pt x="0" y="30"/>
                  </a:cubicBezTo>
                  <a:lnTo>
                    <a:pt x="15" y="30"/>
                  </a:lnTo>
                  <a:cubicBezTo>
                    <a:pt x="15" y="30"/>
                    <a:pt x="15" y="15"/>
                    <a:pt x="15" y="15"/>
                  </a:cubicBezTo>
                  <a:lnTo>
                    <a:pt x="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8679705" y="481067"/>
              <a:ext cx="9113" cy="2390"/>
            </a:xfrm>
            <a:custGeom>
              <a:rect b="b" l="l" r="r" t="t"/>
              <a:pathLst>
                <a:path extrusionOk="0" h="16" w="61">
                  <a:moveTo>
                    <a:pt x="1" y="1"/>
                  </a:moveTo>
                  <a:cubicBezTo>
                    <a:pt x="1" y="16"/>
                    <a:pt x="16" y="16"/>
                    <a:pt x="16" y="16"/>
                  </a:cubicBezTo>
                  <a:lnTo>
                    <a:pt x="60" y="16"/>
                  </a:lnTo>
                  <a:cubicBezTo>
                    <a:pt x="46" y="16"/>
                    <a:pt x="46" y="1"/>
                    <a:pt x="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8684186" y="411902"/>
              <a:ext cx="6872" cy="4631"/>
            </a:xfrm>
            <a:custGeom>
              <a:rect b="b" l="l" r="r" t="t"/>
              <a:pathLst>
                <a:path extrusionOk="0" h="31" w="46">
                  <a:moveTo>
                    <a:pt x="1" y="1"/>
                  </a:moveTo>
                  <a:cubicBezTo>
                    <a:pt x="1" y="31"/>
                    <a:pt x="16" y="31"/>
                    <a:pt x="30" y="31"/>
                  </a:cubicBezTo>
                  <a:cubicBezTo>
                    <a:pt x="30" y="31"/>
                    <a:pt x="45" y="31"/>
                    <a:pt x="45" y="16"/>
                  </a:cubicBezTo>
                  <a:cubicBezTo>
                    <a:pt x="45" y="16"/>
                    <a:pt x="45" y="16"/>
                    <a:pt x="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8677464" y="396366"/>
              <a:ext cx="6872" cy="9112"/>
            </a:xfrm>
            <a:custGeom>
              <a:rect b="b" l="l" r="r" t="t"/>
              <a:pathLst>
                <a:path extrusionOk="0" h="61" w="46">
                  <a:moveTo>
                    <a:pt x="1" y="0"/>
                  </a:moveTo>
                  <a:lnTo>
                    <a:pt x="1" y="15"/>
                  </a:lnTo>
                  <a:cubicBezTo>
                    <a:pt x="1" y="30"/>
                    <a:pt x="1" y="45"/>
                    <a:pt x="1" y="60"/>
                  </a:cubicBezTo>
                  <a:lnTo>
                    <a:pt x="46" y="60"/>
                  </a:lnTo>
                  <a:cubicBezTo>
                    <a:pt x="46" y="45"/>
                    <a:pt x="46" y="30"/>
                    <a:pt x="46" y="30"/>
                  </a:cubicBezTo>
                  <a:lnTo>
                    <a:pt x="16" y="15"/>
                  </a:lnTo>
                  <a:lnTo>
                    <a:pt x="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8592761" y="344977"/>
              <a:ext cx="4631" cy="2390"/>
            </a:xfrm>
            <a:custGeom>
              <a:rect b="b" l="l" r="r" t="t"/>
              <a:pathLst>
                <a:path extrusionOk="0" h="16" w="31">
                  <a:moveTo>
                    <a:pt x="0" y="1"/>
                  </a:moveTo>
                  <a:lnTo>
                    <a:pt x="0" y="16"/>
                  </a:lnTo>
                  <a:lnTo>
                    <a:pt x="30" y="16"/>
                  </a:lnTo>
                  <a:lnTo>
                    <a:pt x="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8572594" y="329441"/>
              <a:ext cx="4631" cy="4631"/>
            </a:xfrm>
            <a:custGeom>
              <a:rect b="b" l="l" r="r" t="t"/>
              <a:pathLst>
                <a:path extrusionOk="0" h="31" w="31">
                  <a:moveTo>
                    <a:pt x="16" y="0"/>
                  </a:moveTo>
                  <a:cubicBezTo>
                    <a:pt x="1" y="0"/>
                    <a:pt x="1" y="15"/>
                    <a:pt x="1" y="15"/>
                  </a:cubicBezTo>
                  <a:lnTo>
                    <a:pt x="1" y="30"/>
                  </a:lnTo>
                  <a:lnTo>
                    <a:pt x="31" y="30"/>
                  </a:lnTo>
                  <a:lnTo>
                    <a:pt x="31" y="15"/>
                  </a:lnTo>
                  <a:lnTo>
                    <a:pt x="16" y="15"/>
                  </a:lnTo>
                  <a:cubicBezTo>
                    <a:pt x="16" y="15"/>
                    <a:pt x="16" y="0"/>
                    <a:pt x="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8559299" y="333923"/>
              <a:ext cx="13445" cy="4631"/>
            </a:xfrm>
            <a:custGeom>
              <a:rect b="b" l="l" r="r" t="t"/>
              <a:pathLst>
                <a:path extrusionOk="0" h="31" w="90">
                  <a:moveTo>
                    <a:pt x="0" y="0"/>
                  </a:moveTo>
                  <a:cubicBezTo>
                    <a:pt x="0" y="15"/>
                    <a:pt x="0" y="30"/>
                    <a:pt x="15" y="30"/>
                  </a:cubicBezTo>
                  <a:lnTo>
                    <a:pt x="75" y="30"/>
                  </a:lnTo>
                  <a:cubicBezTo>
                    <a:pt x="75" y="30"/>
                    <a:pt x="90" y="30"/>
                    <a:pt x="90" y="15"/>
                  </a:cubicBezTo>
                  <a:cubicBezTo>
                    <a:pt x="90" y="15"/>
                    <a:pt x="75" y="0"/>
                    <a:pt x="60" y="0"/>
                  </a:cubicBezTo>
                  <a:lnTo>
                    <a:pt x="30" y="0"/>
                  </a:lnTo>
                  <a:lnTo>
                    <a:pt x="30" y="15"/>
                  </a:lnTo>
                  <a:cubicBezTo>
                    <a:pt x="30" y="0"/>
                    <a:pt x="15"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8601725" y="646287"/>
              <a:ext cx="4482" cy="6722"/>
            </a:xfrm>
            <a:custGeom>
              <a:rect b="b" l="l" r="r" t="t"/>
              <a:pathLst>
                <a:path extrusionOk="0" h="45" w="30">
                  <a:moveTo>
                    <a:pt x="0" y="0"/>
                  </a:moveTo>
                  <a:cubicBezTo>
                    <a:pt x="0" y="30"/>
                    <a:pt x="0" y="30"/>
                    <a:pt x="0" y="45"/>
                  </a:cubicBezTo>
                  <a:lnTo>
                    <a:pt x="30" y="45"/>
                  </a:lnTo>
                  <a:cubicBezTo>
                    <a:pt x="30" y="0"/>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8608298" y="655101"/>
              <a:ext cx="6872" cy="4631"/>
            </a:xfrm>
            <a:custGeom>
              <a:rect b="b" l="l" r="r" t="t"/>
              <a:pathLst>
                <a:path extrusionOk="0" h="31" w="46">
                  <a:moveTo>
                    <a:pt x="1" y="1"/>
                  </a:moveTo>
                  <a:lnTo>
                    <a:pt x="1" y="31"/>
                  </a:lnTo>
                  <a:lnTo>
                    <a:pt x="46" y="31"/>
                  </a:lnTo>
                  <a:cubicBezTo>
                    <a:pt x="46" y="1"/>
                    <a:pt x="46" y="1"/>
                    <a:pt x="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8628465" y="661823"/>
              <a:ext cx="2390" cy="4631"/>
            </a:xfrm>
            <a:custGeom>
              <a:rect b="b" l="l" r="r" t="t"/>
              <a:pathLst>
                <a:path extrusionOk="0" h="31" w="16">
                  <a:moveTo>
                    <a:pt x="0" y="1"/>
                  </a:moveTo>
                  <a:cubicBezTo>
                    <a:pt x="0" y="1"/>
                    <a:pt x="0" y="16"/>
                    <a:pt x="0" y="16"/>
                  </a:cubicBezTo>
                  <a:cubicBezTo>
                    <a:pt x="0" y="16"/>
                    <a:pt x="0" y="31"/>
                    <a:pt x="0" y="31"/>
                  </a:cubicBezTo>
                  <a:lnTo>
                    <a:pt x="15" y="31"/>
                  </a:lnTo>
                  <a:lnTo>
                    <a:pt x="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8626224" y="652860"/>
              <a:ext cx="4631" cy="4631"/>
            </a:xfrm>
            <a:custGeom>
              <a:rect b="b" l="l" r="r" t="t"/>
              <a:pathLst>
                <a:path extrusionOk="0" h="31" w="31">
                  <a:moveTo>
                    <a:pt x="30" y="1"/>
                  </a:moveTo>
                  <a:lnTo>
                    <a:pt x="15" y="16"/>
                  </a:lnTo>
                  <a:cubicBezTo>
                    <a:pt x="15" y="16"/>
                    <a:pt x="0" y="31"/>
                    <a:pt x="15" y="31"/>
                  </a:cubicBezTo>
                  <a:lnTo>
                    <a:pt x="30" y="31"/>
                  </a:lnTo>
                  <a:cubicBezTo>
                    <a:pt x="30" y="16"/>
                    <a:pt x="30" y="1"/>
                    <a:pt x="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8617261" y="675268"/>
              <a:ext cx="6872" cy="11204"/>
            </a:xfrm>
            <a:custGeom>
              <a:rect b="b" l="l" r="r" t="t"/>
              <a:pathLst>
                <a:path extrusionOk="0" h="75" w="46">
                  <a:moveTo>
                    <a:pt x="1" y="0"/>
                  </a:moveTo>
                  <a:cubicBezTo>
                    <a:pt x="1" y="15"/>
                    <a:pt x="1" y="15"/>
                    <a:pt x="1" y="30"/>
                  </a:cubicBezTo>
                  <a:lnTo>
                    <a:pt x="1" y="45"/>
                  </a:lnTo>
                  <a:lnTo>
                    <a:pt x="1" y="60"/>
                  </a:lnTo>
                  <a:cubicBezTo>
                    <a:pt x="1" y="60"/>
                    <a:pt x="16" y="75"/>
                    <a:pt x="16" y="75"/>
                  </a:cubicBezTo>
                  <a:cubicBezTo>
                    <a:pt x="30" y="75"/>
                    <a:pt x="30" y="60"/>
                    <a:pt x="30" y="60"/>
                  </a:cubicBezTo>
                  <a:cubicBezTo>
                    <a:pt x="30" y="60"/>
                    <a:pt x="45" y="15"/>
                    <a:pt x="45" y="15"/>
                  </a:cubicBezTo>
                  <a:cubicBezTo>
                    <a:pt x="45" y="15"/>
                    <a:pt x="16" y="0"/>
                    <a:pt x="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8626224" y="668545"/>
              <a:ext cx="2390" cy="13594"/>
            </a:xfrm>
            <a:custGeom>
              <a:rect b="b" l="l" r="r" t="t"/>
              <a:pathLst>
                <a:path extrusionOk="0" h="91" w="16">
                  <a:moveTo>
                    <a:pt x="15" y="0"/>
                  </a:moveTo>
                  <a:cubicBezTo>
                    <a:pt x="15" y="0"/>
                    <a:pt x="0" y="30"/>
                    <a:pt x="0" y="30"/>
                  </a:cubicBezTo>
                  <a:lnTo>
                    <a:pt x="0" y="45"/>
                  </a:lnTo>
                  <a:cubicBezTo>
                    <a:pt x="0" y="75"/>
                    <a:pt x="0" y="90"/>
                    <a:pt x="15" y="90"/>
                  </a:cubicBezTo>
                  <a:lnTo>
                    <a:pt x="15" y="75"/>
                  </a:lnTo>
                  <a:lnTo>
                    <a:pt x="15" y="60"/>
                  </a:lnTo>
                  <a:lnTo>
                    <a:pt x="15" y="45"/>
                  </a:lnTo>
                  <a:lnTo>
                    <a:pt x="15" y="15"/>
                  </a:lnTo>
                  <a:lnTo>
                    <a:pt x="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8606057" y="677508"/>
              <a:ext cx="4631" cy="8963"/>
            </a:xfrm>
            <a:custGeom>
              <a:rect b="b" l="l" r="r" t="t"/>
              <a:pathLst>
                <a:path extrusionOk="0" h="60" w="31">
                  <a:moveTo>
                    <a:pt x="1" y="0"/>
                  </a:moveTo>
                  <a:cubicBezTo>
                    <a:pt x="1" y="30"/>
                    <a:pt x="16" y="60"/>
                    <a:pt x="31" y="60"/>
                  </a:cubicBezTo>
                  <a:lnTo>
                    <a:pt x="31" y="45"/>
                  </a:lnTo>
                  <a:lnTo>
                    <a:pt x="31" y="30"/>
                  </a:lnTo>
                  <a:lnTo>
                    <a:pt x="31" y="15"/>
                  </a:lnTo>
                  <a:lnTo>
                    <a:pt x="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8684186" y="-2941"/>
              <a:ext cx="11353" cy="2241"/>
            </a:xfrm>
            <a:custGeom>
              <a:rect b="b" l="l" r="r" t="t"/>
              <a:pathLst>
                <a:path extrusionOk="0" h="15" w="76">
                  <a:moveTo>
                    <a:pt x="1" y="0"/>
                  </a:moveTo>
                  <a:lnTo>
                    <a:pt x="30" y="15"/>
                  </a:lnTo>
                  <a:lnTo>
                    <a:pt x="75" y="15"/>
                  </a:lnTo>
                  <a:lnTo>
                    <a:pt x="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8699872" y="3632"/>
              <a:ext cx="11204" cy="4631"/>
            </a:xfrm>
            <a:custGeom>
              <a:rect b="b" l="l" r="r" t="t"/>
              <a:pathLst>
                <a:path extrusionOk="0" h="31" w="75">
                  <a:moveTo>
                    <a:pt x="0" y="1"/>
                  </a:moveTo>
                  <a:lnTo>
                    <a:pt x="75" y="31"/>
                  </a:lnTo>
                  <a:lnTo>
                    <a:pt x="75" y="31"/>
                  </a:lnTo>
                  <a:lnTo>
                    <a:pt x="60" y="16"/>
                  </a:lnTo>
                  <a:lnTo>
                    <a:pt x="45" y="1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8688668" y="-2941"/>
              <a:ext cx="6872" cy="2241"/>
            </a:xfrm>
            <a:custGeom>
              <a:rect b="b" l="l" r="r" t="t"/>
              <a:pathLst>
                <a:path extrusionOk="0" h="15" w="46">
                  <a:moveTo>
                    <a:pt x="15" y="0"/>
                  </a:moveTo>
                  <a:lnTo>
                    <a:pt x="0" y="15"/>
                  </a:lnTo>
                  <a:lnTo>
                    <a:pt x="45" y="15"/>
                  </a:lnTo>
                  <a:lnTo>
                    <a:pt x="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8728853" y="17077"/>
              <a:ext cx="149" cy="149"/>
            </a:xfrm>
            <a:custGeom>
              <a:rect b="b" l="l" r="r" t="t"/>
              <a:pathLst>
                <a:path extrusionOk="0" h="1" w="1">
                  <a:moveTo>
                    <a:pt x="0" y="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9094703" y="425346"/>
              <a:ext cx="2390" cy="9112"/>
            </a:xfrm>
            <a:custGeom>
              <a:rect b="b" l="l" r="r" t="t"/>
              <a:pathLst>
                <a:path extrusionOk="0" h="61" w="16">
                  <a:moveTo>
                    <a:pt x="1" y="1"/>
                  </a:moveTo>
                  <a:cubicBezTo>
                    <a:pt x="1" y="1"/>
                    <a:pt x="1" y="15"/>
                    <a:pt x="1" y="30"/>
                  </a:cubicBezTo>
                  <a:lnTo>
                    <a:pt x="16" y="60"/>
                  </a:lnTo>
                  <a:lnTo>
                    <a:pt x="16" y="4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8735576" y="19318"/>
              <a:ext cx="149" cy="149"/>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8735576" y="19318"/>
              <a:ext cx="4482" cy="2390"/>
            </a:xfrm>
            <a:custGeom>
              <a:rect b="b" l="l" r="r" t="t"/>
              <a:pathLst>
                <a:path extrusionOk="0" h="16" w="30">
                  <a:moveTo>
                    <a:pt x="0" y="0"/>
                  </a:moveTo>
                  <a:lnTo>
                    <a:pt x="15" y="15"/>
                  </a:lnTo>
                  <a:lnTo>
                    <a:pt x="30" y="1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8702113" y="10355"/>
              <a:ext cx="35853" cy="15835"/>
            </a:xfrm>
            <a:custGeom>
              <a:rect b="b" l="l" r="r" t="t"/>
              <a:pathLst>
                <a:path extrusionOk="0" h="106" w="240">
                  <a:moveTo>
                    <a:pt x="0" y="1"/>
                  </a:moveTo>
                  <a:lnTo>
                    <a:pt x="15" y="16"/>
                  </a:lnTo>
                  <a:lnTo>
                    <a:pt x="60" y="31"/>
                  </a:lnTo>
                  <a:lnTo>
                    <a:pt x="60" y="31"/>
                  </a:lnTo>
                  <a:lnTo>
                    <a:pt x="30" y="16"/>
                  </a:lnTo>
                  <a:lnTo>
                    <a:pt x="0" y="1"/>
                  </a:lnTo>
                  <a:close/>
                  <a:moveTo>
                    <a:pt x="75" y="31"/>
                  </a:moveTo>
                  <a:lnTo>
                    <a:pt x="105" y="45"/>
                  </a:lnTo>
                  <a:lnTo>
                    <a:pt x="149" y="75"/>
                  </a:lnTo>
                  <a:lnTo>
                    <a:pt x="194" y="90"/>
                  </a:lnTo>
                  <a:lnTo>
                    <a:pt x="239" y="105"/>
                  </a:lnTo>
                  <a:lnTo>
                    <a:pt x="209" y="60"/>
                  </a:lnTo>
                  <a:lnTo>
                    <a:pt x="194" y="60"/>
                  </a:lnTo>
                  <a:lnTo>
                    <a:pt x="179" y="45"/>
                  </a:lnTo>
                  <a:lnTo>
                    <a:pt x="164" y="3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8688668" y="17077"/>
              <a:ext cx="455333" cy="1281723"/>
            </a:xfrm>
            <a:custGeom>
              <a:rect b="b" l="l" r="r" t="t"/>
              <a:pathLst>
                <a:path extrusionOk="0" h="8580" w="3048">
                  <a:moveTo>
                    <a:pt x="0" y="120"/>
                  </a:moveTo>
                  <a:lnTo>
                    <a:pt x="15" y="127"/>
                  </a:lnTo>
                  <a:lnTo>
                    <a:pt x="15" y="120"/>
                  </a:lnTo>
                  <a:close/>
                  <a:moveTo>
                    <a:pt x="1225" y="1374"/>
                  </a:moveTo>
                  <a:cubicBezTo>
                    <a:pt x="1240" y="1389"/>
                    <a:pt x="1255" y="1404"/>
                    <a:pt x="1270" y="1419"/>
                  </a:cubicBezTo>
                  <a:cubicBezTo>
                    <a:pt x="1270" y="1419"/>
                    <a:pt x="1270" y="1434"/>
                    <a:pt x="1285" y="1434"/>
                  </a:cubicBezTo>
                  <a:lnTo>
                    <a:pt x="1285" y="1419"/>
                  </a:lnTo>
                  <a:cubicBezTo>
                    <a:pt x="1285" y="1434"/>
                    <a:pt x="1300" y="1434"/>
                    <a:pt x="1315" y="1434"/>
                  </a:cubicBezTo>
                  <a:cubicBezTo>
                    <a:pt x="1345" y="1464"/>
                    <a:pt x="1345" y="1464"/>
                    <a:pt x="1345" y="1479"/>
                  </a:cubicBezTo>
                  <a:lnTo>
                    <a:pt x="1345" y="1494"/>
                  </a:lnTo>
                  <a:lnTo>
                    <a:pt x="1360" y="1494"/>
                  </a:lnTo>
                  <a:lnTo>
                    <a:pt x="1389" y="1524"/>
                  </a:lnTo>
                  <a:lnTo>
                    <a:pt x="1404" y="1539"/>
                  </a:lnTo>
                  <a:cubicBezTo>
                    <a:pt x="1404" y="1539"/>
                    <a:pt x="1419" y="1554"/>
                    <a:pt x="1419" y="1554"/>
                  </a:cubicBezTo>
                  <a:cubicBezTo>
                    <a:pt x="1434" y="1554"/>
                    <a:pt x="1434" y="1569"/>
                    <a:pt x="1449" y="1569"/>
                  </a:cubicBezTo>
                  <a:lnTo>
                    <a:pt x="1509" y="1584"/>
                  </a:lnTo>
                  <a:lnTo>
                    <a:pt x="1554" y="1613"/>
                  </a:lnTo>
                  <a:cubicBezTo>
                    <a:pt x="1569" y="1628"/>
                    <a:pt x="1584" y="1658"/>
                    <a:pt x="1599" y="1658"/>
                  </a:cubicBezTo>
                  <a:lnTo>
                    <a:pt x="1599" y="1673"/>
                  </a:lnTo>
                  <a:lnTo>
                    <a:pt x="1599" y="1688"/>
                  </a:lnTo>
                  <a:lnTo>
                    <a:pt x="1584" y="1673"/>
                  </a:lnTo>
                  <a:lnTo>
                    <a:pt x="1524" y="1643"/>
                  </a:lnTo>
                  <a:lnTo>
                    <a:pt x="1524" y="1628"/>
                  </a:lnTo>
                  <a:cubicBezTo>
                    <a:pt x="1509" y="1613"/>
                    <a:pt x="1509" y="1613"/>
                    <a:pt x="1494" y="1613"/>
                  </a:cubicBezTo>
                  <a:lnTo>
                    <a:pt x="1464" y="1613"/>
                  </a:lnTo>
                  <a:lnTo>
                    <a:pt x="1419" y="1584"/>
                  </a:lnTo>
                  <a:cubicBezTo>
                    <a:pt x="1404" y="1569"/>
                    <a:pt x="1404" y="1569"/>
                    <a:pt x="1389" y="1554"/>
                  </a:cubicBezTo>
                  <a:cubicBezTo>
                    <a:pt x="1375" y="1539"/>
                    <a:pt x="1375" y="1524"/>
                    <a:pt x="1360" y="1509"/>
                  </a:cubicBezTo>
                  <a:lnTo>
                    <a:pt x="1270" y="1449"/>
                  </a:lnTo>
                  <a:lnTo>
                    <a:pt x="1255" y="1449"/>
                  </a:lnTo>
                  <a:lnTo>
                    <a:pt x="1255" y="1434"/>
                  </a:lnTo>
                  <a:lnTo>
                    <a:pt x="1240" y="1419"/>
                  </a:lnTo>
                  <a:cubicBezTo>
                    <a:pt x="1240" y="1404"/>
                    <a:pt x="1225" y="1389"/>
                    <a:pt x="1210" y="1389"/>
                  </a:cubicBezTo>
                  <a:lnTo>
                    <a:pt x="1210" y="1374"/>
                  </a:lnTo>
                  <a:close/>
                  <a:moveTo>
                    <a:pt x="3047" y="4675"/>
                  </a:moveTo>
                  <a:lnTo>
                    <a:pt x="3032" y="4685"/>
                  </a:lnTo>
                  <a:lnTo>
                    <a:pt x="3032" y="4685"/>
                  </a:lnTo>
                  <a:lnTo>
                    <a:pt x="3032" y="4720"/>
                  </a:lnTo>
                  <a:lnTo>
                    <a:pt x="3032" y="4750"/>
                  </a:lnTo>
                  <a:cubicBezTo>
                    <a:pt x="3047" y="4735"/>
                    <a:pt x="3047" y="4720"/>
                    <a:pt x="3047" y="4705"/>
                  </a:cubicBezTo>
                  <a:cubicBezTo>
                    <a:pt x="3047" y="4690"/>
                    <a:pt x="3047" y="4675"/>
                    <a:pt x="3047" y="4675"/>
                  </a:cubicBezTo>
                  <a:close/>
                  <a:moveTo>
                    <a:pt x="195" y="0"/>
                  </a:moveTo>
                  <a:lnTo>
                    <a:pt x="225" y="15"/>
                  </a:lnTo>
                  <a:lnTo>
                    <a:pt x="239" y="30"/>
                  </a:lnTo>
                  <a:lnTo>
                    <a:pt x="254" y="30"/>
                  </a:lnTo>
                  <a:lnTo>
                    <a:pt x="284" y="45"/>
                  </a:lnTo>
                  <a:lnTo>
                    <a:pt x="299" y="45"/>
                  </a:lnTo>
                  <a:lnTo>
                    <a:pt x="329" y="60"/>
                  </a:lnTo>
                  <a:lnTo>
                    <a:pt x="329" y="75"/>
                  </a:lnTo>
                  <a:lnTo>
                    <a:pt x="359" y="90"/>
                  </a:lnTo>
                  <a:lnTo>
                    <a:pt x="344" y="90"/>
                  </a:lnTo>
                  <a:lnTo>
                    <a:pt x="314" y="75"/>
                  </a:lnTo>
                  <a:lnTo>
                    <a:pt x="284" y="75"/>
                  </a:lnTo>
                  <a:lnTo>
                    <a:pt x="329" y="90"/>
                  </a:lnTo>
                  <a:lnTo>
                    <a:pt x="314" y="90"/>
                  </a:lnTo>
                  <a:lnTo>
                    <a:pt x="344" y="105"/>
                  </a:lnTo>
                  <a:lnTo>
                    <a:pt x="359" y="120"/>
                  </a:lnTo>
                  <a:lnTo>
                    <a:pt x="374" y="120"/>
                  </a:lnTo>
                  <a:lnTo>
                    <a:pt x="404" y="135"/>
                  </a:lnTo>
                  <a:lnTo>
                    <a:pt x="419" y="150"/>
                  </a:lnTo>
                  <a:lnTo>
                    <a:pt x="389" y="150"/>
                  </a:lnTo>
                  <a:lnTo>
                    <a:pt x="359" y="135"/>
                  </a:lnTo>
                  <a:lnTo>
                    <a:pt x="344" y="120"/>
                  </a:lnTo>
                  <a:lnTo>
                    <a:pt x="299" y="120"/>
                  </a:lnTo>
                  <a:cubicBezTo>
                    <a:pt x="329" y="120"/>
                    <a:pt x="359" y="135"/>
                    <a:pt x="374" y="165"/>
                  </a:cubicBezTo>
                  <a:lnTo>
                    <a:pt x="434" y="180"/>
                  </a:lnTo>
                  <a:lnTo>
                    <a:pt x="478" y="210"/>
                  </a:lnTo>
                  <a:lnTo>
                    <a:pt x="434" y="195"/>
                  </a:lnTo>
                  <a:lnTo>
                    <a:pt x="449" y="210"/>
                  </a:lnTo>
                  <a:lnTo>
                    <a:pt x="463" y="225"/>
                  </a:lnTo>
                  <a:lnTo>
                    <a:pt x="478" y="225"/>
                  </a:lnTo>
                  <a:lnTo>
                    <a:pt x="538" y="254"/>
                  </a:lnTo>
                  <a:lnTo>
                    <a:pt x="463" y="254"/>
                  </a:lnTo>
                  <a:lnTo>
                    <a:pt x="486" y="269"/>
                  </a:lnTo>
                  <a:lnTo>
                    <a:pt x="478" y="269"/>
                  </a:lnTo>
                  <a:lnTo>
                    <a:pt x="449" y="254"/>
                  </a:lnTo>
                  <a:lnTo>
                    <a:pt x="434" y="254"/>
                  </a:lnTo>
                  <a:cubicBezTo>
                    <a:pt x="419" y="239"/>
                    <a:pt x="389" y="225"/>
                    <a:pt x="374" y="225"/>
                  </a:cubicBezTo>
                  <a:lnTo>
                    <a:pt x="329" y="225"/>
                  </a:lnTo>
                  <a:lnTo>
                    <a:pt x="314" y="210"/>
                  </a:lnTo>
                  <a:lnTo>
                    <a:pt x="374" y="210"/>
                  </a:lnTo>
                  <a:lnTo>
                    <a:pt x="419" y="225"/>
                  </a:lnTo>
                  <a:lnTo>
                    <a:pt x="404" y="195"/>
                  </a:lnTo>
                  <a:cubicBezTo>
                    <a:pt x="389" y="195"/>
                    <a:pt x="374" y="180"/>
                    <a:pt x="344" y="165"/>
                  </a:cubicBezTo>
                  <a:cubicBezTo>
                    <a:pt x="329" y="150"/>
                    <a:pt x="329" y="150"/>
                    <a:pt x="314" y="150"/>
                  </a:cubicBezTo>
                  <a:lnTo>
                    <a:pt x="284" y="150"/>
                  </a:lnTo>
                  <a:cubicBezTo>
                    <a:pt x="254" y="135"/>
                    <a:pt x="225" y="135"/>
                    <a:pt x="195" y="120"/>
                  </a:cubicBezTo>
                  <a:lnTo>
                    <a:pt x="165" y="120"/>
                  </a:lnTo>
                  <a:cubicBezTo>
                    <a:pt x="150" y="120"/>
                    <a:pt x="135" y="105"/>
                    <a:pt x="135" y="105"/>
                  </a:cubicBezTo>
                  <a:lnTo>
                    <a:pt x="105" y="105"/>
                  </a:lnTo>
                  <a:lnTo>
                    <a:pt x="105" y="90"/>
                  </a:lnTo>
                  <a:lnTo>
                    <a:pt x="15" y="90"/>
                  </a:lnTo>
                  <a:lnTo>
                    <a:pt x="30" y="105"/>
                  </a:lnTo>
                  <a:lnTo>
                    <a:pt x="60" y="135"/>
                  </a:lnTo>
                  <a:cubicBezTo>
                    <a:pt x="45" y="120"/>
                    <a:pt x="30" y="105"/>
                    <a:pt x="15" y="105"/>
                  </a:cubicBezTo>
                  <a:lnTo>
                    <a:pt x="0" y="105"/>
                  </a:lnTo>
                  <a:lnTo>
                    <a:pt x="15" y="120"/>
                  </a:lnTo>
                  <a:lnTo>
                    <a:pt x="45" y="135"/>
                  </a:lnTo>
                  <a:lnTo>
                    <a:pt x="30" y="135"/>
                  </a:lnTo>
                  <a:lnTo>
                    <a:pt x="15" y="127"/>
                  </a:lnTo>
                  <a:lnTo>
                    <a:pt x="15" y="135"/>
                  </a:lnTo>
                  <a:cubicBezTo>
                    <a:pt x="15" y="135"/>
                    <a:pt x="15" y="135"/>
                    <a:pt x="15" y="135"/>
                  </a:cubicBezTo>
                  <a:lnTo>
                    <a:pt x="15" y="135"/>
                  </a:lnTo>
                  <a:lnTo>
                    <a:pt x="30" y="150"/>
                  </a:lnTo>
                  <a:lnTo>
                    <a:pt x="15" y="150"/>
                  </a:lnTo>
                  <a:lnTo>
                    <a:pt x="15" y="165"/>
                  </a:lnTo>
                  <a:lnTo>
                    <a:pt x="0" y="165"/>
                  </a:lnTo>
                  <a:cubicBezTo>
                    <a:pt x="15" y="165"/>
                    <a:pt x="30" y="180"/>
                    <a:pt x="45" y="195"/>
                  </a:cubicBezTo>
                  <a:lnTo>
                    <a:pt x="45" y="210"/>
                  </a:lnTo>
                  <a:lnTo>
                    <a:pt x="60" y="225"/>
                  </a:lnTo>
                  <a:cubicBezTo>
                    <a:pt x="60" y="210"/>
                    <a:pt x="60" y="210"/>
                    <a:pt x="60" y="195"/>
                  </a:cubicBezTo>
                  <a:lnTo>
                    <a:pt x="75" y="210"/>
                  </a:lnTo>
                  <a:lnTo>
                    <a:pt x="90" y="225"/>
                  </a:lnTo>
                  <a:cubicBezTo>
                    <a:pt x="90" y="225"/>
                    <a:pt x="105" y="239"/>
                    <a:pt x="105" y="239"/>
                  </a:cubicBezTo>
                  <a:lnTo>
                    <a:pt x="120" y="254"/>
                  </a:lnTo>
                  <a:lnTo>
                    <a:pt x="135" y="269"/>
                  </a:lnTo>
                  <a:lnTo>
                    <a:pt x="135" y="284"/>
                  </a:lnTo>
                  <a:cubicBezTo>
                    <a:pt x="135" y="299"/>
                    <a:pt x="135" y="299"/>
                    <a:pt x="150" y="314"/>
                  </a:cubicBezTo>
                  <a:lnTo>
                    <a:pt x="165" y="329"/>
                  </a:lnTo>
                  <a:lnTo>
                    <a:pt x="150" y="329"/>
                  </a:lnTo>
                  <a:lnTo>
                    <a:pt x="165" y="344"/>
                  </a:lnTo>
                  <a:lnTo>
                    <a:pt x="150" y="344"/>
                  </a:lnTo>
                  <a:cubicBezTo>
                    <a:pt x="165" y="359"/>
                    <a:pt x="165" y="359"/>
                    <a:pt x="180" y="374"/>
                  </a:cubicBezTo>
                  <a:lnTo>
                    <a:pt x="165" y="374"/>
                  </a:lnTo>
                  <a:lnTo>
                    <a:pt x="180" y="389"/>
                  </a:lnTo>
                  <a:lnTo>
                    <a:pt x="165" y="389"/>
                  </a:lnTo>
                  <a:lnTo>
                    <a:pt x="165" y="404"/>
                  </a:lnTo>
                  <a:lnTo>
                    <a:pt x="165" y="419"/>
                  </a:lnTo>
                  <a:lnTo>
                    <a:pt x="150" y="419"/>
                  </a:lnTo>
                  <a:lnTo>
                    <a:pt x="180" y="449"/>
                  </a:lnTo>
                  <a:lnTo>
                    <a:pt x="195" y="463"/>
                  </a:lnTo>
                  <a:cubicBezTo>
                    <a:pt x="210" y="463"/>
                    <a:pt x="210" y="478"/>
                    <a:pt x="210" y="478"/>
                  </a:cubicBezTo>
                  <a:lnTo>
                    <a:pt x="239" y="508"/>
                  </a:lnTo>
                  <a:lnTo>
                    <a:pt x="254" y="523"/>
                  </a:lnTo>
                  <a:lnTo>
                    <a:pt x="269" y="523"/>
                  </a:lnTo>
                  <a:lnTo>
                    <a:pt x="269" y="538"/>
                  </a:lnTo>
                  <a:lnTo>
                    <a:pt x="284" y="538"/>
                  </a:lnTo>
                  <a:lnTo>
                    <a:pt x="284" y="553"/>
                  </a:lnTo>
                  <a:lnTo>
                    <a:pt x="299" y="553"/>
                  </a:lnTo>
                  <a:cubicBezTo>
                    <a:pt x="314" y="568"/>
                    <a:pt x="314" y="568"/>
                    <a:pt x="329" y="583"/>
                  </a:cubicBezTo>
                  <a:lnTo>
                    <a:pt x="344" y="583"/>
                  </a:lnTo>
                  <a:lnTo>
                    <a:pt x="374" y="598"/>
                  </a:lnTo>
                  <a:cubicBezTo>
                    <a:pt x="374" y="598"/>
                    <a:pt x="389" y="598"/>
                    <a:pt x="389" y="613"/>
                  </a:cubicBezTo>
                  <a:lnTo>
                    <a:pt x="404" y="613"/>
                  </a:lnTo>
                  <a:cubicBezTo>
                    <a:pt x="404" y="613"/>
                    <a:pt x="404" y="598"/>
                    <a:pt x="419" y="598"/>
                  </a:cubicBezTo>
                  <a:lnTo>
                    <a:pt x="419" y="568"/>
                  </a:lnTo>
                  <a:cubicBezTo>
                    <a:pt x="419" y="553"/>
                    <a:pt x="419" y="553"/>
                    <a:pt x="419" y="538"/>
                  </a:cubicBezTo>
                  <a:lnTo>
                    <a:pt x="404" y="523"/>
                  </a:lnTo>
                  <a:lnTo>
                    <a:pt x="419" y="523"/>
                  </a:lnTo>
                  <a:cubicBezTo>
                    <a:pt x="434" y="523"/>
                    <a:pt x="449" y="538"/>
                    <a:pt x="463" y="553"/>
                  </a:cubicBezTo>
                  <a:cubicBezTo>
                    <a:pt x="478" y="553"/>
                    <a:pt x="478" y="568"/>
                    <a:pt x="493" y="583"/>
                  </a:cubicBezTo>
                  <a:lnTo>
                    <a:pt x="508" y="583"/>
                  </a:lnTo>
                  <a:lnTo>
                    <a:pt x="523" y="598"/>
                  </a:lnTo>
                  <a:lnTo>
                    <a:pt x="553" y="613"/>
                  </a:lnTo>
                  <a:cubicBezTo>
                    <a:pt x="568" y="643"/>
                    <a:pt x="598" y="658"/>
                    <a:pt x="613" y="673"/>
                  </a:cubicBezTo>
                  <a:lnTo>
                    <a:pt x="628" y="673"/>
                  </a:lnTo>
                  <a:cubicBezTo>
                    <a:pt x="628" y="687"/>
                    <a:pt x="628" y="702"/>
                    <a:pt x="628" y="702"/>
                  </a:cubicBezTo>
                  <a:lnTo>
                    <a:pt x="628" y="717"/>
                  </a:lnTo>
                  <a:cubicBezTo>
                    <a:pt x="628" y="732"/>
                    <a:pt x="643" y="732"/>
                    <a:pt x="658" y="747"/>
                  </a:cubicBezTo>
                  <a:lnTo>
                    <a:pt x="658" y="762"/>
                  </a:lnTo>
                  <a:lnTo>
                    <a:pt x="687" y="762"/>
                  </a:lnTo>
                  <a:lnTo>
                    <a:pt x="717" y="777"/>
                  </a:lnTo>
                  <a:lnTo>
                    <a:pt x="717" y="762"/>
                  </a:lnTo>
                  <a:lnTo>
                    <a:pt x="717" y="747"/>
                  </a:lnTo>
                  <a:lnTo>
                    <a:pt x="687" y="747"/>
                  </a:lnTo>
                  <a:cubicBezTo>
                    <a:pt x="687" y="747"/>
                    <a:pt x="687" y="732"/>
                    <a:pt x="687" y="717"/>
                  </a:cubicBezTo>
                  <a:lnTo>
                    <a:pt x="732" y="717"/>
                  </a:lnTo>
                  <a:lnTo>
                    <a:pt x="717" y="687"/>
                  </a:lnTo>
                  <a:lnTo>
                    <a:pt x="762" y="687"/>
                  </a:lnTo>
                  <a:lnTo>
                    <a:pt x="747" y="658"/>
                  </a:lnTo>
                  <a:lnTo>
                    <a:pt x="732" y="643"/>
                  </a:lnTo>
                  <a:lnTo>
                    <a:pt x="717" y="628"/>
                  </a:lnTo>
                  <a:cubicBezTo>
                    <a:pt x="717" y="628"/>
                    <a:pt x="717" y="628"/>
                    <a:pt x="702" y="613"/>
                  </a:cubicBezTo>
                  <a:lnTo>
                    <a:pt x="702" y="628"/>
                  </a:lnTo>
                  <a:cubicBezTo>
                    <a:pt x="687" y="613"/>
                    <a:pt x="673" y="598"/>
                    <a:pt x="658" y="568"/>
                  </a:cubicBezTo>
                  <a:cubicBezTo>
                    <a:pt x="643" y="568"/>
                    <a:pt x="628" y="553"/>
                    <a:pt x="613" y="538"/>
                  </a:cubicBezTo>
                  <a:cubicBezTo>
                    <a:pt x="628" y="538"/>
                    <a:pt x="628" y="523"/>
                    <a:pt x="613" y="508"/>
                  </a:cubicBezTo>
                  <a:cubicBezTo>
                    <a:pt x="598" y="523"/>
                    <a:pt x="583" y="523"/>
                    <a:pt x="568" y="538"/>
                  </a:cubicBezTo>
                  <a:lnTo>
                    <a:pt x="553" y="523"/>
                  </a:lnTo>
                  <a:cubicBezTo>
                    <a:pt x="553" y="508"/>
                    <a:pt x="538" y="508"/>
                    <a:pt x="523" y="493"/>
                  </a:cubicBezTo>
                  <a:lnTo>
                    <a:pt x="478" y="493"/>
                  </a:lnTo>
                  <a:lnTo>
                    <a:pt x="449" y="463"/>
                  </a:lnTo>
                  <a:lnTo>
                    <a:pt x="419" y="434"/>
                  </a:lnTo>
                  <a:cubicBezTo>
                    <a:pt x="419" y="434"/>
                    <a:pt x="419" y="419"/>
                    <a:pt x="404" y="419"/>
                  </a:cubicBezTo>
                  <a:lnTo>
                    <a:pt x="389" y="404"/>
                  </a:lnTo>
                  <a:cubicBezTo>
                    <a:pt x="389" y="404"/>
                    <a:pt x="389" y="389"/>
                    <a:pt x="374" y="389"/>
                  </a:cubicBezTo>
                  <a:lnTo>
                    <a:pt x="374" y="374"/>
                  </a:lnTo>
                  <a:lnTo>
                    <a:pt x="374" y="344"/>
                  </a:lnTo>
                  <a:lnTo>
                    <a:pt x="374" y="329"/>
                  </a:lnTo>
                  <a:cubicBezTo>
                    <a:pt x="374" y="329"/>
                    <a:pt x="374" y="329"/>
                    <a:pt x="359" y="314"/>
                  </a:cubicBezTo>
                  <a:lnTo>
                    <a:pt x="344" y="299"/>
                  </a:lnTo>
                  <a:lnTo>
                    <a:pt x="314" y="284"/>
                  </a:lnTo>
                  <a:cubicBezTo>
                    <a:pt x="314" y="284"/>
                    <a:pt x="314" y="269"/>
                    <a:pt x="299" y="269"/>
                  </a:cubicBezTo>
                  <a:lnTo>
                    <a:pt x="299" y="254"/>
                  </a:lnTo>
                  <a:lnTo>
                    <a:pt x="329" y="254"/>
                  </a:lnTo>
                  <a:lnTo>
                    <a:pt x="359" y="269"/>
                  </a:lnTo>
                  <a:lnTo>
                    <a:pt x="389" y="299"/>
                  </a:lnTo>
                  <a:lnTo>
                    <a:pt x="404" y="329"/>
                  </a:lnTo>
                  <a:lnTo>
                    <a:pt x="419" y="344"/>
                  </a:lnTo>
                  <a:lnTo>
                    <a:pt x="434" y="359"/>
                  </a:lnTo>
                  <a:lnTo>
                    <a:pt x="463" y="389"/>
                  </a:lnTo>
                  <a:lnTo>
                    <a:pt x="478" y="389"/>
                  </a:lnTo>
                  <a:lnTo>
                    <a:pt x="508" y="404"/>
                  </a:lnTo>
                  <a:lnTo>
                    <a:pt x="508" y="419"/>
                  </a:lnTo>
                  <a:lnTo>
                    <a:pt x="538" y="434"/>
                  </a:lnTo>
                  <a:cubicBezTo>
                    <a:pt x="553" y="449"/>
                    <a:pt x="553" y="449"/>
                    <a:pt x="568" y="463"/>
                  </a:cubicBezTo>
                  <a:lnTo>
                    <a:pt x="643" y="463"/>
                  </a:lnTo>
                  <a:cubicBezTo>
                    <a:pt x="643" y="456"/>
                    <a:pt x="646" y="452"/>
                    <a:pt x="650" y="452"/>
                  </a:cubicBezTo>
                  <a:cubicBezTo>
                    <a:pt x="654" y="452"/>
                    <a:pt x="658" y="456"/>
                    <a:pt x="658" y="463"/>
                  </a:cubicBezTo>
                  <a:lnTo>
                    <a:pt x="702" y="463"/>
                  </a:lnTo>
                  <a:cubicBezTo>
                    <a:pt x="702" y="478"/>
                    <a:pt x="702" y="478"/>
                    <a:pt x="702" y="478"/>
                  </a:cubicBezTo>
                  <a:lnTo>
                    <a:pt x="687" y="478"/>
                  </a:lnTo>
                  <a:cubicBezTo>
                    <a:pt x="687" y="478"/>
                    <a:pt x="673" y="463"/>
                    <a:pt x="658" y="463"/>
                  </a:cubicBezTo>
                  <a:cubicBezTo>
                    <a:pt x="658" y="463"/>
                    <a:pt x="658" y="478"/>
                    <a:pt x="658" y="478"/>
                  </a:cubicBezTo>
                  <a:lnTo>
                    <a:pt x="673" y="493"/>
                  </a:lnTo>
                  <a:lnTo>
                    <a:pt x="658" y="493"/>
                  </a:lnTo>
                  <a:lnTo>
                    <a:pt x="658" y="508"/>
                  </a:lnTo>
                  <a:cubicBezTo>
                    <a:pt x="658" y="508"/>
                    <a:pt x="658" y="523"/>
                    <a:pt x="658" y="523"/>
                  </a:cubicBezTo>
                  <a:cubicBezTo>
                    <a:pt x="658" y="538"/>
                    <a:pt x="658" y="538"/>
                    <a:pt x="687" y="553"/>
                  </a:cubicBezTo>
                  <a:lnTo>
                    <a:pt x="702" y="553"/>
                  </a:lnTo>
                  <a:lnTo>
                    <a:pt x="687" y="523"/>
                  </a:lnTo>
                  <a:cubicBezTo>
                    <a:pt x="702" y="523"/>
                    <a:pt x="702" y="553"/>
                    <a:pt x="717" y="553"/>
                  </a:cubicBezTo>
                  <a:lnTo>
                    <a:pt x="732" y="553"/>
                  </a:lnTo>
                  <a:lnTo>
                    <a:pt x="747" y="568"/>
                  </a:lnTo>
                  <a:cubicBezTo>
                    <a:pt x="762" y="583"/>
                    <a:pt x="777" y="598"/>
                    <a:pt x="792" y="613"/>
                  </a:cubicBezTo>
                  <a:cubicBezTo>
                    <a:pt x="777" y="613"/>
                    <a:pt x="762" y="598"/>
                    <a:pt x="762" y="598"/>
                  </a:cubicBezTo>
                  <a:lnTo>
                    <a:pt x="717" y="583"/>
                  </a:lnTo>
                  <a:lnTo>
                    <a:pt x="717" y="598"/>
                  </a:lnTo>
                  <a:lnTo>
                    <a:pt x="732" y="613"/>
                  </a:lnTo>
                  <a:lnTo>
                    <a:pt x="732" y="628"/>
                  </a:lnTo>
                  <a:cubicBezTo>
                    <a:pt x="747" y="643"/>
                    <a:pt x="777" y="658"/>
                    <a:pt x="792" y="687"/>
                  </a:cubicBezTo>
                  <a:lnTo>
                    <a:pt x="822" y="717"/>
                  </a:lnTo>
                  <a:cubicBezTo>
                    <a:pt x="822" y="717"/>
                    <a:pt x="837" y="717"/>
                    <a:pt x="837" y="732"/>
                  </a:cubicBezTo>
                  <a:cubicBezTo>
                    <a:pt x="837" y="732"/>
                    <a:pt x="837" y="732"/>
                    <a:pt x="837" y="747"/>
                  </a:cubicBezTo>
                  <a:cubicBezTo>
                    <a:pt x="837" y="747"/>
                    <a:pt x="852" y="762"/>
                    <a:pt x="867" y="777"/>
                  </a:cubicBezTo>
                  <a:lnTo>
                    <a:pt x="852" y="777"/>
                  </a:lnTo>
                  <a:lnTo>
                    <a:pt x="822" y="762"/>
                  </a:lnTo>
                  <a:lnTo>
                    <a:pt x="807" y="762"/>
                  </a:lnTo>
                  <a:lnTo>
                    <a:pt x="777" y="807"/>
                  </a:lnTo>
                  <a:lnTo>
                    <a:pt x="747" y="837"/>
                  </a:lnTo>
                  <a:cubicBezTo>
                    <a:pt x="732" y="822"/>
                    <a:pt x="732" y="822"/>
                    <a:pt x="717" y="807"/>
                  </a:cubicBezTo>
                  <a:lnTo>
                    <a:pt x="702" y="792"/>
                  </a:lnTo>
                  <a:lnTo>
                    <a:pt x="702" y="807"/>
                  </a:lnTo>
                  <a:lnTo>
                    <a:pt x="687" y="822"/>
                  </a:lnTo>
                  <a:lnTo>
                    <a:pt x="687" y="837"/>
                  </a:lnTo>
                  <a:lnTo>
                    <a:pt x="673" y="837"/>
                  </a:lnTo>
                  <a:lnTo>
                    <a:pt x="673" y="822"/>
                  </a:lnTo>
                  <a:lnTo>
                    <a:pt x="643" y="807"/>
                  </a:lnTo>
                  <a:cubicBezTo>
                    <a:pt x="643" y="807"/>
                    <a:pt x="643" y="807"/>
                    <a:pt x="598" y="777"/>
                  </a:cubicBezTo>
                  <a:lnTo>
                    <a:pt x="583" y="777"/>
                  </a:lnTo>
                  <a:cubicBezTo>
                    <a:pt x="583" y="747"/>
                    <a:pt x="568" y="732"/>
                    <a:pt x="553" y="717"/>
                  </a:cubicBezTo>
                  <a:lnTo>
                    <a:pt x="523" y="673"/>
                  </a:lnTo>
                  <a:cubicBezTo>
                    <a:pt x="508" y="673"/>
                    <a:pt x="508" y="673"/>
                    <a:pt x="508" y="658"/>
                  </a:cubicBezTo>
                  <a:cubicBezTo>
                    <a:pt x="493" y="658"/>
                    <a:pt x="493" y="643"/>
                    <a:pt x="478" y="628"/>
                  </a:cubicBezTo>
                  <a:lnTo>
                    <a:pt x="463" y="628"/>
                  </a:lnTo>
                  <a:lnTo>
                    <a:pt x="463" y="643"/>
                  </a:lnTo>
                  <a:lnTo>
                    <a:pt x="463" y="658"/>
                  </a:lnTo>
                  <a:lnTo>
                    <a:pt x="449" y="658"/>
                  </a:lnTo>
                  <a:lnTo>
                    <a:pt x="449" y="673"/>
                  </a:lnTo>
                  <a:cubicBezTo>
                    <a:pt x="449" y="687"/>
                    <a:pt x="449" y="687"/>
                    <a:pt x="493" y="732"/>
                  </a:cubicBezTo>
                  <a:cubicBezTo>
                    <a:pt x="493" y="747"/>
                    <a:pt x="508" y="747"/>
                    <a:pt x="508" y="762"/>
                  </a:cubicBezTo>
                  <a:cubicBezTo>
                    <a:pt x="523" y="777"/>
                    <a:pt x="538" y="792"/>
                    <a:pt x="553" y="807"/>
                  </a:cubicBezTo>
                  <a:lnTo>
                    <a:pt x="568" y="822"/>
                  </a:lnTo>
                  <a:lnTo>
                    <a:pt x="583" y="822"/>
                  </a:lnTo>
                  <a:lnTo>
                    <a:pt x="583" y="837"/>
                  </a:lnTo>
                  <a:cubicBezTo>
                    <a:pt x="598" y="837"/>
                    <a:pt x="598" y="837"/>
                    <a:pt x="598" y="852"/>
                  </a:cubicBezTo>
                  <a:cubicBezTo>
                    <a:pt x="598" y="852"/>
                    <a:pt x="598" y="867"/>
                    <a:pt x="598" y="867"/>
                  </a:cubicBezTo>
                  <a:lnTo>
                    <a:pt x="568" y="867"/>
                  </a:lnTo>
                  <a:lnTo>
                    <a:pt x="568" y="897"/>
                  </a:lnTo>
                  <a:lnTo>
                    <a:pt x="553" y="897"/>
                  </a:lnTo>
                  <a:cubicBezTo>
                    <a:pt x="553" y="912"/>
                    <a:pt x="553" y="912"/>
                    <a:pt x="553" y="926"/>
                  </a:cubicBezTo>
                  <a:cubicBezTo>
                    <a:pt x="568" y="956"/>
                    <a:pt x="568" y="971"/>
                    <a:pt x="583" y="986"/>
                  </a:cubicBezTo>
                  <a:lnTo>
                    <a:pt x="583" y="1016"/>
                  </a:lnTo>
                  <a:lnTo>
                    <a:pt x="568" y="1031"/>
                  </a:lnTo>
                  <a:lnTo>
                    <a:pt x="553" y="1046"/>
                  </a:lnTo>
                  <a:lnTo>
                    <a:pt x="553" y="1061"/>
                  </a:lnTo>
                  <a:lnTo>
                    <a:pt x="538" y="1061"/>
                  </a:lnTo>
                  <a:cubicBezTo>
                    <a:pt x="538" y="1091"/>
                    <a:pt x="538" y="1091"/>
                    <a:pt x="523" y="1150"/>
                  </a:cubicBezTo>
                  <a:cubicBezTo>
                    <a:pt x="523" y="1165"/>
                    <a:pt x="523" y="1165"/>
                    <a:pt x="538" y="1165"/>
                  </a:cubicBezTo>
                  <a:lnTo>
                    <a:pt x="449" y="1165"/>
                  </a:lnTo>
                  <a:cubicBezTo>
                    <a:pt x="449" y="1180"/>
                    <a:pt x="463" y="1195"/>
                    <a:pt x="478" y="1195"/>
                  </a:cubicBezTo>
                  <a:lnTo>
                    <a:pt x="493" y="1225"/>
                  </a:lnTo>
                  <a:lnTo>
                    <a:pt x="493" y="1240"/>
                  </a:lnTo>
                  <a:lnTo>
                    <a:pt x="359" y="1240"/>
                  </a:lnTo>
                  <a:lnTo>
                    <a:pt x="359" y="1255"/>
                  </a:lnTo>
                  <a:cubicBezTo>
                    <a:pt x="374" y="1270"/>
                    <a:pt x="389" y="1285"/>
                    <a:pt x="389" y="1300"/>
                  </a:cubicBezTo>
                  <a:lnTo>
                    <a:pt x="434" y="1300"/>
                  </a:lnTo>
                  <a:lnTo>
                    <a:pt x="463" y="1315"/>
                  </a:lnTo>
                  <a:lnTo>
                    <a:pt x="493" y="1315"/>
                  </a:lnTo>
                  <a:cubicBezTo>
                    <a:pt x="493" y="1330"/>
                    <a:pt x="493" y="1330"/>
                    <a:pt x="523" y="1345"/>
                  </a:cubicBezTo>
                  <a:lnTo>
                    <a:pt x="523" y="1360"/>
                  </a:lnTo>
                  <a:cubicBezTo>
                    <a:pt x="523" y="1374"/>
                    <a:pt x="538" y="1374"/>
                    <a:pt x="553" y="1389"/>
                  </a:cubicBezTo>
                  <a:lnTo>
                    <a:pt x="568" y="1389"/>
                  </a:lnTo>
                  <a:cubicBezTo>
                    <a:pt x="583" y="1389"/>
                    <a:pt x="583" y="1389"/>
                    <a:pt x="613" y="1464"/>
                  </a:cubicBezTo>
                  <a:cubicBezTo>
                    <a:pt x="628" y="1479"/>
                    <a:pt x="628" y="1509"/>
                    <a:pt x="643" y="1539"/>
                  </a:cubicBezTo>
                  <a:cubicBezTo>
                    <a:pt x="658" y="1554"/>
                    <a:pt x="658" y="1584"/>
                    <a:pt x="658" y="1613"/>
                  </a:cubicBezTo>
                  <a:lnTo>
                    <a:pt x="658" y="1628"/>
                  </a:lnTo>
                  <a:lnTo>
                    <a:pt x="344" y="1628"/>
                  </a:lnTo>
                  <a:cubicBezTo>
                    <a:pt x="329" y="1628"/>
                    <a:pt x="344" y="1643"/>
                    <a:pt x="329" y="1658"/>
                  </a:cubicBezTo>
                  <a:lnTo>
                    <a:pt x="314" y="1658"/>
                  </a:lnTo>
                  <a:lnTo>
                    <a:pt x="299" y="1673"/>
                  </a:lnTo>
                  <a:cubicBezTo>
                    <a:pt x="299" y="1688"/>
                    <a:pt x="314" y="1703"/>
                    <a:pt x="314" y="1718"/>
                  </a:cubicBezTo>
                  <a:cubicBezTo>
                    <a:pt x="314" y="1748"/>
                    <a:pt x="314" y="1748"/>
                    <a:pt x="359" y="1837"/>
                  </a:cubicBezTo>
                  <a:cubicBezTo>
                    <a:pt x="374" y="1882"/>
                    <a:pt x="374" y="1897"/>
                    <a:pt x="359" y="1987"/>
                  </a:cubicBezTo>
                  <a:cubicBezTo>
                    <a:pt x="359" y="2017"/>
                    <a:pt x="374" y="2032"/>
                    <a:pt x="374" y="2047"/>
                  </a:cubicBezTo>
                  <a:cubicBezTo>
                    <a:pt x="389" y="2076"/>
                    <a:pt x="389" y="2076"/>
                    <a:pt x="404" y="2076"/>
                  </a:cubicBezTo>
                  <a:lnTo>
                    <a:pt x="419" y="2076"/>
                  </a:lnTo>
                  <a:cubicBezTo>
                    <a:pt x="419" y="2091"/>
                    <a:pt x="419" y="2091"/>
                    <a:pt x="419" y="2106"/>
                  </a:cubicBezTo>
                  <a:cubicBezTo>
                    <a:pt x="419" y="2136"/>
                    <a:pt x="434" y="2166"/>
                    <a:pt x="434" y="2196"/>
                  </a:cubicBezTo>
                  <a:lnTo>
                    <a:pt x="434" y="2211"/>
                  </a:lnTo>
                  <a:lnTo>
                    <a:pt x="449" y="2196"/>
                  </a:lnTo>
                  <a:lnTo>
                    <a:pt x="478" y="2196"/>
                  </a:lnTo>
                  <a:cubicBezTo>
                    <a:pt x="493" y="2196"/>
                    <a:pt x="493" y="2196"/>
                    <a:pt x="508" y="2181"/>
                  </a:cubicBezTo>
                  <a:lnTo>
                    <a:pt x="508" y="2166"/>
                  </a:lnTo>
                  <a:lnTo>
                    <a:pt x="523" y="2166"/>
                  </a:lnTo>
                  <a:cubicBezTo>
                    <a:pt x="538" y="2166"/>
                    <a:pt x="553" y="2181"/>
                    <a:pt x="568" y="2196"/>
                  </a:cubicBezTo>
                  <a:cubicBezTo>
                    <a:pt x="568" y="2196"/>
                    <a:pt x="598" y="2256"/>
                    <a:pt x="628" y="2256"/>
                  </a:cubicBezTo>
                  <a:cubicBezTo>
                    <a:pt x="643" y="2256"/>
                    <a:pt x="643" y="2256"/>
                    <a:pt x="658" y="2241"/>
                  </a:cubicBezTo>
                  <a:lnTo>
                    <a:pt x="658" y="2226"/>
                  </a:lnTo>
                  <a:lnTo>
                    <a:pt x="747" y="2226"/>
                  </a:lnTo>
                  <a:cubicBezTo>
                    <a:pt x="762" y="2226"/>
                    <a:pt x="762" y="2226"/>
                    <a:pt x="792" y="2211"/>
                  </a:cubicBezTo>
                  <a:cubicBezTo>
                    <a:pt x="807" y="2196"/>
                    <a:pt x="792" y="2181"/>
                    <a:pt x="807" y="2166"/>
                  </a:cubicBezTo>
                  <a:cubicBezTo>
                    <a:pt x="812" y="2161"/>
                    <a:pt x="817" y="2159"/>
                    <a:pt x="822" y="2159"/>
                  </a:cubicBezTo>
                  <a:cubicBezTo>
                    <a:pt x="832" y="2159"/>
                    <a:pt x="842" y="2166"/>
                    <a:pt x="852" y="2166"/>
                  </a:cubicBezTo>
                  <a:cubicBezTo>
                    <a:pt x="852" y="2166"/>
                    <a:pt x="852" y="2151"/>
                    <a:pt x="852" y="2151"/>
                  </a:cubicBezTo>
                  <a:lnTo>
                    <a:pt x="852" y="2136"/>
                  </a:lnTo>
                  <a:cubicBezTo>
                    <a:pt x="837" y="2136"/>
                    <a:pt x="837" y="2121"/>
                    <a:pt x="852" y="2121"/>
                  </a:cubicBezTo>
                  <a:lnTo>
                    <a:pt x="852" y="2091"/>
                  </a:lnTo>
                  <a:cubicBezTo>
                    <a:pt x="852" y="2076"/>
                    <a:pt x="852" y="2076"/>
                    <a:pt x="867" y="2061"/>
                  </a:cubicBezTo>
                  <a:lnTo>
                    <a:pt x="867" y="2047"/>
                  </a:lnTo>
                  <a:lnTo>
                    <a:pt x="852" y="2047"/>
                  </a:lnTo>
                  <a:cubicBezTo>
                    <a:pt x="837" y="2032"/>
                    <a:pt x="822" y="2032"/>
                    <a:pt x="822" y="2017"/>
                  </a:cubicBezTo>
                  <a:cubicBezTo>
                    <a:pt x="792" y="1972"/>
                    <a:pt x="852" y="1927"/>
                    <a:pt x="822" y="1867"/>
                  </a:cubicBezTo>
                  <a:cubicBezTo>
                    <a:pt x="822" y="1867"/>
                    <a:pt x="837" y="1867"/>
                    <a:pt x="837" y="1852"/>
                  </a:cubicBezTo>
                  <a:cubicBezTo>
                    <a:pt x="852" y="1852"/>
                    <a:pt x="867" y="1852"/>
                    <a:pt x="867" y="1837"/>
                  </a:cubicBezTo>
                  <a:lnTo>
                    <a:pt x="897" y="1793"/>
                  </a:lnTo>
                  <a:lnTo>
                    <a:pt x="867" y="1733"/>
                  </a:lnTo>
                  <a:cubicBezTo>
                    <a:pt x="852" y="1703"/>
                    <a:pt x="852" y="1703"/>
                    <a:pt x="852" y="1688"/>
                  </a:cubicBezTo>
                  <a:cubicBezTo>
                    <a:pt x="852" y="1688"/>
                    <a:pt x="852" y="1673"/>
                    <a:pt x="867" y="1658"/>
                  </a:cubicBezTo>
                  <a:lnTo>
                    <a:pt x="882" y="1658"/>
                  </a:lnTo>
                  <a:cubicBezTo>
                    <a:pt x="943" y="1676"/>
                    <a:pt x="968" y="1683"/>
                    <a:pt x="979" y="1683"/>
                  </a:cubicBezTo>
                  <a:cubicBezTo>
                    <a:pt x="986" y="1683"/>
                    <a:pt x="986" y="1679"/>
                    <a:pt x="986" y="1673"/>
                  </a:cubicBezTo>
                  <a:lnTo>
                    <a:pt x="1001" y="1658"/>
                  </a:lnTo>
                  <a:lnTo>
                    <a:pt x="1016" y="1658"/>
                  </a:lnTo>
                  <a:lnTo>
                    <a:pt x="1016" y="1599"/>
                  </a:lnTo>
                  <a:cubicBezTo>
                    <a:pt x="1016" y="1584"/>
                    <a:pt x="1016" y="1584"/>
                    <a:pt x="1031" y="1569"/>
                  </a:cubicBezTo>
                  <a:lnTo>
                    <a:pt x="1046" y="1569"/>
                  </a:lnTo>
                  <a:lnTo>
                    <a:pt x="1061" y="1584"/>
                  </a:lnTo>
                  <a:cubicBezTo>
                    <a:pt x="1061" y="1599"/>
                    <a:pt x="1076" y="1599"/>
                    <a:pt x="1091" y="1599"/>
                  </a:cubicBezTo>
                  <a:cubicBezTo>
                    <a:pt x="1106" y="1613"/>
                    <a:pt x="1106" y="1613"/>
                    <a:pt x="1106" y="1613"/>
                  </a:cubicBezTo>
                  <a:cubicBezTo>
                    <a:pt x="1121" y="1628"/>
                    <a:pt x="1121" y="1643"/>
                    <a:pt x="1136" y="1643"/>
                  </a:cubicBezTo>
                  <a:lnTo>
                    <a:pt x="1136" y="1658"/>
                  </a:lnTo>
                  <a:lnTo>
                    <a:pt x="1136" y="1673"/>
                  </a:lnTo>
                  <a:lnTo>
                    <a:pt x="1165" y="1673"/>
                  </a:lnTo>
                  <a:lnTo>
                    <a:pt x="1165" y="1658"/>
                  </a:lnTo>
                  <a:lnTo>
                    <a:pt x="1180" y="1673"/>
                  </a:lnTo>
                  <a:lnTo>
                    <a:pt x="1180" y="1688"/>
                  </a:lnTo>
                  <a:lnTo>
                    <a:pt x="1315" y="1688"/>
                  </a:lnTo>
                  <a:lnTo>
                    <a:pt x="1315" y="1703"/>
                  </a:lnTo>
                  <a:cubicBezTo>
                    <a:pt x="1315" y="1718"/>
                    <a:pt x="1330" y="1718"/>
                    <a:pt x="1330" y="1733"/>
                  </a:cubicBezTo>
                  <a:lnTo>
                    <a:pt x="1360" y="1748"/>
                  </a:lnTo>
                  <a:lnTo>
                    <a:pt x="1389" y="1748"/>
                  </a:lnTo>
                  <a:lnTo>
                    <a:pt x="1404" y="1763"/>
                  </a:lnTo>
                  <a:lnTo>
                    <a:pt x="1419" y="1778"/>
                  </a:lnTo>
                  <a:lnTo>
                    <a:pt x="1434" y="1778"/>
                  </a:lnTo>
                  <a:lnTo>
                    <a:pt x="1434" y="1793"/>
                  </a:lnTo>
                  <a:lnTo>
                    <a:pt x="1509" y="1793"/>
                  </a:lnTo>
                  <a:cubicBezTo>
                    <a:pt x="1509" y="1808"/>
                    <a:pt x="1524" y="1808"/>
                    <a:pt x="1524" y="1808"/>
                  </a:cubicBezTo>
                  <a:lnTo>
                    <a:pt x="1539" y="1837"/>
                  </a:lnTo>
                  <a:lnTo>
                    <a:pt x="1584" y="1837"/>
                  </a:lnTo>
                  <a:lnTo>
                    <a:pt x="1599" y="1867"/>
                  </a:lnTo>
                  <a:lnTo>
                    <a:pt x="1599" y="1882"/>
                  </a:lnTo>
                  <a:lnTo>
                    <a:pt x="1599" y="1897"/>
                  </a:lnTo>
                  <a:lnTo>
                    <a:pt x="1613" y="1912"/>
                  </a:lnTo>
                  <a:lnTo>
                    <a:pt x="1613" y="1927"/>
                  </a:lnTo>
                  <a:lnTo>
                    <a:pt x="1599" y="1942"/>
                  </a:lnTo>
                  <a:lnTo>
                    <a:pt x="1584" y="1942"/>
                  </a:lnTo>
                  <a:lnTo>
                    <a:pt x="1569" y="1957"/>
                  </a:lnTo>
                  <a:lnTo>
                    <a:pt x="1524" y="1957"/>
                  </a:lnTo>
                  <a:lnTo>
                    <a:pt x="1524" y="1972"/>
                  </a:lnTo>
                  <a:cubicBezTo>
                    <a:pt x="1524" y="1987"/>
                    <a:pt x="1524" y="1987"/>
                    <a:pt x="1524" y="1987"/>
                  </a:cubicBezTo>
                  <a:cubicBezTo>
                    <a:pt x="1524" y="2002"/>
                    <a:pt x="1539" y="2017"/>
                    <a:pt x="1554" y="2017"/>
                  </a:cubicBezTo>
                  <a:lnTo>
                    <a:pt x="1584" y="2032"/>
                  </a:lnTo>
                  <a:lnTo>
                    <a:pt x="1599" y="2047"/>
                  </a:lnTo>
                  <a:cubicBezTo>
                    <a:pt x="1604" y="2052"/>
                    <a:pt x="1607" y="2053"/>
                    <a:pt x="1609" y="2053"/>
                  </a:cubicBezTo>
                  <a:cubicBezTo>
                    <a:pt x="1613" y="2053"/>
                    <a:pt x="1613" y="2047"/>
                    <a:pt x="1613" y="2047"/>
                  </a:cubicBezTo>
                  <a:lnTo>
                    <a:pt x="1628" y="2061"/>
                  </a:lnTo>
                  <a:cubicBezTo>
                    <a:pt x="1643" y="2076"/>
                    <a:pt x="1643" y="2076"/>
                    <a:pt x="1658" y="2076"/>
                  </a:cubicBezTo>
                  <a:lnTo>
                    <a:pt x="1688" y="2076"/>
                  </a:lnTo>
                  <a:lnTo>
                    <a:pt x="1688" y="2061"/>
                  </a:lnTo>
                  <a:lnTo>
                    <a:pt x="1688" y="2047"/>
                  </a:lnTo>
                  <a:cubicBezTo>
                    <a:pt x="1688" y="2032"/>
                    <a:pt x="1673" y="2017"/>
                    <a:pt x="1673" y="2002"/>
                  </a:cubicBezTo>
                  <a:cubicBezTo>
                    <a:pt x="1658" y="1987"/>
                    <a:pt x="1658" y="1987"/>
                    <a:pt x="1658" y="1957"/>
                  </a:cubicBezTo>
                  <a:lnTo>
                    <a:pt x="1688" y="1957"/>
                  </a:lnTo>
                  <a:lnTo>
                    <a:pt x="1688" y="1927"/>
                  </a:lnTo>
                  <a:lnTo>
                    <a:pt x="1688" y="1912"/>
                  </a:lnTo>
                  <a:lnTo>
                    <a:pt x="1688" y="1897"/>
                  </a:lnTo>
                  <a:cubicBezTo>
                    <a:pt x="1688" y="1882"/>
                    <a:pt x="1688" y="1882"/>
                    <a:pt x="1688" y="1867"/>
                  </a:cubicBezTo>
                  <a:cubicBezTo>
                    <a:pt x="1673" y="1823"/>
                    <a:pt x="1673" y="1823"/>
                    <a:pt x="1643" y="1808"/>
                  </a:cubicBezTo>
                  <a:lnTo>
                    <a:pt x="1628" y="1793"/>
                  </a:lnTo>
                  <a:cubicBezTo>
                    <a:pt x="1628" y="1778"/>
                    <a:pt x="1628" y="1763"/>
                    <a:pt x="1613" y="1748"/>
                  </a:cubicBezTo>
                  <a:cubicBezTo>
                    <a:pt x="1625" y="1748"/>
                    <a:pt x="1627" y="1756"/>
                    <a:pt x="1634" y="1760"/>
                  </a:cubicBezTo>
                  <a:lnTo>
                    <a:pt x="1634" y="1760"/>
                  </a:lnTo>
                  <a:cubicBezTo>
                    <a:pt x="1641" y="1774"/>
                    <a:pt x="1654" y="1783"/>
                    <a:pt x="1673" y="1793"/>
                  </a:cubicBezTo>
                  <a:cubicBezTo>
                    <a:pt x="1673" y="1808"/>
                    <a:pt x="1688" y="1808"/>
                    <a:pt x="1718" y="1837"/>
                  </a:cubicBezTo>
                  <a:lnTo>
                    <a:pt x="1733" y="1852"/>
                  </a:lnTo>
                  <a:cubicBezTo>
                    <a:pt x="1748" y="1867"/>
                    <a:pt x="1763" y="1882"/>
                    <a:pt x="1778" y="1897"/>
                  </a:cubicBezTo>
                  <a:cubicBezTo>
                    <a:pt x="1778" y="1912"/>
                    <a:pt x="1793" y="1927"/>
                    <a:pt x="1793" y="1927"/>
                  </a:cubicBezTo>
                  <a:lnTo>
                    <a:pt x="1912" y="1927"/>
                  </a:lnTo>
                  <a:lnTo>
                    <a:pt x="1912" y="1942"/>
                  </a:lnTo>
                  <a:lnTo>
                    <a:pt x="1942" y="1942"/>
                  </a:lnTo>
                  <a:lnTo>
                    <a:pt x="1942" y="1927"/>
                  </a:lnTo>
                  <a:lnTo>
                    <a:pt x="1927" y="1912"/>
                  </a:lnTo>
                  <a:cubicBezTo>
                    <a:pt x="1942" y="1912"/>
                    <a:pt x="1942" y="1927"/>
                    <a:pt x="1957" y="1927"/>
                  </a:cubicBezTo>
                  <a:cubicBezTo>
                    <a:pt x="1957" y="1912"/>
                    <a:pt x="1957" y="1897"/>
                    <a:pt x="1927" y="1882"/>
                  </a:cubicBezTo>
                  <a:lnTo>
                    <a:pt x="1912" y="1882"/>
                  </a:lnTo>
                  <a:lnTo>
                    <a:pt x="1897" y="1852"/>
                  </a:lnTo>
                  <a:lnTo>
                    <a:pt x="1882" y="1823"/>
                  </a:lnTo>
                  <a:lnTo>
                    <a:pt x="1837" y="1793"/>
                  </a:lnTo>
                  <a:lnTo>
                    <a:pt x="1823" y="1778"/>
                  </a:lnTo>
                  <a:cubicBezTo>
                    <a:pt x="1808" y="1763"/>
                    <a:pt x="1808" y="1748"/>
                    <a:pt x="1793" y="1733"/>
                  </a:cubicBezTo>
                  <a:lnTo>
                    <a:pt x="1793" y="1733"/>
                  </a:lnTo>
                  <a:lnTo>
                    <a:pt x="1808" y="1748"/>
                  </a:lnTo>
                  <a:lnTo>
                    <a:pt x="1823" y="1748"/>
                  </a:lnTo>
                  <a:cubicBezTo>
                    <a:pt x="1823" y="1733"/>
                    <a:pt x="1823" y="1733"/>
                    <a:pt x="1823" y="1718"/>
                  </a:cubicBezTo>
                  <a:lnTo>
                    <a:pt x="1823" y="1703"/>
                  </a:lnTo>
                  <a:cubicBezTo>
                    <a:pt x="1823" y="1703"/>
                    <a:pt x="1823" y="1688"/>
                    <a:pt x="1823" y="1688"/>
                  </a:cubicBezTo>
                  <a:lnTo>
                    <a:pt x="1852" y="1688"/>
                  </a:lnTo>
                  <a:cubicBezTo>
                    <a:pt x="1867" y="1703"/>
                    <a:pt x="1867" y="1703"/>
                    <a:pt x="1882" y="1718"/>
                  </a:cubicBezTo>
                  <a:lnTo>
                    <a:pt x="1897" y="1718"/>
                  </a:lnTo>
                  <a:lnTo>
                    <a:pt x="1897" y="1733"/>
                  </a:lnTo>
                  <a:lnTo>
                    <a:pt x="1927" y="1793"/>
                  </a:lnTo>
                  <a:lnTo>
                    <a:pt x="1927" y="1808"/>
                  </a:lnTo>
                  <a:cubicBezTo>
                    <a:pt x="1942" y="1823"/>
                    <a:pt x="1942" y="1823"/>
                    <a:pt x="1942" y="1823"/>
                  </a:cubicBezTo>
                  <a:lnTo>
                    <a:pt x="1957" y="1823"/>
                  </a:lnTo>
                  <a:lnTo>
                    <a:pt x="1957" y="1808"/>
                  </a:lnTo>
                  <a:cubicBezTo>
                    <a:pt x="1942" y="1778"/>
                    <a:pt x="1942" y="1778"/>
                    <a:pt x="1942" y="1763"/>
                  </a:cubicBezTo>
                  <a:lnTo>
                    <a:pt x="1942" y="1763"/>
                  </a:lnTo>
                  <a:cubicBezTo>
                    <a:pt x="1957" y="1793"/>
                    <a:pt x="1957" y="1808"/>
                    <a:pt x="1972" y="1823"/>
                  </a:cubicBezTo>
                  <a:lnTo>
                    <a:pt x="1972" y="2032"/>
                  </a:lnTo>
                  <a:lnTo>
                    <a:pt x="1957" y="2032"/>
                  </a:lnTo>
                  <a:cubicBezTo>
                    <a:pt x="1972" y="2047"/>
                    <a:pt x="1972" y="2061"/>
                    <a:pt x="1987" y="2076"/>
                  </a:cubicBezTo>
                  <a:lnTo>
                    <a:pt x="1987" y="2061"/>
                  </a:lnTo>
                  <a:lnTo>
                    <a:pt x="2002" y="2061"/>
                  </a:lnTo>
                  <a:lnTo>
                    <a:pt x="2002" y="2076"/>
                  </a:lnTo>
                  <a:lnTo>
                    <a:pt x="1987" y="2076"/>
                  </a:lnTo>
                  <a:lnTo>
                    <a:pt x="2002" y="2091"/>
                  </a:lnTo>
                  <a:lnTo>
                    <a:pt x="2017" y="2091"/>
                  </a:lnTo>
                  <a:lnTo>
                    <a:pt x="2032" y="2121"/>
                  </a:lnTo>
                  <a:lnTo>
                    <a:pt x="2047" y="2121"/>
                  </a:lnTo>
                  <a:lnTo>
                    <a:pt x="2047" y="2151"/>
                  </a:lnTo>
                  <a:cubicBezTo>
                    <a:pt x="2047" y="2166"/>
                    <a:pt x="2047" y="2181"/>
                    <a:pt x="2047" y="2196"/>
                  </a:cubicBezTo>
                  <a:cubicBezTo>
                    <a:pt x="2047" y="2211"/>
                    <a:pt x="2047" y="2211"/>
                    <a:pt x="2076" y="2241"/>
                  </a:cubicBezTo>
                  <a:cubicBezTo>
                    <a:pt x="2076" y="2226"/>
                    <a:pt x="2076" y="2211"/>
                    <a:pt x="2076" y="2196"/>
                  </a:cubicBezTo>
                  <a:lnTo>
                    <a:pt x="2076" y="2181"/>
                  </a:lnTo>
                  <a:lnTo>
                    <a:pt x="2076" y="2166"/>
                  </a:lnTo>
                  <a:cubicBezTo>
                    <a:pt x="2076" y="2166"/>
                    <a:pt x="2076" y="2181"/>
                    <a:pt x="2091" y="2181"/>
                  </a:cubicBezTo>
                  <a:lnTo>
                    <a:pt x="2091" y="2196"/>
                  </a:lnTo>
                  <a:lnTo>
                    <a:pt x="2106" y="2211"/>
                  </a:lnTo>
                  <a:lnTo>
                    <a:pt x="2106" y="2181"/>
                  </a:lnTo>
                  <a:cubicBezTo>
                    <a:pt x="2106" y="2181"/>
                    <a:pt x="2106" y="2166"/>
                    <a:pt x="2106" y="2151"/>
                  </a:cubicBezTo>
                  <a:lnTo>
                    <a:pt x="2106" y="2136"/>
                  </a:lnTo>
                  <a:lnTo>
                    <a:pt x="2151" y="2166"/>
                  </a:lnTo>
                  <a:lnTo>
                    <a:pt x="2166" y="2181"/>
                  </a:lnTo>
                  <a:lnTo>
                    <a:pt x="2181" y="2181"/>
                  </a:lnTo>
                  <a:lnTo>
                    <a:pt x="2181" y="2166"/>
                  </a:lnTo>
                  <a:lnTo>
                    <a:pt x="2166" y="2121"/>
                  </a:lnTo>
                  <a:lnTo>
                    <a:pt x="2166" y="2121"/>
                  </a:lnTo>
                  <a:lnTo>
                    <a:pt x="2196" y="2136"/>
                  </a:lnTo>
                  <a:lnTo>
                    <a:pt x="2196" y="2121"/>
                  </a:lnTo>
                  <a:lnTo>
                    <a:pt x="2211" y="2136"/>
                  </a:lnTo>
                  <a:lnTo>
                    <a:pt x="2211" y="2151"/>
                  </a:lnTo>
                  <a:lnTo>
                    <a:pt x="2211" y="2181"/>
                  </a:lnTo>
                  <a:lnTo>
                    <a:pt x="2211" y="2196"/>
                  </a:lnTo>
                  <a:lnTo>
                    <a:pt x="2211" y="2211"/>
                  </a:lnTo>
                  <a:lnTo>
                    <a:pt x="2211" y="2226"/>
                  </a:lnTo>
                  <a:lnTo>
                    <a:pt x="2226" y="2241"/>
                  </a:lnTo>
                  <a:cubicBezTo>
                    <a:pt x="2226" y="2256"/>
                    <a:pt x="2241" y="2271"/>
                    <a:pt x="2256" y="2286"/>
                  </a:cubicBezTo>
                  <a:cubicBezTo>
                    <a:pt x="2256" y="2315"/>
                    <a:pt x="2271" y="2345"/>
                    <a:pt x="2271" y="2360"/>
                  </a:cubicBezTo>
                  <a:lnTo>
                    <a:pt x="2271" y="2375"/>
                  </a:lnTo>
                  <a:lnTo>
                    <a:pt x="2271" y="2390"/>
                  </a:lnTo>
                  <a:lnTo>
                    <a:pt x="2300" y="2435"/>
                  </a:lnTo>
                  <a:lnTo>
                    <a:pt x="2300" y="2450"/>
                  </a:lnTo>
                  <a:lnTo>
                    <a:pt x="2315" y="2510"/>
                  </a:lnTo>
                  <a:cubicBezTo>
                    <a:pt x="2330" y="2539"/>
                    <a:pt x="2345" y="2569"/>
                    <a:pt x="2330" y="2614"/>
                  </a:cubicBezTo>
                  <a:cubicBezTo>
                    <a:pt x="2315" y="2614"/>
                    <a:pt x="2315" y="2599"/>
                    <a:pt x="2300" y="2584"/>
                  </a:cubicBezTo>
                  <a:lnTo>
                    <a:pt x="2271" y="2584"/>
                  </a:lnTo>
                  <a:cubicBezTo>
                    <a:pt x="2271" y="2599"/>
                    <a:pt x="2271" y="2614"/>
                    <a:pt x="2271" y="2614"/>
                  </a:cubicBezTo>
                  <a:lnTo>
                    <a:pt x="2271" y="2644"/>
                  </a:lnTo>
                  <a:cubicBezTo>
                    <a:pt x="2256" y="2644"/>
                    <a:pt x="2241" y="2629"/>
                    <a:pt x="2241" y="2629"/>
                  </a:cubicBezTo>
                  <a:lnTo>
                    <a:pt x="2211" y="2629"/>
                  </a:lnTo>
                  <a:lnTo>
                    <a:pt x="2166" y="2614"/>
                  </a:lnTo>
                  <a:cubicBezTo>
                    <a:pt x="2151" y="2584"/>
                    <a:pt x="2136" y="2584"/>
                    <a:pt x="2121" y="2569"/>
                  </a:cubicBezTo>
                  <a:lnTo>
                    <a:pt x="2076" y="2569"/>
                  </a:lnTo>
                  <a:cubicBezTo>
                    <a:pt x="2076" y="2539"/>
                    <a:pt x="2032" y="2524"/>
                    <a:pt x="2017" y="2510"/>
                  </a:cubicBezTo>
                  <a:lnTo>
                    <a:pt x="2002" y="2495"/>
                  </a:lnTo>
                  <a:lnTo>
                    <a:pt x="1987" y="2495"/>
                  </a:lnTo>
                  <a:lnTo>
                    <a:pt x="1987" y="2510"/>
                  </a:lnTo>
                  <a:cubicBezTo>
                    <a:pt x="1987" y="2510"/>
                    <a:pt x="1972" y="2524"/>
                    <a:pt x="1972" y="2539"/>
                  </a:cubicBezTo>
                  <a:cubicBezTo>
                    <a:pt x="1972" y="2539"/>
                    <a:pt x="1972" y="2554"/>
                    <a:pt x="1972" y="2569"/>
                  </a:cubicBezTo>
                  <a:cubicBezTo>
                    <a:pt x="1972" y="2584"/>
                    <a:pt x="1972" y="2584"/>
                    <a:pt x="2017" y="2659"/>
                  </a:cubicBezTo>
                  <a:lnTo>
                    <a:pt x="2017" y="2674"/>
                  </a:lnTo>
                  <a:cubicBezTo>
                    <a:pt x="2017" y="2689"/>
                    <a:pt x="2017" y="2719"/>
                    <a:pt x="2017" y="2734"/>
                  </a:cubicBezTo>
                  <a:lnTo>
                    <a:pt x="2002" y="2748"/>
                  </a:lnTo>
                  <a:lnTo>
                    <a:pt x="1957" y="2704"/>
                  </a:lnTo>
                  <a:cubicBezTo>
                    <a:pt x="1912" y="2674"/>
                    <a:pt x="1867" y="2674"/>
                    <a:pt x="1837" y="2659"/>
                  </a:cubicBezTo>
                  <a:cubicBezTo>
                    <a:pt x="1808" y="2629"/>
                    <a:pt x="1793" y="2569"/>
                    <a:pt x="1748" y="2554"/>
                  </a:cubicBezTo>
                  <a:lnTo>
                    <a:pt x="1733" y="2539"/>
                  </a:lnTo>
                  <a:cubicBezTo>
                    <a:pt x="1718" y="2524"/>
                    <a:pt x="1703" y="2524"/>
                    <a:pt x="1703" y="2524"/>
                  </a:cubicBezTo>
                  <a:cubicBezTo>
                    <a:pt x="1688" y="2524"/>
                    <a:pt x="1688" y="2524"/>
                    <a:pt x="1584" y="2495"/>
                  </a:cubicBezTo>
                  <a:lnTo>
                    <a:pt x="1569" y="2495"/>
                  </a:lnTo>
                  <a:cubicBezTo>
                    <a:pt x="1569" y="2495"/>
                    <a:pt x="1569" y="2480"/>
                    <a:pt x="1569" y="2480"/>
                  </a:cubicBezTo>
                  <a:lnTo>
                    <a:pt x="1539" y="2465"/>
                  </a:lnTo>
                  <a:lnTo>
                    <a:pt x="1524" y="2465"/>
                  </a:lnTo>
                  <a:cubicBezTo>
                    <a:pt x="1494" y="2435"/>
                    <a:pt x="1494" y="2435"/>
                    <a:pt x="1509" y="2405"/>
                  </a:cubicBezTo>
                  <a:cubicBezTo>
                    <a:pt x="1509" y="2390"/>
                    <a:pt x="1509" y="2375"/>
                    <a:pt x="1509" y="2360"/>
                  </a:cubicBezTo>
                  <a:cubicBezTo>
                    <a:pt x="1509" y="2345"/>
                    <a:pt x="1494" y="2330"/>
                    <a:pt x="1494" y="2315"/>
                  </a:cubicBezTo>
                  <a:cubicBezTo>
                    <a:pt x="1494" y="2315"/>
                    <a:pt x="1494" y="2300"/>
                    <a:pt x="1479" y="2286"/>
                  </a:cubicBezTo>
                  <a:cubicBezTo>
                    <a:pt x="1479" y="2271"/>
                    <a:pt x="1464" y="2256"/>
                    <a:pt x="1449" y="2256"/>
                  </a:cubicBezTo>
                  <a:cubicBezTo>
                    <a:pt x="1449" y="2241"/>
                    <a:pt x="1449" y="2226"/>
                    <a:pt x="1449" y="2211"/>
                  </a:cubicBezTo>
                  <a:lnTo>
                    <a:pt x="1449" y="2181"/>
                  </a:lnTo>
                  <a:cubicBezTo>
                    <a:pt x="1449" y="2166"/>
                    <a:pt x="1449" y="2166"/>
                    <a:pt x="1434" y="2151"/>
                  </a:cubicBezTo>
                  <a:cubicBezTo>
                    <a:pt x="1434" y="2166"/>
                    <a:pt x="1419" y="2166"/>
                    <a:pt x="1419" y="2166"/>
                  </a:cubicBezTo>
                  <a:cubicBezTo>
                    <a:pt x="1404" y="2166"/>
                    <a:pt x="1404" y="2151"/>
                    <a:pt x="1389" y="2151"/>
                  </a:cubicBezTo>
                  <a:lnTo>
                    <a:pt x="1375" y="2136"/>
                  </a:lnTo>
                  <a:cubicBezTo>
                    <a:pt x="1345" y="2136"/>
                    <a:pt x="1330" y="2166"/>
                    <a:pt x="1300" y="2181"/>
                  </a:cubicBezTo>
                  <a:lnTo>
                    <a:pt x="1300" y="2166"/>
                  </a:lnTo>
                  <a:lnTo>
                    <a:pt x="1240" y="2166"/>
                  </a:lnTo>
                  <a:lnTo>
                    <a:pt x="1240" y="2181"/>
                  </a:lnTo>
                  <a:lnTo>
                    <a:pt x="1210" y="2181"/>
                  </a:lnTo>
                  <a:lnTo>
                    <a:pt x="1210" y="2196"/>
                  </a:lnTo>
                  <a:lnTo>
                    <a:pt x="1210" y="2226"/>
                  </a:lnTo>
                  <a:lnTo>
                    <a:pt x="1195" y="2211"/>
                  </a:lnTo>
                  <a:cubicBezTo>
                    <a:pt x="1180" y="2203"/>
                    <a:pt x="1169" y="2200"/>
                    <a:pt x="1158" y="2200"/>
                  </a:cubicBezTo>
                  <a:cubicBezTo>
                    <a:pt x="1147" y="2200"/>
                    <a:pt x="1136" y="2203"/>
                    <a:pt x="1121" y="2211"/>
                  </a:cubicBezTo>
                  <a:cubicBezTo>
                    <a:pt x="1106" y="2211"/>
                    <a:pt x="1091" y="2226"/>
                    <a:pt x="1061" y="2226"/>
                  </a:cubicBezTo>
                  <a:lnTo>
                    <a:pt x="986" y="2256"/>
                  </a:lnTo>
                  <a:lnTo>
                    <a:pt x="956" y="2286"/>
                  </a:lnTo>
                  <a:lnTo>
                    <a:pt x="956" y="2300"/>
                  </a:lnTo>
                  <a:lnTo>
                    <a:pt x="926" y="2300"/>
                  </a:lnTo>
                  <a:cubicBezTo>
                    <a:pt x="926" y="2315"/>
                    <a:pt x="912" y="2315"/>
                    <a:pt x="912" y="2330"/>
                  </a:cubicBezTo>
                  <a:lnTo>
                    <a:pt x="912" y="2345"/>
                  </a:lnTo>
                  <a:lnTo>
                    <a:pt x="897" y="2360"/>
                  </a:lnTo>
                  <a:lnTo>
                    <a:pt x="852" y="2360"/>
                  </a:lnTo>
                  <a:cubicBezTo>
                    <a:pt x="852" y="2345"/>
                    <a:pt x="837" y="2345"/>
                    <a:pt x="837" y="2330"/>
                  </a:cubicBezTo>
                  <a:lnTo>
                    <a:pt x="762" y="2330"/>
                  </a:lnTo>
                  <a:cubicBezTo>
                    <a:pt x="732" y="2330"/>
                    <a:pt x="732" y="2330"/>
                    <a:pt x="717" y="2286"/>
                  </a:cubicBezTo>
                  <a:lnTo>
                    <a:pt x="673" y="2286"/>
                  </a:lnTo>
                  <a:cubicBezTo>
                    <a:pt x="673" y="2286"/>
                    <a:pt x="673" y="2286"/>
                    <a:pt x="658" y="2300"/>
                  </a:cubicBezTo>
                  <a:lnTo>
                    <a:pt x="658" y="2360"/>
                  </a:lnTo>
                  <a:cubicBezTo>
                    <a:pt x="658" y="2375"/>
                    <a:pt x="658" y="2390"/>
                    <a:pt x="658" y="2405"/>
                  </a:cubicBezTo>
                  <a:cubicBezTo>
                    <a:pt x="658" y="2435"/>
                    <a:pt x="643" y="2450"/>
                    <a:pt x="628" y="2480"/>
                  </a:cubicBezTo>
                  <a:cubicBezTo>
                    <a:pt x="598" y="2495"/>
                    <a:pt x="553" y="2539"/>
                    <a:pt x="538" y="2569"/>
                  </a:cubicBezTo>
                  <a:cubicBezTo>
                    <a:pt x="523" y="2599"/>
                    <a:pt x="538" y="2629"/>
                    <a:pt x="523" y="2659"/>
                  </a:cubicBezTo>
                  <a:cubicBezTo>
                    <a:pt x="493" y="2689"/>
                    <a:pt x="508" y="2689"/>
                    <a:pt x="523" y="2734"/>
                  </a:cubicBezTo>
                  <a:cubicBezTo>
                    <a:pt x="523" y="2748"/>
                    <a:pt x="523" y="2778"/>
                    <a:pt x="538" y="2793"/>
                  </a:cubicBezTo>
                  <a:lnTo>
                    <a:pt x="538" y="2808"/>
                  </a:lnTo>
                  <a:cubicBezTo>
                    <a:pt x="523" y="2838"/>
                    <a:pt x="523" y="2868"/>
                    <a:pt x="508" y="2898"/>
                  </a:cubicBezTo>
                  <a:cubicBezTo>
                    <a:pt x="508" y="2898"/>
                    <a:pt x="508" y="2913"/>
                    <a:pt x="508" y="2913"/>
                  </a:cubicBezTo>
                  <a:lnTo>
                    <a:pt x="493" y="2943"/>
                  </a:lnTo>
                  <a:cubicBezTo>
                    <a:pt x="463" y="2958"/>
                    <a:pt x="449" y="2987"/>
                    <a:pt x="434" y="3002"/>
                  </a:cubicBezTo>
                  <a:cubicBezTo>
                    <a:pt x="419" y="3032"/>
                    <a:pt x="419" y="3017"/>
                    <a:pt x="344" y="3047"/>
                  </a:cubicBezTo>
                  <a:cubicBezTo>
                    <a:pt x="329" y="3092"/>
                    <a:pt x="314" y="3137"/>
                    <a:pt x="299" y="3182"/>
                  </a:cubicBezTo>
                  <a:cubicBezTo>
                    <a:pt x="269" y="3197"/>
                    <a:pt x="269" y="3197"/>
                    <a:pt x="254" y="3211"/>
                  </a:cubicBezTo>
                  <a:cubicBezTo>
                    <a:pt x="239" y="3241"/>
                    <a:pt x="239" y="3286"/>
                    <a:pt x="225" y="3316"/>
                  </a:cubicBezTo>
                  <a:cubicBezTo>
                    <a:pt x="225" y="3331"/>
                    <a:pt x="225" y="3346"/>
                    <a:pt x="225" y="3346"/>
                  </a:cubicBezTo>
                  <a:cubicBezTo>
                    <a:pt x="225" y="3376"/>
                    <a:pt x="225" y="3376"/>
                    <a:pt x="195" y="3436"/>
                  </a:cubicBezTo>
                  <a:lnTo>
                    <a:pt x="180" y="3450"/>
                  </a:lnTo>
                  <a:lnTo>
                    <a:pt x="150" y="3510"/>
                  </a:lnTo>
                  <a:cubicBezTo>
                    <a:pt x="150" y="3510"/>
                    <a:pt x="150" y="3525"/>
                    <a:pt x="150" y="3525"/>
                  </a:cubicBezTo>
                  <a:cubicBezTo>
                    <a:pt x="135" y="3555"/>
                    <a:pt x="135" y="3570"/>
                    <a:pt x="135" y="3585"/>
                  </a:cubicBezTo>
                  <a:lnTo>
                    <a:pt x="135" y="3600"/>
                  </a:lnTo>
                  <a:cubicBezTo>
                    <a:pt x="105" y="3630"/>
                    <a:pt x="105" y="3630"/>
                    <a:pt x="105" y="3660"/>
                  </a:cubicBezTo>
                  <a:cubicBezTo>
                    <a:pt x="90" y="3674"/>
                    <a:pt x="90" y="3689"/>
                    <a:pt x="90" y="3704"/>
                  </a:cubicBezTo>
                  <a:cubicBezTo>
                    <a:pt x="90" y="3719"/>
                    <a:pt x="90" y="3749"/>
                    <a:pt x="90" y="3764"/>
                  </a:cubicBezTo>
                  <a:cubicBezTo>
                    <a:pt x="90" y="3764"/>
                    <a:pt x="90" y="3779"/>
                    <a:pt x="105" y="3794"/>
                  </a:cubicBezTo>
                  <a:lnTo>
                    <a:pt x="105" y="3764"/>
                  </a:lnTo>
                  <a:cubicBezTo>
                    <a:pt x="120" y="3764"/>
                    <a:pt x="120" y="3779"/>
                    <a:pt x="120" y="3779"/>
                  </a:cubicBezTo>
                  <a:lnTo>
                    <a:pt x="135" y="3794"/>
                  </a:lnTo>
                  <a:lnTo>
                    <a:pt x="150" y="3809"/>
                  </a:lnTo>
                  <a:cubicBezTo>
                    <a:pt x="150" y="3839"/>
                    <a:pt x="135" y="3854"/>
                    <a:pt x="135" y="3869"/>
                  </a:cubicBezTo>
                  <a:cubicBezTo>
                    <a:pt x="135" y="3884"/>
                    <a:pt x="135" y="3898"/>
                    <a:pt x="135" y="3898"/>
                  </a:cubicBezTo>
                  <a:lnTo>
                    <a:pt x="135" y="3913"/>
                  </a:lnTo>
                  <a:cubicBezTo>
                    <a:pt x="150" y="3943"/>
                    <a:pt x="150" y="3958"/>
                    <a:pt x="150" y="3973"/>
                  </a:cubicBezTo>
                  <a:cubicBezTo>
                    <a:pt x="165" y="4018"/>
                    <a:pt x="165" y="4048"/>
                    <a:pt x="150" y="4093"/>
                  </a:cubicBezTo>
                  <a:cubicBezTo>
                    <a:pt x="150" y="4152"/>
                    <a:pt x="120" y="4197"/>
                    <a:pt x="120" y="4242"/>
                  </a:cubicBezTo>
                  <a:cubicBezTo>
                    <a:pt x="120" y="4287"/>
                    <a:pt x="105" y="4317"/>
                    <a:pt x="75" y="4347"/>
                  </a:cubicBezTo>
                  <a:cubicBezTo>
                    <a:pt x="60" y="4391"/>
                    <a:pt x="60" y="4391"/>
                    <a:pt x="75" y="4451"/>
                  </a:cubicBezTo>
                  <a:cubicBezTo>
                    <a:pt x="90" y="4481"/>
                    <a:pt x="90" y="4496"/>
                    <a:pt x="75" y="4511"/>
                  </a:cubicBezTo>
                  <a:lnTo>
                    <a:pt x="75" y="4526"/>
                  </a:lnTo>
                  <a:cubicBezTo>
                    <a:pt x="75" y="4541"/>
                    <a:pt x="75" y="4541"/>
                    <a:pt x="75" y="4541"/>
                  </a:cubicBezTo>
                  <a:lnTo>
                    <a:pt x="90" y="4571"/>
                  </a:lnTo>
                  <a:cubicBezTo>
                    <a:pt x="105" y="4600"/>
                    <a:pt x="90" y="4630"/>
                    <a:pt x="90" y="4675"/>
                  </a:cubicBezTo>
                  <a:lnTo>
                    <a:pt x="105" y="4675"/>
                  </a:lnTo>
                  <a:lnTo>
                    <a:pt x="120" y="4690"/>
                  </a:lnTo>
                  <a:lnTo>
                    <a:pt x="135" y="4705"/>
                  </a:lnTo>
                  <a:cubicBezTo>
                    <a:pt x="142" y="4712"/>
                    <a:pt x="150" y="4716"/>
                    <a:pt x="157" y="4716"/>
                  </a:cubicBezTo>
                  <a:cubicBezTo>
                    <a:pt x="165" y="4716"/>
                    <a:pt x="172" y="4712"/>
                    <a:pt x="180" y="4705"/>
                  </a:cubicBezTo>
                  <a:lnTo>
                    <a:pt x="180" y="4720"/>
                  </a:lnTo>
                  <a:cubicBezTo>
                    <a:pt x="195" y="4735"/>
                    <a:pt x="195" y="4735"/>
                    <a:pt x="180" y="4750"/>
                  </a:cubicBezTo>
                  <a:cubicBezTo>
                    <a:pt x="195" y="4765"/>
                    <a:pt x="195" y="4780"/>
                    <a:pt x="210" y="4795"/>
                  </a:cubicBezTo>
                  <a:cubicBezTo>
                    <a:pt x="239" y="4810"/>
                    <a:pt x="239" y="4810"/>
                    <a:pt x="239" y="4824"/>
                  </a:cubicBezTo>
                  <a:cubicBezTo>
                    <a:pt x="239" y="4839"/>
                    <a:pt x="254" y="4854"/>
                    <a:pt x="254" y="4869"/>
                  </a:cubicBezTo>
                  <a:cubicBezTo>
                    <a:pt x="269" y="4884"/>
                    <a:pt x="284" y="4884"/>
                    <a:pt x="284" y="4884"/>
                  </a:cubicBezTo>
                  <a:lnTo>
                    <a:pt x="299" y="4884"/>
                  </a:lnTo>
                  <a:cubicBezTo>
                    <a:pt x="299" y="4899"/>
                    <a:pt x="299" y="4914"/>
                    <a:pt x="299" y="4914"/>
                  </a:cubicBezTo>
                  <a:cubicBezTo>
                    <a:pt x="299" y="4944"/>
                    <a:pt x="314" y="4959"/>
                    <a:pt x="329" y="4974"/>
                  </a:cubicBezTo>
                  <a:lnTo>
                    <a:pt x="329" y="4989"/>
                  </a:lnTo>
                  <a:cubicBezTo>
                    <a:pt x="329" y="5019"/>
                    <a:pt x="329" y="5034"/>
                    <a:pt x="329" y="5048"/>
                  </a:cubicBezTo>
                  <a:cubicBezTo>
                    <a:pt x="329" y="5063"/>
                    <a:pt x="329" y="5063"/>
                    <a:pt x="344" y="5078"/>
                  </a:cubicBezTo>
                  <a:lnTo>
                    <a:pt x="359" y="5078"/>
                  </a:lnTo>
                  <a:lnTo>
                    <a:pt x="374" y="5093"/>
                  </a:lnTo>
                  <a:lnTo>
                    <a:pt x="374" y="5108"/>
                  </a:lnTo>
                  <a:lnTo>
                    <a:pt x="374" y="5123"/>
                  </a:lnTo>
                  <a:lnTo>
                    <a:pt x="374" y="5138"/>
                  </a:lnTo>
                  <a:lnTo>
                    <a:pt x="374" y="5153"/>
                  </a:lnTo>
                  <a:cubicBezTo>
                    <a:pt x="404" y="5153"/>
                    <a:pt x="404" y="5153"/>
                    <a:pt x="434" y="5213"/>
                  </a:cubicBezTo>
                  <a:lnTo>
                    <a:pt x="478" y="5258"/>
                  </a:lnTo>
                  <a:cubicBezTo>
                    <a:pt x="478" y="5272"/>
                    <a:pt x="493" y="5272"/>
                    <a:pt x="493" y="5272"/>
                  </a:cubicBezTo>
                  <a:cubicBezTo>
                    <a:pt x="538" y="5302"/>
                    <a:pt x="568" y="5332"/>
                    <a:pt x="598" y="5377"/>
                  </a:cubicBezTo>
                  <a:cubicBezTo>
                    <a:pt x="613" y="5407"/>
                    <a:pt x="628" y="5422"/>
                    <a:pt x="643" y="5437"/>
                  </a:cubicBezTo>
                  <a:cubicBezTo>
                    <a:pt x="658" y="5452"/>
                    <a:pt x="673" y="5452"/>
                    <a:pt x="687" y="5452"/>
                  </a:cubicBezTo>
                  <a:cubicBezTo>
                    <a:pt x="717" y="5437"/>
                    <a:pt x="747" y="5422"/>
                    <a:pt x="762" y="5407"/>
                  </a:cubicBezTo>
                  <a:cubicBezTo>
                    <a:pt x="792" y="5392"/>
                    <a:pt x="807" y="5377"/>
                    <a:pt x="837" y="5362"/>
                  </a:cubicBezTo>
                  <a:cubicBezTo>
                    <a:pt x="882" y="5362"/>
                    <a:pt x="912" y="5347"/>
                    <a:pt x="956" y="5347"/>
                  </a:cubicBezTo>
                  <a:lnTo>
                    <a:pt x="1016" y="5377"/>
                  </a:lnTo>
                  <a:cubicBezTo>
                    <a:pt x="1061" y="5392"/>
                    <a:pt x="1061" y="5392"/>
                    <a:pt x="1076" y="5392"/>
                  </a:cubicBezTo>
                  <a:cubicBezTo>
                    <a:pt x="1091" y="5377"/>
                    <a:pt x="1091" y="5377"/>
                    <a:pt x="1106" y="5362"/>
                  </a:cubicBezTo>
                  <a:lnTo>
                    <a:pt x="1150" y="5362"/>
                  </a:lnTo>
                  <a:lnTo>
                    <a:pt x="1165" y="5347"/>
                  </a:lnTo>
                  <a:cubicBezTo>
                    <a:pt x="1180" y="5332"/>
                    <a:pt x="1180" y="5317"/>
                    <a:pt x="1195" y="5317"/>
                  </a:cubicBezTo>
                  <a:cubicBezTo>
                    <a:pt x="1210" y="5302"/>
                    <a:pt x="1225" y="5287"/>
                    <a:pt x="1255" y="5272"/>
                  </a:cubicBezTo>
                  <a:lnTo>
                    <a:pt x="1270" y="5272"/>
                  </a:lnTo>
                  <a:cubicBezTo>
                    <a:pt x="1285" y="5258"/>
                    <a:pt x="1300" y="5243"/>
                    <a:pt x="1315" y="5243"/>
                  </a:cubicBezTo>
                  <a:cubicBezTo>
                    <a:pt x="1330" y="5228"/>
                    <a:pt x="1345" y="5213"/>
                    <a:pt x="1375" y="5213"/>
                  </a:cubicBezTo>
                  <a:lnTo>
                    <a:pt x="1479" y="5213"/>
                  </a:lnTo>
                  <a:cubicBezTo>
                    <a:pt x="1554" y="5258"/>
                    <a:pt x="1524" y="5347"/>
                    <a:pt x="1554" y="5407"/>
                  </a:cubicBezTo>
                  <a:cubicBezTo>
                    <a:pt x="1569" y="5422"/>
                    <a:pt x="1569" y="5422"/>
                    <a:pt x="1584" y="5422"/>
                  </a:cubicBezTo>
                  <a:lnTo>
                    <a:pt x="1703" y="5422"/>
                  </a:lnTo>
                  <a:lnTo>
                    <a:pt x="1703" y="5407"/>
                  </a:lnTo>
                  <a:lnTo>
                    <a:pt x="1718" y="5422"/>
                  </a:lnTo>
                  <a:cubicBezTo>
                    <a:pt x="1733" y="5422"/>
                    <a:pt x="1748" y="5407"/>
                    <a:pt x="1778" y="5407"/>
                  </a:cubicBezTo>
                  <a:lnTo>
                    <a:pt x="1808" y="5407"/>
                  </a:lnTo>
                  <a:lnTo>
                    <a:pt x="1808" y="5437"/>
                  </a:lnTo>
                  <a:cubicBezTo>
                    <a:pt x="1808" y="5452"/>
                    <a:pt x="1808" y="5452"/>
                    <a:pt x="1823" y="5467"/>
                  </a:cubicBezTo>
                  <a:lnTo>
                    <a:pt x="1837" y="5482"/>
                  </a:lnTo>
                  <a:cubicBezTo>
                    <a:pt x="1823" y="5511"/>
                    <a:pt x="1823" y="5526"/>
                    <a:pt x="1837" y="5541"/>
                  </a:cubicBezTo>
                  <a:cubicBezTo>
                    <a:pt x="1823" y="5586"/>
                    <a:pt x="1823" y="5646"/>
                    <a:pt x="1793" y="5691"/>
                  </a:cubicBezTo>
                  <a:lnTo>
                    <a:pt x="1778" y="5721"/>
                  </a:lnTo>
                  <a:cubicBezTo>
                    <a:pt x="1778" y="5735"/>
                    <a:pt x="1778" y="5750"/>
                    <a:pt x="1778" y="5750"/>
                  </a:cubicBezTo>
                  <a:lnTo>
                    <a:pt x="1793" y="5765"/>
                  </a:lnTo>
                  <a:lnTo>
                    <a:pt x="1793" y="5810"/>
                  </a:lnTo>
                  <a:lnTo>
                    <a:pt x="1793" y="5825"/>
                  </a:lnTo>
                  <a:cubicBezTo>
                    <a:pt x="1778" y="5840"/>
                    <a:pt x="1778" y="5840"/>
                    <a:pt x="1763" y="5885"/>
                  </a:cubicBezTo>
                  <a:cubicBezTo>
                    <a:pt x="1763" y="5900"/>
                    <a:pt x="1748" y="5915"/>
                    <a:pt x="1733" y="5930"/>
                  </a:cubicBezTo>
                  <a:lnTo>
                    <a:pt x="1718" y="5930"/>
                  </a:lnTo>
                  <a:cubicBezTo>
                    <a:pt x="1718" y="5945"/>
                    <a:pt x="1718" y="5974"/>
                    <a:pt x="1718" y="6004"/>
                  </a:cubicBezTo>
                  <a:cubicBezTo>
                    <a:pt x="1718" y="6049"/>
                    <a:pt x="1733" y="6079"/>
                    <a:pt x="1733" y="6124"/>
                  </a:cubicBezTo>
                  <a:cubicBezTo>
                    <a:pt x="1763" y="6184"/>
                    <a:pt x="1778" y="6243"/>
                    <a:pt x="1778" y="6318"/>
                  </a:cubicBezTo>
                  <a:cubicBezTo>
                    <a:pt x="1778" y="6333"/>
                    <a:pt x="1778" y="6363"/>
                    <a:pt x="1778" y="6378"/>
                  </a:cubicBezTo>
                  <a:cubicBezTo>
                    <a:pt x="1778" y="6393"/>
                    <a:pt x="1778" y="6393"/>
                    <a:pt x="1763" y="6408"/>
                  </a:cubicBezTo>
                  <a:lnTo>
                    <a:pt x="1763" y="6422"/>
                  </a:lnTo>
                  <a:cubicBezTo>
                    <a:pt x="1763" y="6437"/>
                    <a:pt x="1763" y="6452"/>
                    <a:pt x="1763" y="6482"/>
                  </a:cubicBezTo>
                  <a:cubicBezTo>
                    <a:pt x="1748" y="6527"/>
                    <a:pt x="1763" y="6602"/>
                    <a:pt x="1748" y="6646"/>
                  </a:cubicBezTo>
                  <a:cubicBezTo>
                    <a:pt x="1748" y="6661"/>
                    <a:pt x="1733" y="6676"/>
                    <a:pt x="1733" y="6691"/>
                  </a:cubicBezTo>
                  <a:lnTo>
                    <a:pt x="1718" y="6706"/>
                  </a:lnTo>
                  <a:cubicBezTo>
                    <a:pt x="1703" y="6721"/>
                    <a:pt x="1688" y="6751"/>
                    <a:pt x="1688" y="6766"/>
                  </a:cubicBezTo>
                  <a:cubicBezTo>
                    <a:pt x="1688" y="6796"/>
                    <a:pt x="1673" y="6826"/>
                    <a:pt x="1673" y="6841"/>
                  </a:cubicBezTo>
                  <a:lnTo>
                    <a:pt x="1673" y="6885"/>
                  </a:lnTo>
                  <a:cubicBezTo>
                    <a:pt x="1673" y="6915"/>
                    <a:pt x="1643" y="6960"/>
                    <a:pt x="1613" y="6990"/>
                  </a:cubicBezTo>
                  <a:cubicBezTo>
                    <a:pt x="1599" y="7005"/>
                    <a:pt x="1584" y="7020"/>
                    <a:pt x="1569" y="7050"/>
                  </a:cubicBezTo>
                  <a:cubicBezTo>
                    <a:pt x="1554" y="7065"/>
                    <a:pt x="1554" y="7065"/>
                    <a:pt x="1539" y="7080"/>
                  </a:cubicBezTo>
                  <a:lnTo>
                    <a:pt x="1360" y="7348"/>
                  </a:lnTo>
                  <a:lnTo>
                    <a:pt x="1315" y="7438"/>
                  </a:lnTo>
                  <a:cubicBezTo>
                    <a:pt x="1315" y="7453"/>
                    <a:pt x="1300" y="7468"/>
                    <a:pt x="1300" y="7468"/>
                  </a:cubicBezTo>
                  <a:cubicBezTo>
                    <a:pt x="1285" y="7498"/>
                    <a:pt x="1285" y="7528"/>
                    <a:pt x="1270" y="7558"/>
                  </a:cubicBezTo>
                  <a:cubicBezTo>
                    <a:pt x="1270" y="7558"/>
                    <a:pt x="1270" y="7572"/>
                    <a:pt x="1270" y="7572"/>
                  </a:cubicBezTo>
                  <a:cubicBezTo>
                    <a:pt x="1255" y="7602"/>
                    <a:pt x="1255" y="7617"/>
                    <a:pt x="1240" y="7647"/>
                  </a:cubicBezTo>
                  <a:lnTo>
                    <a:pt x="1225" y="7677"/>
                  </a:lnTo>
                  <a:cubicBezTo>
                    <a:pt x="1225" y="7692"/>
                    <a:pt x="1210" y="7707"/>
                    <a:pt x="1210" y="7722"/>
                  </a:cubicBezTo>
                  <a:cubicBezTo>
                    <a:pt x="1195" y="7767"/>
                    <a:pt x="1180" y="7796"/>
                    <a:pt x="1165" y="7826"/>
                  </a:cubicBezTo>
                  <a:lnTo>
                    <a:pt x="1165" y="7841"/>
                  </a:lnTo>
                  <a:cubicBezTo>
                    <a:pt x="1165" y="7856"/>
                    <a:pt x="1150" y="7856"/>
                    <a:pt x="1150" y="7871"/>
                  </a:cubicBezTo>
                  <a:cubicBezTo>
                    <a:pt x="1121" y="7901"/>
                    <a:pt x="1091" y="7931"/>
                    <a:pt x="1076" y="7976"/>
                  </a:cubicBezTo>
                  <a:cubicBezTo>
                    <a:pt x="1076" y="7991"/>
                    <a:pt x="1061" y="7991"/>
                    <a:pt x="1061" y="8006"/>
                  </a:cubicBezTo>
                  <a:cubicBezTo>
                    <a:pt x="1031" y="8035"/>
                    <a:pt x="1016" y="8065"/>
                    <a:pt x="986" y="8095"/>
                  </a:cubicBezTo>
                  <a:lnTo>
                    <a:pt x="971" y="8110"/>
                  </a:lnTo>
                  <a:cubicBezTo>
                    <a:pt x="971" y="8125"/>
                    <a:pt x="956" y="8140"/>
                    <a:pt x="941" y="8155"/>
                  </a:cubicBezTo>
                  <a:cubicBezTo>
                    <a:pt x="941" y="8155"/>
                    <a:pt x="912" y="8215"/>
                    <a:pt x="912" y="8215"/>
                  </a:cubicBezTo>
                  <a:cubicBezTo>
                    <a:pt x="897" y="8259"/>
                    <a:pt x="867" y="8289"/>
                    <a:pt x="837" y="8319"/>
                  </a:cubicBezTo>
                  <a:cubicBezTo>
                    <a:pt x="822" y="8349"/>
                    <a:pt x="792" y="8379"/>
                    <a:pt x="777" y="8409"/>
                  </a:cubicBezTo>
                  <a:cubicBezTo>
                    <a:pt x="762" y="8439"/>
                    <a:pt x="732" y="8469"/>
                    <a:pt x="687" y="8483"/>
                  </a:cubicBezTo>
                  <a:lnTo>
                    <a:pt x="673" y="8483"/>
                  </a:lnTo>
                  <a:lnTo>
                    <a:pt x="673" y="8498"/>
                  </a:lnTo>
                  <a:lnTo>
                    <a:pt x="673" y="8513"/>
                  </a:lnTo>
                  <a:lnTo>
                    <a:pt x="658" y="8528"/>
                  </a:lnTo>
                  <a:lnTo>
                    <a:pt x="643" y="8543"/>
                  </a:lnTo>
                  <a:lnTo>
                    <a:pt x="628" y="8558"/>
                  </a:lnTo>
                  <a:lnTo>
                    <a:pt x="628" y="8573"/>
                  </a:lnTo>
                  <a:cubicBezTo>
                    <a:pt x="632" y="8577"/>
                    <a:pt x="637" y="8579"/>
                    <a:pt x="641" y="8579"/>
                  </a:cubicBezTo>
                  <a:cubicBezTo>
                    <a:pt x="651" y="8579"/>
                    <a:pt x="662" y="8569"/>
                    <a:pt x="673" y="8558"/>
                  </a:cubicBezTo>
                  <a:cubicBezTo>
                    <a:pt x="687" y="8558"/>
                    <a:pt x="702" y="8543"/>
                    <a:pt x="717" y="8543"/>
                  </a:cubicBezTo>
                  <a:lnTo>
                    <a:pt x="732" y="8543"/>
                  </a:lnTo>
                  <a:lnTo>
                    <a:pt x="762" y="8528"/>
                  </a:lnTo>
                  <a:cubicBezTo>
                    <a:pt x="762" y="8528"/>
                    <a:pt x="777" y="8528"/>
                    <a:pt x="777" y="8513"/>
                  </a:cubicBezTo>
                  <a:lnTo>
                    <a:pt x="792" y="8513"/>
                  </a:lnTo>
                  <a:lnTo>
                    <a:pt x="822" y="8498"/>
                  </a:lnTo>
                  <a:cubicBezTo>
                    <a:pt x="882" y="8469"/>
                    <a:pt x="926" y="8439"/>
                    <a:pt x="971" y="8409"/>
                  </a:cubicBezTo>
                  <a:lnTo>
                    <a:pt x="1061" y="8349"/>
                  </a:lnTo>
                  <a:cubicBezTo>
                    <a:pt x="1091" y="8334"/>
                    <a:pt x="1121" y="8304"/>
                    <a:pt x="1210" y="8245"/>
                  </a:cubicBezTo>
                  <a:cubicBezTo>
                    <a:pt x="1315" y="8170"/>
                    <a:pt x="1404" y="8095"/>
                    <a:pt x="1479" y="7991"/>
                  </a:cubicBezTo>
                  <a:lnTo>
                    <a:pt x="1494" y="7991"/>
                  </a:lnTo>
                  <a:cubicBezTo>
                    <a:pt x="1524" y="7961"/>
                    <a:pt x="1539" y="7946"/>
                    <a:pt x="1569" y="7931"/>
                  </a:cubicBezTo>
                  <a:lnTo>
                    <a:pt x="1613" y="7901"/>
                  </a:lnTo>
                  <a:lnTo>
                    <a:pt x="1643" y="7871"/>
                  </a:lnTo>
                  <a:cubicBezTo>
                    <a:pt x="1673" y="7841"/>
                    <a:pt x="1673" y="7841"/>
                    <a:pt x="1688" y="7811"/>
                  </a:cubicBezTo>
                  <a:lnTo>
                    <a:pt x="1703" y="7811"/>
                  </a:lnTo>
                  <a:cubicBezTo>
                    <a:pt x="1733" y="7782"/>
                    <a:pt x="1763" y="7737"/>
                    <a:pt x="1793" y="7707"/>
                  </a:cubicBezTo>
                  <a:lnTo>
                    <a:pt x="1808" y="7677"/>
                  </a:lnTo>
                  <a:lnTo>
                    <a:pt x="1852" y="7617"/>
                  </a:lnTo>
                  <a:cubicBezTo>
                    <a:pt x="1867" y="7602"/>
                    <a:pt x="1867" y="7602"/>
                    <a:pt x="1882" y="7587"/>
                  </a:cubicBezTo>
                  <a:cubicBezTo>
                    <a:pt x="1897" y="7558"/>
                    <a:pt x="1912" y="7543"/>
                    <a:pt x="1927" y="7513"/>
                  </a:cubicBezTo>
                  <a:lnTo>
                    <a:pt x="1942" y="7513"/>
                  </a:lnTo>
                  <a:lnTo>
                    <a:pt x="1972" y="7468"/>
                  </a:lnTo>
                  <a:lnTo>
                    <a:pt x="2002" y="7468"/>
                  </a:lnTo>
                  <a:lnTo>
                    <a:pt x="2047" y="7408"/>
                  </a:lnTo>
                  <a:cubicBezTo>
                    <a:pt x="2076" y="7378"/>
                    <a:pt x="2076" y="7378"/>
                    <a:pt x="2076" y="7363"/>
                  </a:cubicBezTo>
                  <a:lnTo>
                    <a:pt x="2106" y="7333"/>
                  </a:lnTo>
                  <a:lnTo>
                    <a:pt x="2121" y="7319"/>
                  </a:lnTo>
                  <a:lnTo>
                    <a:pt x="2136" y="7304"/>
                  </a:lnTo>
                  <a:cubicBezTo>
                    <a:pt x="2136" y="7304"/>
                    <a:pt x="2136" y="7304"/>
                    <a:pt x="2166" y="7274"/>
                  </a:cubicBezTo>
                  <a:lnTo>
                    <a:pt x="2181" y="7259"/>
                  </a:lnTo>
                  <a:cubicBezTo>
                    <a:pt x="2226" y="7214"/>
                    <a:pt x="2256" y="7169"/>
                    <a:pt x="2286" y="7109"/>
                  </a:cubicBezTo>
                  <a:cubicBezTo>
                    <a:pt x="2300" y="7109"/>
                    <a:pt x="2300" y="7095"/>
                    <a:pt x="2315" y="7080"/>
                  </a:cubicBezTo>
                  <a:cubicBezTo>
                    <a:pt x="2330" y="7035"/>
                    <a:pt x="2345" y="7005"/>
                    <a:pt x="2375" y="6975"/>
                  </a:cubicBezTo>
                  <a:lnTo>
                    <a:pt x="2450" y="6811"/>
                  </a:lnTo>
                  <a:lnTo>
                    <a:pt x="2435" y="6885"/>
                  </a:lnTo>
                  <a:cubicBezTo>
                    <a:pt x="2450" y="6856"/>
                    <a:pt x="2465" y="6841"/>
                    <a:pt x="2465" y="6811"/>
                  </a:cubicBezTo>
                  <a:cubicBezTo>
                    <a:pt x="2480" y="6781"/>
                    <a:pt x="2480" y="6751"/>
                    <a:pt x="2510" y="6721"/>
                  </a:cubicBezTo>
                  <a:cubicBezTo>
                    <a:pt x="2510" y="6706"/>
                    <a:pt x="2510" y="6691"/>
                    <a:pt x="2524" y="6676"/>
                  </a:cubicBezTo>
                  <a:cubicBezTo>
                    <a:pt x="2524" y="6661"/>
                    <a:pt x="2539" y="6632"/>
                    <a:pt x="2554" y="6617"/>
                  </a:cubicBezTo>
                  <a:lnTo>
                    <a:pt x="2554" y="6587"/>
                  </a:lnTo>
                  <a:cubicBezTo>
                    <a:pt x="2554" y="6572"/>
                    <a:pt x="2554" y="6557"/>
                    <a:pt x="2569" y="6557"/>
                  </a:cubicBezTo>
                  <a:cubicBezTo>
                    <a:pt x="2569" y="6557"/>
                    <a:pt x="2584" y="6512"/>
                    <a:pt x="2584" y="6482"/>
                  </a:cubicBezTo>
                  <a:lnTo>
                    <a:pt x="2584" y="6452"/>
                  </a:lnTo>
                  <a:lnTo>
                    <a:pt x="2614" y="6408"/>
                  </a:lnTo>
                  <a:cubicBezTo>
                    <a:pt x="2629" y="6378"/>
                    <a:pt x="2629" y="6348"/>
                    <a:pt x="2644" y="6318"/>
                  </a:cubicBezTo>
                  <a:cubicBezTo>
                    <a:pt x="2659" y="6288"/>
                    <a:pt x="2659" y="6288"/>
                    <a:pt x="2659" y="6273"/>
                  </a:cubicBezTo>
                  <a:cubicBezTo>
                    <a:pt x="2674" y="6258"/>
                    <a:pt x="2719" y="6154"/>
                    <a:pt x="2719" y="6154"/>
                  </a:cubicBezTo>
                  <a:cubicBezTo>
                    <a:pt x="2719" y="6139"/>
                    <a:pt x="2719" y="6124"/>
                    <a:pt x="2734" y="6109"/>
                  </a:cubicBezTo>
                  <a:lnTo>
                    <a:pt x="2763" y="6049"/>
                  </a:lnTo>
                  <a:cubicBezTo>
                    <a:pt x="2763" y="6019"/>
                    <a:pt x="2778" y="5989"/>
                    <a:pt x="2793" y="5959"/>
                  </a:cubicBezTo>
                  <a:cubicBezTo>
                    <a:pt x="2793" y="5945"/>
                    <a:pt x="2793" y="5930"/>
                    <a:pt x="2808" y="5915"/>
                  </a:cubicBezTo>
                  <a:cubicBezTo>
                    <a:pt x="2823" y="5855"/>
                    <a:pt x="2838" y="5825"/>
                    <a:pt x="2868" y="5735"/>
                  </a:cubicBezTo>
                  <a:cubicBezTo>
                    <a:pt x="2883" y="5661"/>
                    <a:pt x="2898" y="5586"/>
                    <a:pt x="2913" y="5511"/>
                  </a:cubicBezTo>
                  <a:cubicBezTo>
                    <a:pt x="2943" y="5422"/>
                    <a:pt x="2958" y="5228"/>
                    <a:pt x="2958" y="5228"/>
                  </a:cubicBezTo>
                  <a:cubicBezTo>
                    <a:pt x="2973" y="5063"/>
                    <a:pt x="3002" y="4854"/>
                    <a:pt x="3002" y="4705"/>
                  </a:cubicBezTo>
                  <a:lnTo>
                    <a:pt x="3032" y="4685"/>
                  </a:lnTo>
                  <a:lnTo>
                    <a:pt x="3032" y="4685"/>
                  </a:lnTo>
                  <a:lnTo>
                    <a:pt x="3032" y="4630"/>
                  </a:lnTo>
                  <a:cubicBezTo>
                    <a:pt x="3032" y="4615"/>
                    <a:pt x="3032" y="4615"/>
                    <a:pt x="3032" y="4600"/>
                  </a:cubicBezTo>
                  <a:lnTo>
                    <a:pt x="3032" y="4526"/>
                  </a:lnTo>
                  <a:cubicBezTo>
                    <a:pt x="3032" y="4511"/>
                    <a:pt x="3032" y="4496"/>
                    <a:pt x="3032" y="4481"/>
                  </a:cubicBezTo>
                  <a:cubicBezTo>
                    <a:pt x="3032" y="4481"/>
                    <a:pt x="3032" y="4466"/>
                    <a:pt x="3032" y="4451"/>
                  </a:cubicBezTo>
                  <a:cubicBezTo>
                    <a:pt x="3032" y="4436"/>
                    <a:pt x="3032" y="4436"/>
                    <a:pt x="3032" y="4421"/>
                  </a:cubicBezTo>
                  <a:cubicBezTo>
                    <a:pt x="3032" y="4406"/>
                    <a:pt x="3032" y="4391"/>
                    <a:pt x="3032" y="4376"/>
                  </a:cubicBezTo>
                  <a:cubicBezTo>
                    <a:pt x="3017" y="4182"/>
                    <a:pt x="3002" y="3913"/>
                    <a:pt x="2973" y="3704"/>
                  </a:cubicBezTo>
                  <a:cubicBezTo>
                    <a:pt x="2943" y="3510"/>
                    <a:pt x="2868" y="3241"/>
                    <a:pt x="2823" y="3047"/>
                  </a:cubicBezTo>
                  <a:cubicBezTo>
                    <a:pt x="2808" y="3017"/>
                    <a:pt x="2808" y="3002"/>
                    <a:pt x="2808" y="3002"/>
                  </a:cubicBezTo>
                  <a:cubicBezTo>
                    <a:pt x="2808" y="2987"/>
                    <a:pt x="2808" y="2973"/>
                    <a:pt x="2793" y="2958"/>
                  </a:cubicBezTo>
                  <a:lnTo>
                    <a:pt x="2778" y="2898"/>
                  </a:lnTo>
                  <a:cubicBezTo>
                    <a:pt x="2763" y="2883"/>
                    <a:pt x="2749" y="2838"/>
                    <a:pt x="2734" y="2823"/>
                  </a:cubicBezTo>
                  <a:cubicBezTo>
                    <a:pt x="2734" y="2808"/>
                    <a:pt x="2734" y="2793"/>
                    <a:pt x="2734" y="2793"/>
                  </a:cubicBezTo>
                  <a:cubicBezTo>
                    <a:pt x="2719" y="2778"/>
                    <a:pt x="2719" y="2763"/>
                    <a:pt x="2719" y="2748"/>
                  </a:cubicBezTo>
                  <a:cubicBezTo>
                    <a:pt x="2644" y="2569"/>
                    <a:pt x="2554" y="2360"/>
                    <a:pt x="2480" y="2196"/>
                  </a:cubicBezTo>
                  <a:lnTo>
                    <a:pt x="2375" y="2032"/>
                  </a:lnTo>
                  <a:cubicBezTo>
                    <a:pt x="2286" y="1882"/>
                    <a:pt x="2166" y="1673"/>
                    <a:pt x="2062" y="1539"/>
                  </a:cubicBezTo>
                  <a:cubicBezTo>
                    <a:pt x="1912" y="1315"/>
                    <a:pt x="1733" y="1121"/>
                    <a:pt x="1554" y="941"/>
                  </a:cubicBezTo>
                  <a:cubicBezTo>
                    <a:pt x="1165" y="553"/>
                    <a:pt x="717" y="239"/>
                    <a:pt x="2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8976538" y="327200"/>
              <a:ext cx="4482" cy="4631"/>
            </a:xfrm>
            <a:custGeom>
              <a:rect b="b" l="l" r="r" t="t"/>
              <a:pathLst>
                <a:path extrusionOk="0" h="31" w="30">
                  <a:moveTo>
                    <a:pt x="0" y="0"/>
                  </a:moveTo>
                  <a:cubicBezTo>
                    <a:pt x="0" y="0"/>
                    <a:pt x="15" y="30"/>
                    <a:pt x="15" y="30"/>
                  </a:cubicBezTo>
                  <a:lnTo>
                    <a:pt x="30" y="30"/>
                  </a:lnTo>
                  <a:lnTo>
                    <a:pt x="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8938593" y="1186165"/>
              <a:ext cx="20167" cy="24649"/>
            </a:xfrm>
            <a:custGeom>
              <a:rect b="b" l="l" r="r" t="t"/>
              <a:pathLst>
                <a:path extrusionOk="0" h="165" w="135">
                  <a:moveTo>
                    <a:pt x="135" y="0"/>
                  </a:moveTo>
                  <a:lnTo>
                    <a:pt x="0" y="165"/>
                  </a:lnTo>
                  <a:lnTo>
                    <a:pt x="15" y="150"/>
                  </a:lnTo>
                  <a:lnTo>
                    <a:pt x="30" y="135"/>
                  </a:lnTo>
                  <a:lnTo>
                    <a:pt x="45" y="120"/>
                  </a:lnTo>
                  <a:lnTo>
                    <a:pt x="60" y="105"/>
                  </a:lnTo>
                  <a:lnTo>
                    <a:pt x="90" y="60"/>
                  </a:lnTo>
                  <a:cubicBezTo>
                    <a:pt x="105" y="45"/>
                    <a:pt x="120" y="30"/>
                    <a:pt x="135" y="15"/>
                  </a:cubicBezTo>
                  <a:lnTo>
                    <a:pt x="1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9018815" y="1094741"/>
              <a:ext cx="6872" cy="11204"/>
            </a:xfrm>
            <a:custGeom>
              <a:rect b="b" l="l" r="r" t="t"/>
              <a:pathLst>
                <a:path extrusionOk="0" h="75" w="46">
                  <a:moveTo>
                    <a:pt x="46" y="0"/>
                  </a:moveTo>
                  <a:lnTo>
                    <a:pt x="1" y="75"/>
                  </a:lnTo>
                  <a:lnTo>
                    <a:pt x="31" y="75"/>
                  </a:lnTo>
                  <a:cubicBezTo>
                    <a:pt x="31" y="60"/>
                    <a:pt x="31" y="45"/>
                    <a:pt x="46" y="45"/>
                  </a:cubicBezTo>
                  <a:lnTo>
                    <a:pt x="46" y="30"/>
                  </a:lnTo>
                  <a:lnTo>
                    <a:pt x="46" y="15"/>
                  </a:lnTo>
                  <a:lnTo>
                    <a:pt x="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8954130" y="1143739"/>
              <a:ext cx="40335" cy="49297"/>
            </a:xfrm>
            <a:custGeom>
              <a:rect b="b" l="l" r="r" t="t"/>
              <a:pathLst>
                <a:path extrusionOk="0" h="330" w="270">
                  <a:moveTo>
                    <a:pt x="270" y="1"/>
                  </a:moveTo>
                  <a:lnTo>
                    <a:pt x="255" y="16"/>
                  </a:lnTo>
                  <a:lnTo>
                    <a:pt x="252" y="21"/>
                  </a:lnTo>
                  <a:lnTo>
                    <a:pt x="252" y="21"/>
                  </a:lnTo>
                  <a:cubicBezTo>
                    <a:pt x="258" y="14"/>
                    <a:pt x="264" y="7"/>
                    <a:pt x="270" y="1"/>
                  </a:cubicBezTo>
                  <a:close/>
                  <a:moveTo>
                    <a:pt x="252" y="21"/>
                  </a:moveTo>
                  <a:lnTo>
                    <a:pt x="252" y="21"/>
                  </a:lnTo>
                  <a:cubicBezTo>
                    <a:pt x="166" y="121"/>
                    <a:pt x="70" y="231"/>
                    <a:pt x="1" y="329"/>
                  </a:cubicBezTo>
                  <a:lnTo>
                    <a:pt x="46" y="284"/>
                  </a:lnTo>
                  <a:lnTo>
                    <a:pt x="90" y="225"/>
                  </a:lnTo>
                  <a:lnTo>
                    <a:pt x="165" y="150"/>
                  </a:lnTo>
                  <a:lnTo>
                    <a:pt x="210" y="90"/>
                  </a:lnTo>
                  <a:lnTo>
                    <a:pt x="240" y="45"/>
                  </a:lnTo>
                  <a:lnTo>
                    <a:pt x="252" y="2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9001037" y="1101314"/>
              <a:ext cx="24649" cy="33612"/>
            </a:xfrm>
            <a:custGeom>
              <a:rect b="b" l="l" r="r" t="t"/>
              <a:pathLst>
                <a:path extrusionOk="0" h="225" w="165">
                  <a:moveTo>
                    <a:pt x="165" y="1"/>
                  </a:moveTo>
                  <a:lnTo>
                    <a:pt x="150" y="16"/>
                  </a:lnTo>
                  <a:lnTo>
                    <a:pt x="150" y="16"/>
                  </a:lnTo>
                  <a:lnTo>
                    <a:pt x="150" y="16"/>
                  </a:lnTo>
                  <a:cubicBezTo>
                    <a:pt x="136" y="30"/>
                    <a:pt x="135" y="31"/>
                    <a:pt x="135" y="43"/>
                  </a:cubicBezTo>
                  <a:lnTo>
                    <a:pt x="135" y="43"/>
                  </a:lnTo>
                  <a:lnTo>
                    <a:pt x="165" y="1"/>
                  </a:lnTo>
                  <a:close/>
                  <a:moveTo>
                    <a:pt x="135" y="43"/>
                  </a:moveTo>
                  <a:lnTo>
                    <a:pt x="127" y="53"/>
                  </a:lnTo>
                  <a:lnTo>
                    <a:pt x="135" y="46"/>
                  </a:lnTo>
                  <a:cubicBezTo>
                    <a:pt x="135" y="45"/>
                    <a:pt x="135" y="44"/>
                    <a:pt x="135" y="43"/>
                  </a:cubicBezTo>
                  <a:close/>
                  <a:moveTo>
                    <a:pt x="127" y="53"/>
                  </a:moveTo>
                  <a:lnTo>
                    <a:pt x="120" y="61"/>
                  </a:lnTo>
                  <a:cubicBezTo>
                    <a:pt x="105" y="75"/>
                    <a:pt x="90" y="105"/>
                    <a:pt x="75" y="120"/>
                  </a:cubicBezTo>
                  <a:lnTo>
                    <a:pt x="45" y="165"/>
                  </a:lnTo>
                  <a:cubicBezTo>
                    <a:pt x="30" y="180"/>
                    <a:pt x="15" y="210"/>
                    <a:pt x="0" y="225"/>
                  </a:cubicBezTo>
                  <a:cubicBezTo>
                    <a:pt x="30" y="195"/>
                    <a:pt x="60" y="150"/>
                    <a:pt x="90" y="105"/>
                  </a:cubicBezTo>
                  <a:lnTo>
                    <a:pt x="127" y="5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8679705" y="-7422"/>
              <a:ext cx="2390" cy="2390"/>
            </a:xfrm>
            <a:custGeom>
              <a:rect b="b" l="l" r="r" t="t"/>
              <a:pathLst>
                <a:path extrusionOk="0" h="16" w="16">
                  <a:moveTo>
                    <a:pt x="16" y="15"/>
                  </a:moveTo>
                  <a:lnTo>
                    <a:pt x="16" y="15"/>
                  </a:lnTo>
                  <a:lnTo>
                    <a:pt x="16" y="1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8681946" y="-5181"/>
              <a:ext cx="2390" cy="149"/>
            </a:xfrm>
            <a:custGeom>
              <a:rect b="b" l="l" r="r" t="t"/>
              <a:pathLst>
                <a:path extrusionOk="0" h="1" w="16">
                  <a:moveTo>
                    <a:pt x="16"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8686427" y="-2941"/>
              <a:ext cx="2390" cy="149"/>
            </a:xfrm>
            <a:custGeom>
              <a:rect b="b" l="l" r="r" t="t"/>
              <a:pathLst>
                <a:path extrusionOk="0" h="1" w="16">
                  <a:moveTo>
                    <a:pt x="15" y="0"/>
                  </a:moveTo>
                  <a:lnTo>
                    <a:pt x="15" y="0"/>
                  </a:lnTo>
                  <a:lnTo>
                    <a:pt x="15" y="0"/>
                  </a:lnTo>
                  <a:lnTo>
                    <a:pt x="15" y="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8603816" y="-32071"/>
              <a:ext cx="4631" cy="149"/>
            </a:xfrm>
            <a:custGeom>
              <a:rect b="b" l="l" r="r" t="t"/>
              <a:pathLst>
                <a:path extrusionOk="0" h="1" w="31">
                  <a:moveTo>
                    <a:pt x="16" y="1"/>
                  </a:moveTo>
                  <a:lnTo>
                    <a:pt x="1" y="1"/>
                  </a:lnTo>
                  <a:lnTo>
                    <a:pt x="31"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8619502" y="-27589"/>
              <a:ext cx="4631" cy="149"/>
            </a:xfrm>
            <a:custGeom>
              <a:rect b="b" l="l" r="r" t="t"/>
              <a:pathLst>
                <a:path extrusionOk="0" h="1" w="31">
                  <a:moveTo>
                    <a:pt x="15" y="1"/>
                  </a:moveTo>
                  <a:lnTo>
                    <a:pt x="1" y="1"/>
                  </a:lnTo>
                  <a:lnTo>
                    <a:pt x="1" y="1"/>
                  </a:lnTo>
                  <a:lnTo>
                    <a:pt x="30"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8668650" y="-7422"/>
              <a:ext cx="44667" cy="8963"/>
            </a:xfrm>
            <a:custGeom>
              <a:rect b="b" l="l" r="r" t="t"/>
              <a:pathLst>
                <a:path extrusionOk="0" h="60" w="299">
                  <a:moveTo>
                    <a:pt x="15" y="0"/>
                  </a:moveTo>
                  <a:lnTo>
                    <a:pt x="35" y="30"/>
                  </a:lnTo>
                  <a:lnTo>
                    <a:pt x="209" y="30"/>
                  </a:lnTo>
                  <a:lnTo>
                    <a:pt x="164" y="15"/>
                  </a:lnTo>
                  <a:lnTo>
                    <a:pt x="134" y="15"/>
                  </a:lnTo>
                  <a:lnTo>
                    <a:pt x="105" y="0"/>
                  </a:lnTo>
                  <a:close/>
                  <a:moveTo>
                    <a:pt x="0" y="30"/>
                  </a:moveTo>
                  <a:lnTo>
                    <a:pt x="30" y="45"/>
                  </a:lnTo>
                  <a:lnTo>
                    <a:pt x="45" y="45"/>
                  </a:lnTo>
                  <a:lnTo>
                    <a:pt x="35" y="30"/>
                  </a:lnTo>
                  <a:close/>
                  <a:moveTo>
                    <a:pt x="209" y="30"/>
                  </a:moveTo>
                  <a:lnTo>
                    <a:pt x="224" y="45"/>
                  </a:lnTo>
                  <a:lnTo>
                    <a:pt x="239" y="45"/>
                  </a:lnTo>
                  <a:lnTo>
                    <a:pt x="209" y="30"/>
                  </a:lnTo>
                  <a:close/>
                  <a:moveTo>
                    <a:pt x="254" y="45"/>
                  </a:moveTo>
                  <a:cubicBezTo>
                    <a:pt x="254" y="45"/>
                    <a:pt x="269" y="45"/>
                    <a:pt x="284" y="60"/>
                  </a:cubicBezTo>
                  <a:lnTo>
                    <a:pt x="299" y="60"/>
                  </a:lnTo>
                  <a:lnTo>
                    <a:pt x="284" y="4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8722131" y="17077"/>
              <a:ext cx="11353" cy="2390"/>
            </a:xfrm>
            <a:custGeom>
              <a:rect b="b" l="l" r="r" t="t"/>
              <a:pathLst>
                <a:path extrusionOk="0" h="16" w="76">
                  <a:moveTo>
                    <a:pt x="1" y="0"/>
                  </a:moveTo>
                  <a:lnTo>
                    <a:pt x="15" y="15"/>
                  </a:lnTo>
                  <a:lnTo>
                    <a:pt x="75" y="15"/>
                  </a:lnTo>
                  <a:lnTo>
                    <a:pt x="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8599484" y="-29830"/>
              <a:ext cx="15686" cy="2390"/>
            </a:xfrm>
            <a:custGeom>
              <a:rect b="b" l="l" r="r" t="t"/>
              <a:pathLst>
                <a:path extrusionOk="0" h="16" w="105">
                  <a:moveTo>
                    <a:pt x="0" y="1"/>
                  </a:moveTo>
                  <a:lnTo>
                    <a:pt x="15" y="16"/>
                  </a:lnTo>
                  <a:lnTo>
                    <a:pt x="105" y="16"/>
                  </a:lnTo>
                  <a:lnTo>
                    <a:pt x="75"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8597243" y="-34312"/>
              <a:ext cx="4631" cy="149"/>
            </a:xfrm>
            <a:custGeom>
              <a:rect b="b" l="l" r="r" t="t"/>
              <a:pathLst>
                <a:path extrusionOk="0" h="1" w="31">
                  <a:moveTo>
                    <a:pt x="15" y="1"/>
                  </a:moveTo>
                  <a:lnTo>
                    <a:pt x="15" y="1"/>
                  </a:lnTo>
                  <a:lnTo>
                    <a:pt x="30" y="1"/>
                  </a:lnTo>
                  <a:lnTo>
                    <a:pt x="15" y="1"/>
                  </a:lnTo>
                  <a:lnTo>
                    <a:pt x="0" y="1"/>
                  </a:lnTo>
                  <a:lnTo>
                    <a:pt x="0"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8599484" y="-27589"/>
              <a:ext cx="13445" cy="149"/>
            </a:xfrm>
            <a:custGeom>
              <a:rect b="b" l="l" r="r" t="t"/>
              <a:pathLst>
                <a:path extrusionOk="0" h="1" w="90">
                  <a:moveTo>
                    <a:pt x="60" y="1"/>
                  </a:moveTo>
                  <a:lnTo>
                    <a:pt x="45" y="1"/>
                  </a:lnTo>
                  <a:lnTo>
                    <a:pt x="15" y="1"/>
                  </a:lnTo>
                  <a:lnTo>
                    <a:pt x="15" y="1"/>
                  </a:lnTo>
                  <a:lnTo>
                    <a:pt x="0" y="1"/>
                  </a:lnTo>
                  <a:lnTo>
                    <a:pt x="0" y="1"/>
                  </a:lnTo>
                  <a:lnTo>
                    <a:pt x="15" y="1"/>
                  </a:lnTo>
                  <a:lnTo>
                    <a:pt x="15" y="1"/>
                  </a:lnTo>
                  <a:lnTo>
                    <a:pt x="15" y="1"/>
                  </a:lnTo>
                  <a:lnTo>
                    <a:pt x="0" y="1"/>
                  </a:lnTo>
                  <a:lnTo>
                    <a:pt x="0" y="1"/>
                  </a:lnTo>
                  <a:lnTo>
                    <a:pt x="0" y="1"/>
                  </a:lnTo>
                  <a:lnTo>
                    <a:pt x="15" y="1"/>
                  </a:lnTo>
                  <a:lnTo>
                    <a:pt x="15" y="1"/>
                  </a:lnTo>
                  <a:lnTo>
                    <a:pt x="15" y="1"/>
                  </a:lnTo>
                  <a:lnTo>
                    <a:pt x="15" y="1"/>
                  </a:lnTo>
                  <a:lnTo>
                    <a:pt x="30" y="1"/>
                  </a:lnTo>
                  <a:lnTo>
                    <a:pt x="30" y="1"/>
                  </a:lnTo>
                  <a:lnTo>
                    <a:pt x="45" y="1"/>
                  </a:lnTo>
                  <a:lnTo>
                    <a:pt x="45" y="1"/>
                  </a:lnTo>
                  <a:lnTo>
                    <a:pt x="60" y="1"/>
                  </a:lnTo>
                  <a:lnTo>
                    <a:pt x="60" y="1"/>
                  </a:lnTo>
                  <a:lnTo>
                    <a:pt x="90" y="1"/>
                  </a:lnTo>
                  <a:lnTo>
                    <a:pt x="45"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8597243" y="-32071"/>
              <a:ext cx="4631" cy="149"/>
            </a:xfrm>
            <a:custGeom>
              <a:rect b="b" l="l" r="r" t="t"/>
              <a:pathLst>
                <a:path extrusionOk="0" h="1" w="31">
                  <a:moveTo>
                    <a:pt x="0" y="1"/>
                  </a:moveTo>
                  <a:lnTo>
                    <a:pt x="30" y="1"/>
                  </a:lnTo>
                  <a:lnTo>
                    <a:pt x="15" y="1"/>
                  </a:lnTo>
                  <a:close/>
                </a:path>
              </a:pathLst>
            </a:custGeom>
            <a:solidFill>
              <a:srgbClr val="2C3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8791297" y="110741"/>
              <a:ext cx="4631" cy="4631"/>
            </a:xfrm>
            <a:custGeom>
              <a:rect b="b" l="l" r="r" t="t"/>
              <a:pathLst>
                <a:path extrusionOk="0" h="31" w="31">
                  <a:moveTo>
                    <a:pt x="0" y="1"/>
                  </a:moveTo>
                  <a:lnTo>
                    <a:pt x="0" y="16"/>
                  </a:lnTo>
                  <a:lnTo>
                    <a:pt x="15" y="16"/>
                  </a:lnTo>
                  <a:cubicBezTo>
                    <a:pt x="15" y="1"/>
                    <a:pt x="0" y="1"/>
                    <a:pt x="0" y="1"/>
                  </a:cubicBezTo>
                  <a:close/>
                  <a:moveTo>
                    <a:pt x="30" y="1"/>
                  </a:moveTo>
                  <a:lnTo>
                    <a:pt x="15" y="16"/>
                  </a:lnTo>
                  <a:lnTo>
                    <a:pt x="30" y="31"/>
                  </a:lnTo>
                  <a:lnTo>
                    <a:pt x="30" y="16"/>
                  </a:lnTo>
                  <a:lnTo>
                    <a:pt x="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8800261" y="135390"/>
              <a:ext cx="2390" cy="149"/>
            </a:xfrm>
            <a:custGeom>
              <a:rect b="b" l="l" r="r" t="t"/>
              <a:pathLst>
                <a:path extrusionOk="0" h="1" w="16">
                  <a:moveTo>
                    <a:pt x="0" y="0"/>
                  </a:moveTo>
                  <a:lnTo>
                    <a:pt x="0" y="0"/>
                  </a:lnTo>
                  <a:lnTo>
                    <a:pt x="0" y="0"/>
                  </a:lnTo>
                  <a:lnTo>
                    <a:pt x="0" y="0"/>
                  </a:lnTo>
                  <a:lnTo>
                    <a:pt x="0" y="0"/>
                  </a:lnTo>
                  <a:lnTo>
                    <a:pt x="15" y="0"/>
                  </a:lnTo>
                  <a:lnTo>
                    <a:pt x="15" y="0"/>
                  </a:lnTo>
                  <a:lnTo>
                    <a:pt x="15" y="0"/>
                  </a:lnTo>
                  <a:lnTo>
                    <a:pt x="15" y="0"/>
                  </a:lnTo>
                  <a:lnTo>
                    <a:pt x="15" y="0"/>
                  </a:lnTo>
                  <a:lnTo>
                    <a:pt x="0" y="0"/>
                  </a:lnTo>
                  <a:lnTo>
                    <a:pt x="0" y="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4"/>
          <p:cNvSpPr txBox="1"/>
          <p:nvPr/>
        </p:nvSpPr>
        <p:spPr>
          <a:xfrm>
            <a:off x="3566350" y="263363"/>
            <a:ext cx="54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Curva ROC</a:t>
            </a:r>
            <a:endParaRPr sz="100"/>
          </a:p>
        </p:txBody>
      </p:sp>
      <p:pic>
        <p:nvPicPr>
          <p:cNvPr id="674" name="Google Shape;674;p44"/>
          <p:cNvPicPr preferRelativeResize="0"/>
          <p:nvPr/>
        </p:nvPicPr>
        <p:blipFill>
          <a:blip r:embed="rId3">
            <a:alphaModFix/>
          </a:blip>
          <a:stretch>
            <a:fillRect/>
          </a:stretch>
        </p:blipFill>
        <p:spPr>
          <a:xfrm>
            <a:off x="2182725" y="892524"/>
            <a:ext cx="4809750" cy="3449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5"/>
          <p:cNvSpPr txBox="1"/>
          <p:nvPr>
            <p:ph type="title"/>
          </p:nvPr>
        </p:nvSpPr>
        <p:spPr>
          <a:xfrm>
            <a:off x="4368849" y="2150950"/>
            <a:ext cx="4404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Conclusiones</a:t>
            </a:r>
            <a:endParaRPr/>
          </a:p>
        </p:txBody>
      </p:sp>
      <p:sp>
        <p:nvSpPr>
          <p:cNvPr id="680" name="Google Shape;680;p45"/>
          <p:cNvSpPr txBox="1"/>
          <p:nvPr>
            <p:ph idx="2" type="title"/>
          </p:nvPr>
        </p:nvSpPr>
        <p:spPr>
          <a:xfrm>
            <a:off x="982138" y="1408150"/>
            <a:ext cx="3033000" cy="23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681" name="Google Shape;681;p45"/>
          <p:cNvCxnSpPr/>
          <p:nvPr/>
        </p:nvCxnSpPr>
        <p:spPr>
          <a:xfrm>
            <a:off x="4033500" y="1090200"/>
            <a:ext cx="0" cy="2963100"/>
          </a:xfrm>
          <a:prstGeom prst="straightConnector1">
            <a:avLst/>
          </a:prstGeom>
          <a:noFill/>
          <a:ln cap="flat" cmpd="sng" w="19050">
            <a:solidFill>
              <a:schemeClr val="accent1"/>
            </a:solidFill>
            <a:prstDash val="solid"/>
            <a:round/>
            <a:headEnd len="med" w="med" type="none"/>
            <a:tailEnd len="med" w="med" type="none"/>
          </a:ln>
        </p:spPr>
      </p:cxnSp>
      <p:grpSp>
        <p:nvGrpSpPr>
          <p:cNvPr id="682" name="Google Shape;682;p45"/>
          <p:cNvGrpSpPr/>
          <p:nvPr/>
        </p:nvGrpSpPr>
        <p:grpSpPr>
          <a:xfrm>
            <a:off x="7736453" y="3485667"/>
            <a:ext cx="1241983" cy="1191424"/>
            <a:chOff x="-95624" y="3568375"/>
            <a:chExt cx="1641966" cy="1575125"/>
          </a:xfrm>
        </p:grpSpPr>
        <p:sp>
          <p:nvSpPr>
            <p:cNvPr id="683" name="Google Shape;683;p45"/>
            <p:cNvSpPr/>
            <p:nvPr/>
          </p:nvSpPr>
          <p:spPr>
            <a:xfrm>
              <a:off x="119759" y="5018168"/>
              <a:ext cx="1426583" cy="125332"/>
            </a:xfrm>
            <a:custGeom>
              <a:rect b="b" l="l" r="r" t="t"/>
              <a:pathLst>
                <a:path extrusionOk="0" h="643" w="7319">
                  <a:moveTo>
                    <a:pt x="314" y="0"/>
                  </a:moveTo>
                  <a:cubicBezTo>
                    <a:pt x="135" y="0"/>
                    <a:pt x="1" y="150"/>
                    <a:pt x="1" y="329"/>
                  </a:cubicBezTo>
                  <a:cubicBezTo>
                    <a:pt x="1" y="508"/>
                    <a:pt x="135" y="643"/>
                    <a:pt x="314" y="643"/>
                  </a:cubicBezTo>
                  <a:lnTo>
                    <a:pt x="6990" y="643"/>
                  </a:lnTo>
                  <a:cubicBezTo>
                    <a:pt x="7169" y="643"/>
                    <a:pt x="7319" y="508"/>
                    <a:pt x="7319" y="329"/>
                  </a:cubicBezTo>
                  <a:cubicBezTo>
                    <a:pt x="7319" y="150"/>
                    <a:pt x="7169" y="0"/>
                    <a:pt x="6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5"/>
            <p:cNvSpPr/>
            <p:nvPr/>
          </p:nvSpPr>
          <p:spPr>
            <a:xfrm>
              <a:off x="119759" y="4619368"/>
              <a:ext cx="1426583" cy="125332"/>
            </a:xfrm>
            <a:custGeom>
              <a:rect b="b" l="l" r="r" t="t"/>
              <a:pathLst>
                <a:path extrusionOk="0" h="643" w="7319">
                  <a:moveTo>
                    <a:pt x="314" y="0"/>
                  </a:moveTo>
                  <a:cubicBezTo>
                    <a:pt x="135" y="0"/>
                    <a:pt x="1" y="150"/>
                    <a:pt x="1" y="314"/>
                  </a:cubicBezTo>
                  <a:cubicBezTo>
                    <a:pt x="1" y="493"/>
                    <a:pt x="135" y="643"/>
                    <a:pt x="314" y="643"/>
                  </a:cubicBezTo>
                  <a:lnTo>
                    <a:pt x="6990" y="643"/>
                  </a:lnTo>
                  <a:cubicBezTo>
                    <a:pt x="7169" y="643"/>
                    <a:pt x="7319" y="493"/>
                    <a:pt x="7319" y="314"/>
                  </a:cubicBezTo>
                  <a:cubicBezTo>
                    <a:pt x="7319" y="135"/>
                    <a:pt x="7169" y="0"/>
                    <a:pt x="6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5"/>
            <p:cNvSpPr/>
            <p:nvPr/>
          </p:nvSpPr>
          <p:spPr>
            <a:xfrm>
              <a:off x="215853" y="4744504"/>
              <a:ext cx="1234397" cy="273859"/>
            </a:xfrm>
            <a:custGeom>
              <a:rect b="b" l="l" r="r" t="t"/>
              <a:pathLst>
                <a:path extrusionOk="0" h="1405" w="6333">
                  <a:moveTo>
                    <a:pt x="0" y="1"/>
                  </a:moveTo>
                  <a:lnTo>
                    <a:pt x="0" y="1404"/>
                  </a:lnTo>
                  <a:lnTo>
                    <a:pt x="6333" y="1404"/>
                  </a:lnTo>
                  <a:lnTo>
                    <a:pt x="6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5"/>
            <p:cNvSpPr/>
            <p:nvPr/>
          </p:nvSpPr>
          <p:spPr>
            <a:xfrm>
              <a:off x="215853" y="4744504"/>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5"/>
            <p:cNvSpPr/>
            <p:nvPr/>
          </p:nvSpPr>
          <p:spPr>
            <a:xfrm>
              <a:off x="215853" y="4814285"/>
              <a:ext cx="1234397" cy="32356"/>
            </a:xfrm>
            <a:custGeom>
              <a:rect b="b" l="l" r="r" t="t"/>
              <a:pathLst>
                <a:path extrusionOk="0" h="166"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5"/>
            <p:cNvSpPr/>
            <p:nvPr/>
          </p:nvSpPr>
          <p:spPr>
            <a:xfrm>
              <a:off x="215853" y="4881336"/>
              <a:ext cx="1234397" cy="32161"/>
            </a:xfrm>
            <a:custGeom>
              <a:rect b="b" l="l" r="r" t="t"/>
              <a:pathLst>
                <a:path extrusionOk="0" h="165" w="6333">
                  <a:moveTo>
                    <a:pt x="0" y="0"/>
                  </a:moveTo>
                  <a:lnTo>
                    <a:pt x="0" y="165"/>
                  </a:lnTo>
                  <a:lnTo>
                    <a:pt x="6333" y="165"/>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5"/>
            <p:cNvSpPr/>
            <p:nvPr/>
          </p:nvSpPr>
          <p:spPr>
            <a:xfrm>
              <a:off x="215853" y="4951116"/>
              <a:ext cx="1234397" cy="32356"/>
            </a:xfrm>
            <a:custGeom>
              <a:rect b="b" l="l" r="r" t="t"/>
              <a:pathLst>
                <a:path extrusionOk="0" h="166"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5"/>
            <p:cNvSpPr/>
            <p:nvPr/>
          </p:nvSpPr>
          <p:spPr>
            <a:xfrm>
              <a:off x="-95624" y="4494231"/>
              <a:ext cx="1426583" cy="125332"/>
            </a:xfrm>
            <a:custGeom>
              <a:rect b="b" l="l" r="r" t="t"/>
              <a:pathLst>
                <a:path extrusionOk="0" h="643" w="7319">
                  <a:moveTo>
                    <a:pt x="329" y="0"/>
                  </a:moveTo>
                  <a:cubicBezTo>
                    <a:pt x="150" y="0"/>
                    <a:pt x="15" y="135"/>
                    <a:pt x="15" y="314"/>
                  </a:cubicBezTo>
                  <a:cubicBezTo>
                    <a:pt x="0" y="493"/>
                    <a:pt x="150" y="642"/>
                    <a:pt x="329" y="642"/>
                  </a:cubicBezTo>
                  <a:lnTo>
                    <a:pt x="7005" y="642"/>
                  </a:lnTo>
                  <a:cubicBezTo>
                    <a:pt x="7184" y="642"/>
                    <a:pt x="7318" y="493"/>
                    <a:pt x="7318" y="314"/>
                  </a:cubicBezTo>
                  <a:cubicBezTo>
                    <a:pt x="7318" y="135"/>
                    <a:pt x="7169" y="0"/>
                    <a:pt x="7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5"/>
            <p:cNvSpPr/>
            <p:nvPr/>
          </p:nvSpPr>
          <p:spPr>
            <a:xfrm>
              <a:off x="-95624" y="4092507"/>
              <a:ext cx="1426583" cy="128256"/>
            </a:xfrm>
            <a:custGeom>
              <a:rect b="b" l="l" r="r" t="t"/>
              <a:pathLst>
                <a:path extrusionOk="0" h="658" w="7319">
                  <a:moveTo>
                    <a:pt x="329" y="0"/>
                  </a:moveTo>
                  <a:cubicBezTo>
                    <a:pt x="150" y="0"/>
                    <a:pt x="15" y="149"/>
                    <a:pt x="15" y="329"/>
                  </a:cubicBezTo>
                  <a:cubicBezTo>
                    <a:pt x="0" y="508"/>
                    <a:pt x="150" y="642"/>
                    <a:pt x="329" y="657"/>
                  </a:cubicBezTo>
                  <a:lnTo>
                    <a:pt x="7005" y="657"/>
                  </a:lnTo>
                  <a:cubicBezTo>
                    <a:pt x="7184" y="657"/>
                    <a:pt x="7318" y="508"/>
                    <a:pt x="7318" y="329"/>
                  </a:cubicBezTo>
                  <a:cubicBezTo>
                    <a:pt x="7318" y="149"/>
                    <a:pt x="7169" y="0"/>
                    <a:pt x="7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5"/>
            <p:cNvSpPr/>
            <p:nvPr/>
          </p:nvSpPr>
          <p:spPr>
            <a:xfrm>
              <a:off x="470" y="4220567"/>
              <a:ext cx="1234397" cy="273859"/>
            </a:xfrm>
            <a:custGeom>
              <a:rect b="b" l="l" r="r" t="t"/>
              <a:pathLst>
                <a:path extrusionOk="0" h="1405" w="6333">
                  <a:moveTo>
                    <a:pt x="0" y="0"/>
                  </a:moveTo>
                  <a:lnTo>
                    <a:pt x="0" y="1404"/>
                  </a:lnTo>
                  <a:lnTo>
                    <a:pt x="6333" y="1404"/>
                  </a:lnTo>
                  <a:lnTo>
                    <a:pt x="63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5"/>
            <p:cNvSpPr/>
            <p:nvPr/>
          </p:nvSpPr>
          <p:spPr>
            <a:xfrm>
              <a:off x="470" y="4220567"/>
              <a:ext cx="1234397" cy="32161"/>
            </a:xfrm>
            <a:custGeom>
              <a:rect b="b" l="l" r="r" t="t"/>
              <a:pathLst>
                <a:path extrusionOk="0" h="165" w="6333">
                  <a:moveTo>
                    <a:pt x="0" y="0"/>
                  </a:moveTo>
                  <a:lnTo>
                    <a:pt x="0" y="165"/>
                  </a:lnTo>
                  <a:lnTo>
                    <a:pt x="6333" y="165"/>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5"/>
            <p:cNvSpPr/>
            <p:nvPr/>
          </p:nvSpPr>
          <p:spPr>
            <a:xfrm>
              <a:off x="470" y="4290348"/>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5"/>
            <p:cNvSpPr/>
            <p:nvPr/>
          </p:nvSpPr>
          <p:spPr>
            <a:xfrm>
              <a:off x="470" y="4357399"/>
              <a:ext cx="1234397" cy="32161"/>
            </a:xfrm>
            <a:custGeom>
              <a:rect b="b" l="l" r="r" t="t"/>
              <a:pathLst>
                <a:path extrusionOk="0" h="165" w="6333">
                  <a:moveTo>
                    <a:pt x="0" y="0"/>
                  </a:moveTo>
                  <a:lnTo>
                    <a:pt x="0" y="164"/>
                  </a:lnTo>
                  <a:lnTo>
                    <a:pt x="6333" y="164"/>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5"/>
            <p:cNvSpPr/>
            <p:nvPr/>
          </p:nvSpPr>
          <p:spPr>
            <a:xfrm>
              <a:off x="470" y="4427179"/>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5"/>
            <p:cNvSpPr/>
            <p:nvPr/>
          </p:nvSpPr>
          <p:spPr>
            <a:xfrm>
              <a:off x="87793" y="3967175"/>
              <a:ext cx="1426583" cy="125527"/>
            </a:xfrm>
            <a:custGeom>
              <a:rect b="b" l="l" r="r" t="t"/>
              <a:pathLst>
                <a:path extrusionOk="0" h="644" w="7319">
                  <a:moveTo>
                    <a:pt x="314" y="1"/>
                  </a:moveTo>
                  <a:cubicBezTo>
                    <a:pt x="135" y="1"/>
                    <a:pt x="0" y="150"/>
                    <a:pt x="0" y="329"/>
                  </a:cubicBezTo>
                  <a:cubicBezTo>
                    <a:pt x="0" y="509"/>
                    <a:pt x="135" y="643"/>
                    <a:pt x="314" y="643"/>
                  </a:cubicBezTo>
                  <a:lnTo>
                    <a:pt x="6990" y="643"/>
                  </a:lnTo>
                  <a:cubicBezTo>
                    <a:pt x="7169" y="643"/>
                    <a:pt x="7303" y="509"/>
                    <a:pt x="7303" y="329"/>
                  </a:cubicBezTo>
                  <a:lnTo>
                    <a:pt x="7318" y="329"/>
                  </a:lnTo>
                  <a:cubicBezTo>
                    <a:pt x="7318" y="150"/>
                    <a:pt x="7169" y="1"/>
                    <a:pt x="69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5"/>
            <p:cNvSpPr/>
            <p:nvPr/>
          </p:nvSpPr>
          <p:spPr>
            <a:xfrm>
              <a:off x="87793" y="3568375"/>
              <a:ext cx="1426583" cy="125527"/>
            </a:xfrm>
            <a:custGeom>
              <a:rect b="b" l="l" r="r" t="t"/>
              <a:pathLst>
                <a:path extrusionOk="0" h="644" w="7319">
                  <a:moveTo>
                    <a:pt x="314" y="1"/>
                  </a:moveTo>
                  <a:cubicBezTo>
                    <a:pt x="135" y="1"/>
                    <a:pt x="0" y="135"/>
                    <a:pt x="0" y="314"/>
                  </a:cubicBezTo>
                  <a:cubicBezTo>
                    <a:pt x="0" y="494"/>
                    <a:pt x="135" y="643"/>
                    <a:pt x="314" y="643"/>
                  </a:cubicBezTo>
                  <a:lnTo>
                    <a:pt x="6990" y="643"/>
                  </a:lnTo>
                  <a:cubicBezTo>
                    <a:pt x="7169" y="643"/>
                    <a:pt x="7303" y="494"/>
                    <a:pt x="7303" y="314"/>
                  </a:cubicBezTo>
                  <a:lnTo>
                    <a:pt x="7318" y="314"/>
                  </a:lnTo>
                  <a:cubicBezTo>
                    <a:pt x="7318" y="135"/>
                    <a:pt x="7169" y="1"/>
                    <a:pt x="69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5"/>
            <p:cNvSpPr/>
            <p:nvPr/>
          </p:nvSpPr>
          <p:spPr>
            <a:xfrm>
              <a:off x="183887" y="3693707"/>
              <a:ext cx="1231473" cy="273664"/>
            </a:xfrm>
            <a:custGeom>
              <a:rect b="b" l="l" r="r" t="t"/>
              <a:pathLst>
                <a:path extrusionOk="0" h="1404" w="6318">
                  <a:moveTo>
                    <a:pt x="0" y="0"/>
                  </a:moveTo>
                  <a:lnTo>
                    <a:pt x="0" y="1404"/>
                  </a:lnTo>
                  <a:lnTo>
                    <a:pt x="6318" y="1404"/>
                  </a:lnTo>
                  <a:lnTo>
                    <a:pt x="6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5"/>
            <p:cNvSpPr/>
            <p:nvPr/>
          </p:nvSpPr>
          <p:spPr>
            <a:xfrm>
              <a:off x="183887" y="3693707"/>
              <a:ext cx="1231473" cy="32161"/>
            </a:xfrm>
            <a:custGeom>
              <a:rect b="b" l="l" r="r" t="t"/>
              <a:pathLst>
                <a:path extrusionOk="0" h="165" w="6318">
                  <a:moveTo>
                    <a:pt x="0" y="0"/>
                  </a:moveTo>
                  <a:lnTo>
                    <a:pt x="0" y="164"/>
                  </a:lnTo>
                  <a:lnTo>
                    <a:pt x="6318" y="164"/>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5"/>
            <p:cNvSpPr/>
            <p:nvPr/>
          </p:nvSpPr>
          <p:spPr>
            <a:xfrm>
              <a:off x="183887" y="3763487"/>
              <a:ext cx="1231473" cy="32161"/>
            </a:xfrm>
            <a:custGeom>
              <a:rect b="b" l="l" r="r" t="t"/>
              <a:pathLst>
                <a:path extrusionOk="0" h="165" w="6318">
                  <a:moveTo>
                    <a:pt x="0" y="0"/>
                  </a:moveTo>
                  <a:lnTo>
                    <a:pt x="0" y="165"/>
                  </a:lnTo>
                  <a:lnTo>
                    <a:pt x="6318" y="165"/>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5"/>
            <p:cNvSpPr/>
            <p:nvPr/>
          </p:nvSpPr>
          <p:spPr>
            <a:xfrm>
              <a:off x="183887" y="3830343"/>
              <a:ext cx="1231473" cy="32356"/>
            </a:xfrm>
            <a:custGeom>
              <a:rect b="b" l="l" r="r" t="t"/>
              <a:pathLst>
                <a:path extrusionOk="0" h="166" w="6318">
                  <a:moveTo>
                    <a:pt x="0" y="1"/>
                  </a:moveTo>
                  <a:lnTo>
                    <a:pt x="0" y="165"/>
                  </a:lnTo>
                  <a:lnTo>
                    <a:pt x="6318" y="165"/>
                  </a:lnTo>
                  <a:lnTo>
                    <a:pt x="6318"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5"/>
            <p:cNvSpPr/>
            <p:nvPr/>
          </p:nvSpPr>
          <p:spPr>
            <a:xfrm>
              <a:off x="183887" y="3900319"/>
              <a:ext cx="1231473" cy="32161"/>
            </a:xfrm>
            <a:custGeom>
              <a:rect b="b" l="l" r="r" t="t"/>
              <a:pathLst>
                <a:path extrusionOk="0" h="165" w="6318">
                  <a:moveTo>
                    <a:pt x="0" y="0"/>
                  </a:moveTo>
                  <a:lnTo>
                    <a:pt x="0" y="165"/>
                  </a:lnTo>
                  <a:lnTo>
                    <a:pt x="6318" y="165"/>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6"/>
          <p:cNvSpPr txBox="1"/>
          <p:nvPr/>
        </p:nvSpPr>
        <p:spPr>
          <a:xfrm>
            <a:off x="1148400" y="624325"/>
            <a:ext cx="7603800" cy="3678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b="1">
              <a:solidFill>
                <a:schemeClr val="accent3"/>
              </a:solidFill>
            </a:endParaRPr>
          </a:p>
          <a:p>
            <a:pPr indent="0" lvl="0" marL="0" rtl="0" algn="l">
              <a:lnSpc>
                <a:spcPct val="135714"/>
              </a:lnSpc>
              <a:spcBef>
                <a:spcPts val="0"/>
              </a:spcBef>
              <a:spcAft>
                <a:spcPts val="0"/>
              </a:spcAft>
              <a:buNone/>
            </a:pPr>
            <a:r>
              <a:rPr b="1" lang="en">
                <a:solidFill>
                  <a:schemeClr val="accent3"/>
                </a:solidFill>
              </a:rPr>
              <a:t>Como resultado obtenemos un modelo que clasifica correctamente con 83% de precisión en un set de testeo de 184 pacientes. En un total de 75 pacientes que no </a:t>
            </a:r>
            <a:r>
              <a:rPr b="1" lang="en">
                <a:solidFill>
                  <a:schemeClr val="accent3"/>
                </a:solidFill>
              </a:rPr>
              <a:t>padecían</a:t>
            </a:r>
            <a:r>
              <a:rPr b="1" lang="en">
                <a:solidFill>
                  <a:schemeClr val="accent3"/>
                </a:solidFill>
              </a:rPr>
              <a:t> una enfermedad cardiaca, el modelo predice en un 87% correctamente, mientras que para los casos en que los pacientes si </a:t>
            </a:r>
            <a:r>
              <a:rPr b="1" lang="en">
                <a:solidFill>
                  <a:schemeClr val="accent3"/>
                </a:solidFill>
              </a:rPr>
              <a:t>padecían</a:t>
            </a:r>
            <a:r>
              <a:rPr b="1" lang="en">
                <a:solidFill>
                  <a:schemeClr val="accent3"/>
                </a:solidFill>
              </a:rPr>
              <a:t> una enfermedad cardiaca, siendo este un total de 109 pacientes, el modelo predice en un 78% </a:t>
            </a:r>
            <a:r>
              <a:rPr b="1" lang="en">
                <a:solidFill>
                  <a:schemeClr val="accent3"/>
                </a:solidFill>
              </a:rPr>
              <a:t>correctamente</a:t>
            </a:r>
            <a:r>
              <a:rPr b="1" lang="en">
                <a:solidFill>
                  <a:schemeClr val="accent3"/>
                </a:solidFill>
              </a:rPr>
              <a:t>.</a:t>
            </a:r>
            <a:endParaRPr b="1">
              <a:solidFill>
                <a:schemeClr val="accent3"/>
              </a:solidFill>
            </a:endParaRPr>
          </a:p>
          <a:p>
            <a:pPr indent="0" lvl="0" marL="0" rtl="0" algn="l">
              <a:lnSpc>
                <a:spcPct val="135714"/>
              </a:lnSpc>
              <a:spcBef>
                <a:spcPts val="0"/>
              </a:spcBef>
              <a:spcAft>
                <a:spcPts val="0"/>
              </a:spcAft>
              <a:buNone/>
            </a:pPr>
            <a:r>
              <a:t/>
            </a:r>
            <a:endParaRPr b="1">
              <a:solidFill>
                <a:schemeClr val="accent3"/>
              </a:solidFill>
            </a:endParaRPr>
          </a:p>
          <a:p>
            <a:pPr indent="0" lvl="0" marL="0" rtl="0" algn="l">
              <a:lnSpc>
                <a:spcPct val="135714"/>
              </a:lnSpc>
              <a:spcBef>
                <a:spcPts val="0"/>
              </a:spcBef>
              <a:spcAft>
                <a:spcPts val="0"/>
              </a:spcAft>
              <a:buNone/>
            </a:pPr>
            <a:r>
              <a:rPr b="1" lang="en">
                <a:solidFill>
                  <a:schemeClr val="accent3"/>
                </a:solidFill>
              </a:rPr>
              <a:t>Próximos pasos: probar modificando las configuraciones de la red neuronal como los optimizadores, el learning_rate, las epoch de entrenamiento, etc. para obtener mejores resultados en las predicciones del modelo.</a:t>
            </a:r>
            <a:endParaRPr b="1">
              <a:solidFill>
                <a:schemeClr val="accent3"/>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7"/>
          <p:cNvSpPr txBox="1"/>
          <p:nvPr>
            <p:ph type="title"/>
          </p:nvPr>
        </p:nvSpPr>
        <p:spPr>
          <a:xfrm>
            <a:off x="538200" y="2175750"/>
            <a:ext cx="3352800" cy="79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Introducción</a:t>
            </a:r>
            <a:endParaRPr sz="3700"/>
          </a:p>
        </p:txBody>
      </p:sp>
      <p:sp>
        <p:nvSpPr>
          <p:cNvPr id="455" name="Google Shape;455;p27"/>
          <p:cNvSpPr txBox="1"/>
          <p:nvPr>
            <p:ph idx="1" type="subTitle"/>
          </p:nvPr>
        </p:nvSpPr>
        <p:spPr>
          <a:xfrm>
            <a:off x="3891000" y="1072250"/>
            <a:ext cx="5253000" cy="35751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350">
                <a:solidFill>
                  <a:srgbClr val="1A222B"/>
                </a:solidFill>
                <a:latin typeface="Actor"/>
                <a:ea typeface="Actor"/>
                <a:cs typeface="Actor"/>
                <a:sym typeface="Actor"/>
              </a:rPr>
              <a:t>El corazón, una importante fuente de energía para el cuerpo humano, desempeña un papel importante en el sistema circulatorio. Las enfermedades cardiovasculares (ECV), comúnmente conocidas como enfermedades cardíacas, emergen como la principal causa de mortalidad para las personas, independientemente de su género, raza y etnia. Tal gravedad requiere la urgente necesidad de abordar las enfermedades cardíacas como un problema de salud importante. Sin embargo, identificar la presencia de una enfermedad no sólo requiere evaluar la salud del corazón, sino también considerar varios factores de riesgo que contribuyen, incluidos la presión arterial y los niveles de colesterol altos, la diabetes y las frecuencias anormales del pulso. </a:t>
            </a:r>
            <a:endParaRPr sz="1350">
              <a:solidFill>
                <a:srgbClr val="1A222B"/>
              </a:solidFill>
              <a:latin typeface="Actor"/>
              <a:ea typeface="Actor"/>
              <a:cs typeface="Actor"/>
              <a:sym typeface="Acto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8"/>
          <p:cNvSpPr txBox="1"/>
          <p:nvPr>
            <p:ph type="title"/>
          </p:nvPr>
        </p:nvSpPr>
        <p:spPr>
          <a:xfrm>
            <a:off x="4368854" y="2150950"/>
            <a:ext cx="3853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461" name="Google Shape;461;p28"/>
          <p:cNvSpPr txBox="1"/>
          <p:nvPr>
            <p:ph idx="2" type="title"/>
          </p:nvPr>
        </p:nvSpPr>
        <p:spPr>
          <a:xfrm>
            <a:off x="982138" y="1408150"/>
            <a:ext cx="3033000" cy="23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462" name="Google Shape;462;p28"/>
          <p:cNvCxnSpPr/>
          <p:nvPr/>
        </p:nvCxnSpPr>
        <p:spPr>
          <a:xfrm>
            <a:off x="4033500" y="1090200"/>
            <a:ext cx="0" cy="2963100"/>
          </a:xfrm>
          <a:prstGeom prst="straightConnector1">
            <a:avLst/>
          </a:prstGeom>
          <a:noFill/>
          <a:ln cap="flat" cmpd="sng" w="19050">
            <a:solidFill>
              <a:schemeClr val="accent1"/>
            </a:solidFill>
            <a:prstDash val="solid"/>
            <a:round/>
            <a:headEnd len="med" w="med" type="none"/>
            <a:tailEnd len="med" w="med" type="none"/>
          </a:ln>
        </p:spPr>
      </p:cxnSp>
      <p:grpSp>
        <p:nvGrpSpPr>
          <p:cNvPr id="463" name="Google Shape;463;p28"/>
          <p:cNvGrpSpPr/>
          <p:nvPr/>
        </p:nvGrpSpPr>
        <p:grpSpPr>
          <a:xfrm>
            <a:off x="7736453" y="3485667"/>
            <a:ext cx="1241983" cy="1191424"/>
            <a:chOff x="-95624" y="3568375"/>
            <a:chExt cx="1641966" cy="1575125"/>
          </a:xfrm>
        </p:grpSpPr>
        <p:sp>
          <p:nvSpPr>
            <p:cNvPr id="464" name="Google Shape;464;p28"/>
            <p:cNvSpPr/>
            <p:nvPr/>
          </p:nvSpPr>
          <p:spPr>
            <a:xfrm>
              <a:off x="119759" y="5018168"/>
              <a:ext cx="1426583" cy="125332"/>
            </a:xfrm>
            <a:custGeom>
              <a:rect b="b" l="l" r="r" t="t"/>
              <a:pathLst>
                <a:path extrusionOk="0" h="643" w="7319">
                  <a:moveTo>
                    <a:pt x="314" y="0"/>
                  </a:moveTo>
                  <a:cubicBezTo>
                    <a:pt x="135" y="0"/>
                    <a:pt x="1" y="150"/>
                    <a:pt x="1" y="329"/>
                  </a:cubicBezTo>
                  <a:cubicBezTo>
                    <a:pt x="1" y="508"/>
                    <a:pt x="135" y="643"/>
                    <a:pt x="314" y="643"/>
                  </a:cubicBezTo>
                  <a:lnTo>
                    <a:pt x="6990" y="643"/>
                  </a:lnTo>
                  <a:cubicBezTo>
                    <a:pt x="7169" y="643"/>
                    <a:pt x="7319" y="508"/>
                    <a:pt x="7319" y="329"/>
                  </a:cubicBezTo>
                  <a:cubicBezTo>
                    <a:pt x="7319" y="150"/>
                    <a:pt x="7169" y="0"/>
                    <a:pt x="6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119759" y="4619368"/>
              <a:ext cx="1426583" cy="125332"/>
            </a:xfrm>
            <a:custGeom>
              <a:rect b="b" l="l" r="r" t="t"/>
              <a:pathLst>
                <a:path extrusionOk="0" h="643" w="7319">
                  <a:moveTo>
                    <a:pt x="314" y="0"/>
                  </a:moveTo>
                  <a:cubicBezTo>
                    <a:pt x="135" y="0"/>
                    <a:pt x="1" y="150"/>
                    <a:pt x="1" y="314"/>
                  </a:cubicBezTo>
                  <a:cubicBezTo>
                    <a:pt x="1" y="493"/>
                    <a:pt x="135" y="643"/>
                    <a:pt x="314" y="643"/>
                  </a:cubicBezTo>
                  <a:lnTo>
                    <a:pt x="6990" y="643"/>
                  </a:lnTo>
                  <a:cubicBezTo>
                    <a:pt x="7169" y="643"/>
                    <a:pt x="7319" y="493"/>
                    <a:pt x="7319" y="314"/>
                  </a:cubicBezTo>
                  <a:cubicBezTo>
                    <a:pt x="7319" y="135"/>
                    <a:pt x="7169" y="0"/>
                    <a:pt x="6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215853" y="4744504"/>
              <a:ext cx="1234397" cy="273859"/>
            </a:xfrm>
            <a:custGeom>
              <a:rect b="b" l="l" r="r" t="t"/>
              <a:pathLst>
                <a:path extrusionOk="0" h="1405" w="6333">
                  <a:moveTo>
                    <a:pt x="0" y="1"/>
                  </a:moveTo>
                  <a:lnTo>
                    <a:pt x="0" y="1404"/>
                  </a:lnTo>
                  <a:lnTo>
                    <a:pt x="6333" y="1404"/>
                  </a:lnTo>
                  <a:lnTo>
                    <a:pt x="6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215853" y="4744504"/>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215853" y="4814285"/>
              <a:ext cx="1234397" cy="32356"/>
            </a:xfrm>
            <a:custGeom>
              <a:rect b="b" l="l" r="r" t="t"/>
              <a:pathLst>
                <a:path extrusionOk="0" h="166"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215853" y="4881336"/>
              <a:ext cx="1234397" cy="32161"/>
            </a:xfrm>
            <a:custGeom>
              <a:rect b="b" l="l" r="r" t="t"/>
              <a:pathLst>
                <a:path extrusionOk="0" h="165" w="6333">
                  <a:moveTo>
                    <a:pt x="0" y="0"/>
                  </a:moveTo>
                  <a:lnTo>
                    <a:pt x="0" y="165"/>
                  </a:lnTo>
                  <a:lnTo>
                    <a:pt x="6333" y="165"/>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215853" y="4951116"/>
              <a:ext cx="1234397" cy="32356"/>
            </a:xfrm>
            <a:custGeom>
              <a:rect b="b" l="l" r="r" t="t"/>
              <a:pathLst>
                <a:path extrusionOk="0" h="166"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95624" y="4494231"/>
              <a:ext cx="1426583" cy="125332"/>
            </a:xfrm>
            <a:custGeom>
              <a:rect b="b" l="l" r="r" t="t"/>
              <a:pathLst>
                <a:path extrusionOk="0" h="643" w="7319">
                  <a:moveTo>
                    <a:pt x="329" y="0"/>
                  </a:moveTo>
                  <a:cubicBezTo>
                    <a:pt x="150" y="0"/>
                    <a:pt x="15" y="135"/>
                    <a:pt x="15" y="314"/>
                  </a:cubicBezTo>
                  <a:cubicBezTo>
                    <a:pt x="0" y="493"/>
                    <a:pt x="150" y="642"/>
                    <a:pt x="329" y="642"/>
                  </a:cubicBezTo>
                  <a:lnTo>
                    <a:pt x="7005" y="642"/>
                  </a:lnTo>
                  <a:cubicBezTo>
                    <a:pt x="7184" y="642"/>
                    <a:pt x="7318" y="493"/>
                    <a:pt x="7318" y="314"/>
                  </a:cubicBezTo>
                  <a:cubicBezTo>
                    <a:pt x="7318" y="135"/>
                    <a:pt x="7169" y="0"/>
                    <a:pt x="7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95624" y="4092507"/>
              <a:ext cx="1426583" cy="128256"/>
            </a:xfrm>
            <a:custGeom>
              <a:rect b="b" l="l" r="r" t="t"/>
              <a:pathLst>
                <a:path extrusionOk="0" h="658" w="7319">
                  <a:moveTo>
                    <a:pt x="329" y="0"/>
                  </a:moveTo>
                  <a:cubicBezTo>
                    <a:pt x="150" y="0"/>
                    <a:pt x="15" y="149"/>
                    <a:pt x="15" y="329"/>
                  </a:cubicBezTo>
                  <a:cubicBezTo>
                    <a:pt x="0" y="508"/>
                    <a:pt x="150" y="642"/>
                    <a:pt x="329" y="657"/>
                  </a:cubicBezTo>
                  <a:lnTo>
                    <a:pt x="7005" y="657"/>
                  </a:lnTo>
                  <a:cubicBezTo>
                    <a:pt x="7184" y="657"/>
                    <a:pt x="7318" y="508"/>
                    <a:pt x="7318" y="329"/>
                  </a:cubicBezTo>
                  <a:cubicBezTo>
                    <a:pt x="7318" y="149"/>
                    <a:pt x="7169" y="0"/>
                    <a:pt x="7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470" y="4220567"/>
              <a:ext cx="1234397" cy="273859"/>
            </a:xfrm>
            <a:custGeom>
              <a:rect b="b" l="l" r="r" t="t"/>
              <a:pathLst>
                <a:path extrusionOk="0" h="1405" w="6333">
                  <a:moveTo>
                    <a:pt x="0" y="0"/>
                  </a:moveTo>
                  <a:lnTo>
                    <a:pt x="0" y="1404"/>
                  </a:lnTo>
                  <a:lnTo>
                    <a:pt x="6333" y="1404"/>
                  </a:lnTo>
                  <a:lnTo>
                    <a:pt x="63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470" y="4220567"/>
              <a:ext cx="1234397" cy="32161"/>
            </a:xfrm>
            <a:custGeom>
              <a:rect b="b" l="l" r="r" t="t"/>
              <a:pathLst>
                <a:path extrusionOk="0" h="165" w="6333">
                  <a:moveTo>
                    <a:pt x="0" y="0"/>
                  </a:moveTo>
                  <a:lnTo>
                    <a:pt x="0" y="165"/>
                  </a:lnTo>
                  <a:lnTo>
                    <a:pt x="6333" y="165"/>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470" y="4290348"/>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470" y="4357399"/>
              <a:ext cx="1234397" cy="32161"/>
            </a:xfrm>
            <a:custGeom>
              <a:rect b="b" l="l" r="r" t="t"/>
              <a:pathLst>
                <a:path extrusionOk="0" h="165" w="6333">
                  <a:moveTo>
                    <a:pt x="0" y="0"/>
                  </a:moveTo>
                  <a:lnTo>
                    <a:pt x="0" y="164"/>
                  </a:lnTo>
                  <a:lnTo>
                    <a:pt x="6333" y="164"/>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70" y="4427179"/>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87793" y="3967175"/>
              <a:ext cx="1426583" cy="125527"/>
            </a:xfrm>
            <a:custGeom>
              <a:rect b="b" l="l" r="r" t="t"/>
              <a:pathLst>
                <a:path extrusionOk="0" h="644" w="7319">
                  <a:moveTo>
                    <a:pt x="314" y="1"/>
                  </a:moveTo>
                  <a:cubicBezTo>
                    <a:pt x="135" y="1"/>
                    <a:pt x="0" y="150"/>
                    <a:pt x="0" y="329"/>
                  </a:cubicBezTo>
                  <a:cubicBezTo>
                    <a:pt x="0" y="509"/>
                    <a:pt x="135" y="643"/>
                    <a:pt x="314" y="643"/>
                  </a:cubicBezTo>
                  <a:lnTo>
                    <a:pt x="6990" y="643"/>
                  </a:lnTo>
                  <a:cubicBezTo>
                    <a:pt x="7169" y="643"/>
                    <a:pt x="7303" y="509"/>
                    <a:pt x="7303" y="329"/>
                  </a:cubicBezTo>
                  <a:lnTo>
                    <a:pt x="7318" y="329"/>
                  </a:lnTo>
                  <a:cubicBezTo>
                    <a:pt x="7318" y="150"/>
                    <a:pt x="7169" y="1"/>
                    <a:pt x="69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87793" y="3568375"/>
              <a:ext cx="1426583" cy="125527"/>
            </a:xfrm>
            <a:custGeom>
              <a:rect b="b" l="l" r="r" t="t"/>
              <a:pathLst>
                <a:path extrusionOk="0" h="644" w="7319">
                  <a:moveTo>
                    <a:pt x="314" y="1"/>
                  </a:moveTo>
                  <a:cubicBezTo>
                    <a:pt x="135" y="1"/>
                    <a:pt x="0" y="135"/>
                    <a:pt x="0" y="314"/>
                  </a:cubicBezTo>
                  <a:cubicBezTo>
                    <a:pt x="0" y="494"/>
                    <a:pt x="135" y="643"/>
                    <a:pt x="314" y="643"/>
                  </a:cubicBezTo>
                  <a:lnTo>
                    <a:pt x="6990" y="643"/>
                  </a:lnTo>
                  <a:cubicBezTo>
                    <a:pt x="7169" y="643"/>
                    <a:pt x="7303" y="494"/>
                    <a:pt x="7303" y="314"/>
                  </a:cubicBezTo>
                  <a:lnTo>
                    <a:pt x="7318" y="314"/>
                  </a:lnTo>
                  <a:cubicBezTo>
                    <a:pt x="7318" y="135"/>
                    <a:pt x="7169" y="1"/>
                    <a:pt x="69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183887" y="3693707"/>
              <a:ext cx="1231473" cy="273664"/>
            </a:xfrm>
            <a:custGeom>
              <a:rect b="b" l="l" r="r" t="t"/>
              <a:pathLst>
                <a:path extrusionOk="0" h="1404" w="6318">
                  <a:moveTo>
                    <a:pt x="0" y="0"/>
                  </a:moveTo>
                  <a:lnTo>
                    <a:pt x="0" y="1404"/>
                  </a:lnTo>
                  <a:lnTo>
                    <a:pt x="6318" y="1404"/>
                  </a:lnTo>
                  <a:lnTo>
                    <a:pt x="6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183887" y="3693707"/>
              <a:ext cx="1231473" cy="32161"/>
            </a:xfrm>
            <a:custGeom>
              <a:rect b="b" l="l" r="r" t="t"/>
              <a:pathLst>
                <a:path extrusionOk="0" h="165" w="6318">
                  <a:moveTo>
                    <a:pt x="0" y="0"/>
                  </a:moveTo>
                  <a:lnTo>
                    <a:pt x="0" y="164"/>
                  </a:lnTo>
                  <a:lnTo>
                    <a:pt x="6318" y="164"/>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183887" y="3763487"/>
              <a:ext cx="1231473" cy="32161"/>
            </a:xfrm>
            <a:custGeom>
              <a:rect b="b" l="l" r="r" t="t"/>
              <a:pathLst>
                <a:path extrusionOk="0" h="165" w="6318">
                  <a:moveTo>
                    <a:pt x="0" y="0"/>
                  </a:moveTo>
                  <a:lnTo>
                    <a:pt x="0" y="165"/>
                  </a:lnTo>
                  <a:lnTo>
                    <a:pt x="6318" y="165"/>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183887" y="3830343"/>
              <a:ext cx="1231473" cy="32356"/>
            </a:xfrm>
            <a:custGeom>
              <a:rect b="b" l="l" r="r" t="t"/>
              <a:pathLst>
                <a:path extrusionOk="0" h="166" w="6318">
                  <a:moveTo>
                    <a:pt x="0" y="1"/>
                  </a:moveTo>
                  <a:lnTo>
                    <a:pt x="0" y="165"/>
                  </a:lnTo>
                  <a:lnTo>
                    <a:pt x="6318" y="165"/>
                  </a:lnTo>
                  <a:lnTo>
                    <a:pt x="6318"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183887" y="3900319"/>
              <a:ext cx="1231473" cy="32161"/>
            </a:xfrm>
            <a:custGeom>
              <a:rect b="b" l="l" r="r" t="t"/>
              <a:pathLst>
                <a:path extrusionOk="0" h="165" w="6318">
                  <a:moveTo>
                    <a:pt x="0" y="0"/>
                  </a:moveTo>
                  <a:lnTo>
                    <a:pt x="0" y="165"/>
                  </a:lnTo>
                  <a:lnTo>
                    <a:pt x="6318" y="165"/>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9"/>
          <p:cNvSpPr txBox="1"/>
          <p:nvPr>
            <p:ph type="title"/>
          </p:nvPr>
        </p:nvSpPr>
        <p:spPr>
          <a:xfrm>
            <a:off x="1557400" y="825200"/>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Enfermedades Cardíacas</a:t>
            </a:r>
            <a:endParaRPr/>
          </a:p>
        </p:txBody>
      </p:sp>
      <p:sp>
        <p:nvSpPr>
          <p:cNvPr id="490" name="Google Shape;490;p29"/>
          <p:cNvSpPr txBox="1"/>
          <p:nvPr/>
        </p:nvSpPr>
        <p:spPr>
          <a:xfrm>
            <a:off x="4863825" y="1895200"/>
            <a:ext cx="3335100" cy="2528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rgbClr val="1A222B"/>
                </a:solidFill>
                <a:latin typeface="Actor"/>
                <a:ea typeface="Actor"/>
                <a:cs typeface="Actor"/>
                <a:sym typeface="Actor"/>
              </a:rPr>
              <a:t>Dado un conjunto de datos que contiene el historial clínico de pacientes que padecieron enfermedades cardiacas, construir modelos de aprendizaje profundo que permitan predecir con una alta asertividad cuales son los pacientes que pueden sufrir enfermedades cardiacas y cuáles no.</a:t>
            </a:r>
            <a:endParaRPr sz="1600">
              <a:solidFill>
                <a:schemeClr val="accent3"/>
              </a:solidFill>
              <a:latin typeface="IBM Plex Sans Medium"/>
              <a:ea typeface="IBM Plex Sans Medium"/>
              <a:cs typeface="IBM Plex Sans Medium"/>
              <a:sym typeface="IBM Plex Sans Medium"/>
            </a:endParaRPr>
          </a:p>
        </p:txBody>
      </p:sp>
      <p:pic>
        <p:nvPicPr>
          <p:cNvPr id="491" name="Google Shape;491;p29"/>
          <p:cNvPicPr preferRelativeResize="0"/>
          <p:nvPr/>
        </p:nvPicPr>
        <p:blipFill>
          <a:blip r:embed="rId3">
            <a:alphaModFix/>
          </a:blip>
          <a:stretch>
            <a:fillRect/>
          </a:stretch>
        </p:blipFill>
        <p:spPr>
          <a:xfrm>
            <a:off x="1154775" y="2198652"/>
            <a:ext cx="3335100" cy="1750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0"/>
          <p:cNvSpPr txBox="1"/>
          <p:nvPr>
            <p:ph type="title"/>
          </p:nvPr>
        </p:nvSpPr>
        <p:spPr>
          <a:xfrm>
            <a:off x="4259400" y="2150950"/>
            <a:ext cx="5301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EDA + Modelado</a:t>
            </a:r>
            <a:endParaRPr sz="4400"/>
          </a:p>
        </p:txBody>
      </p:sp>
      <p:sp>
        <p:nvSpPr>
          <p:cNvPr id="497" name="Google Shape;497;p30"/>
          <p:cNvSpPr txBox="1"/>
          <p:nvPr>
            <p:ph idx="2" type="title"/>
          </p:nvPr>
        </p:nvSpPr>
        <p:spPr>
          <a:xfrm>
            <a:off x="982138" y="1408150"/>
            <a:ext cx="3033000" cy="23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498" name="Google Shape;498;p30"/>
          <p:cNvCxnSpPr/>
          <p:nvPr/>
        </p:nvCxnSpPr>
        <p:spPr>
          <a:xfrm>
            <a:off x="4033500" y="1090200"/>
            <a:ext cx="0" cy="2963100"/>
          </a:xfrm>
          <a:prstGeom prst="straightConnector1">
            <a:avLst/>
          </a:prstGeom>
          <a:noFill/>
          <a:ln cap="flat" cmpd="sng" w="19050">
            <a:solidFill>
              <a:schemeClr val="accent1"/>
            </a:solidFill>
            <a:prstDash val="solid"/>
            <a:round/>
            <a:headEnd len="med" w="med" type="none"/>
            <a:tailEnd len="med" w="med" type="none"/>
          </a:ln>
        </p:spPr>
      </p:cxnSp>
      <p:grpSp>
        <p:nvGrpSpPr>
          <p:cNvPr id="499" name="Google Shape;499;p30"/>
          <p:cNvGrpSpPr/>
          <p:nvPr/>
        </p:nvGrpSpPr>
        <p:grpSpPr>
          <a:xfrm>
            <a:off x="7736453" y="3485667"/>
            <a:ext cx="1241983" cy="1191424"/>
            <a:chOff x="-95624" y="3568375"/>
            <a:chExt cx="1641966" cy="1575125"/>
          </a:xfrm>
        </p:grpSpPr>
        <p:sp>
          <p:nvSpPr>
            <p:cNvPr id="500" name="Google Shape;500;p30"/>
            <p:cNvSpPr/>
            <p:nvPr/>
          </p:nvSpPr>
          <p:spPr>
            <a:xfrm>
              <a:off x="119759" y="5018168"/>
              <a:ext cx="1426583" cy="125332"/>
            </a:xfrm>
            <a:custGeom>
              <a:rect b="b" l="l" r="r" t="t"/>
              <a:pathLst>
                <a:path extrusionOk="0" h="643" w="7319">
                  <a:moveTo>
                    <a:pt x="314" y="0"/>
                  </a:moveTo>
                  <a:cubicBezTo>
                    <a:pt x="135" y="0"/>
                    <a:pt x="1" y="150"/>
                    <a:pt x="1" y="329"/>
                  </a:cubicBezTo>
                  <a:cubicBezTo>
                    <a:pt x="1" y="508"/>
                    <a:pt x="135" y="643"/>
                    <a:pt x="314" y="643"/>
                  </a:cubicBezTo>
                  <a:lnTo>
                    <a:pt x="6990" y="643"/>
                  </a:lnTo>
                  <a:cubicBezTo>
                    <a:pt x="7169" y="643"/>
                    <a:pt x="7319" y="508"/>
                    <a:pt x="7319" y="329"/>
                  </a:cubicBezTo>
                  <a:cubicBezTo>
                    <a:pt x="7319" y="150"/>
                    <a:pt x="7169" y="0"/>
                    <a:pt x="6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119759" y="4619368"/>
              <a:ext cx="1426583" cy="125332"/>
            </a:xfrm>
            <a:custGeom>
              <a:rect b="b" l="l" r="r" t="t"/>
              <a:pathLst>
                <a:path extrusionOk="0" h="643" w="7319">
                  <a:moveTo>
                    <a:pt x="314" y="0"/>
                  </a:moveTo>
                  <a:cubicBezTo>
                    <a:pt x="135" y="0"/>
                    <a:pt x="1" y="150"/>
                    <a:pt x="1" y="314"/>
                  </a:cubicBezTo>
                  <a:cubicBezTo>
                    <a:pt x="1" y="493"/>
                    <a:pt x="135" y="643"/>
                    <a:pt x="314" y="643"/>
                  </a:cubicBezTo>
                  <a:lnTo>
                    <a:pt x="6990" y="643"/>
                  </a:lnTo>
                  <a:cubicBezTo>
                    <a:pt x="7169" y="643"/>
                    <a:pt x="7319" y="493"/>
                    <a:pt x="7319" y="314"/>
                  </a:cubicBezTo>
                  <a:cubicBezTo>
                    <a:pt x="7319" y="135"/>
                    <a:pt x="7169" y="0"/>
                    <a:pt x="6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215853" y="4744504"/>
              <a:ext cx="1234397" cy="273859"/>
            </a:xfrm>
            <a:custGeom>
              <a:rect b="b" l="l" r="r" t="t"/>
              <a:pathLst>
                <a:path extrusionOk="0" h="1405" w="6333">
                  <a:moveTo>
                    <a:pt x="0" y="1"/>
                  </a:moveTo>
                  <a:lnTo>
                    <a:pt x="0" y="1404"/>
                  </a:lnTo>
                  <a:lnTo>
                    <a:pt x="6333" y="1404"/>
                  </a:lnTo>
                  <a:lnTo>
                    <a:pt x="6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215853" y="4744504"/>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215853" y="4814285"/>
              <a:ext cx="1234397" cy="32356"/>
            </a:xfrm>
            <a:custGeom>
              <a:rect b="b" l="l" r="r" t="t"/>
              <a:pathLst>
                <a:path extrusionOk="0" h="166"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215853" y="4881336"/>
              <a:ext cx="1234397" cy="32161"/>
            </a:xfrm>
            <a:custGeom>
              <a:rect b="b" l="l" r="r" t="t"/>
              <a:pathLst>
                <a:path extrusionOk="0" h="165" w="6333">
                  <a:moveTo>
                    <a:pt x="0" y="0"/>
                  </a:moveTo>
                  <a:lnTo>
                    <a:pt x="0" y="165"/>
                  </a:lnTo>
                  <a:lnTo>
                    <a:pt x="6333" y="165"/>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215853" y="4951116"/>
              <a:ext cx="1234397" cy="32356"/>
            </a:xfrm>
            <a:custGeom>
              <a:rect b="b" l="l" r="r" t="t"/>
              <a:pathLst>
                <a:path extrusionOk="0" h="166"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95624" y="4494231"/>
              <a:ext cx="1426583" cy="125332"/>
            </a:xfrm>
            <a:custGeom>
              <a:rect b="b" l="l" r="r" t="t"/>
              <a:pathLst>
                <a:path extrusionOk="0" h="643" w="7319">
                  <a:moveTo>
                    <a:pt x="329" y="0"/>
                  </a:moveTo>
                  <a:cubicBezTo>
                    <a:pt x="150" y="0"/>
                    <a:pt x="15" y="135"/>
                    <a:pt x="15" y="314"/>
                  </a:cubicBezTo>
                  <a:cubicBezTo>
                    <a:pt x="0" y="493"/>
                    <a:pt x="150" y="642"/>
                    <a:pt x="329" y="642"/>
                  </a:cubicBezTo>
                  <a:lnTo>
                    <a:pt x="7005" y="642"/>
                  </a:lnTo>
                  <a:cubicBezTo>
                    <a:pt x="7184" y="642"/>
                    <a:pt x="7318" y="493"/>
                    <a:pt x="7318" y="314"/>
                  </a:cubicBezTo>
                  <a:cubicBezTo>
                    <a:pt x="7318" y="135"/>
                    <a:pt x="7169" y="0"/>
                    <a:pt x="7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95624" y="4092507"/>
              <a:ext cx="1426583" cy="128256"/>
            </a:xfrm>
            <a:custGeom>
              <a:rect b="b" l="l" r="r" t="t"/>
              <a:pathLst>
                <a:path extrusionOk="0" h="658" w="7319">
                  <a:moveTo>
                    <a:pt x="329" y="0"/>
                  </a:moveTo>
                  <a:cubicBezTo>
                    <a:pt x="150" y="0"/>
                    <a:pt x="15" y="149"/>
                    <a:pt x="15" y="329"/>
                  </a:cubicBezTo>
                  <a:cubicBezTo>
                    <a:pt x="0" y="508"/>
                    <a:pt x="150" y="642"/>
                    <a:pt x="329" y="657"/>
                  </a:cubicBezTo>
                  <a:lnTo>
                    <a:pt x="7005" y="657"/>
                  </a:lnTo>
                  <a:cubicBezTo>
                    <a:pt x="7184" y="657"/>
                    <a:pt x="7318" y="508"/>
                    <a:pt x="7318" y="329"/>
                  </a:cubicBezTo>
                  <a:cubicBezTo>
                    <a:pt x="7318" y="149"/>
                    <a:pt x="7169" y="0"/>
                    <a:pt x="7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470" y="4220567"/>
              <a:ext cx="1234397" cy="273859"/>
            </a:xfrm>
            <a:custGeom>
              <a:rect b="b" l="l" r="r" t="t"/>
              <a:pathLst>
                <a:path extrusionOk="0" h="1405" w="6333">
                  <a:moveTo>
                    <a:pt x="0" y="0"/>
                  </a:moveTo>
                  <a:lnTo>
                    <a:pt x="0" y="1404"/>
                  </a:lnTo>
                  <a:lnTo>
                    <a:pt x="6333" y="1404"/>
                  </a:lnTo>
                  <a:lnTo>
                    <a:pt x="63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470" y="4220567"/>
              <a:ext cx="1234397" cy="32161"/>
            </a:xfrm>
            <a:custGeom>
              <a:rect b="b" l="l" r="r" t="t"/>
              <a:pathLst>
                <a:path extrusionOk="0" h="165" w="6333">
                  <a:moveTo>
                    <a:pt x="0" y="0"/>
                  </a:moveTo>
                  <a:lnTo>
                    <a:pt x="0" y="165"/>
                  </a:lnTo>
                  <a:lnTo>
                    <a:pt x="6333" y="165"/>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470" y="4290348"/>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470" y="4357399"/>
              <a:ext cx="1234397" cy="32161"/>
            </a:xfrm>
            <a:custGeom>
              <a:rect b="b" l="l" r="r" t="t"/>
              <a:pathLst>
                <a:path extrusionOk="0" h="165" w="6333">
                  <a:moveTo>
                    <a:pt x="0" y="0"/>
                  </a:moveTo>
                  <a:lnTo>
                    <a:pt x="0" y="164"/>
                  </a:lnTo>
                  <a:lnTo>
                    <a:pt x="6333" y="164"/>
                  </a:lnTo>
                  <a:lnTo>
                    <a:pt x="6333"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470" y="4427179"/>
              <a:ext cx="1234397" cy="32161"/>
            </a:xfrm>
            <a:custGeom>
              <a:rect b="b" l="l" r="r" t="t"/>
              <a:pathLst>
                <a:path extrusionOk="0" h="165" w="6333">
                  <a:moveTo>
                    <a:pt x="0" y="1"/>
                  </a:moveTo>
                  <a:lnTo>
                    <a:pt x="0" y="165"/>
                  </a:lnTo>
                  <a:lnTo>
                    <a:pt x="6333" y="165"/>
                  </a:lnTo>
                  <a:lnTo>
                    <a:pt x="6333"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87793" y="3967175"/>
              <a:ext cx="1426583" cy="125527"/>
            </a:xfrm>
            <a:custGeom>
              <a:rect b="b" l="l" r="r" t="t"/>
              <a:pathLst>
                <a:path extrusionOk="0" h="644" w="7319">
                  <a:moveTo>
                    <a:pt x="314" y="1"/>
                  </a:moveTo>
                  <a:cubicBezTo>
                    <a:pt x="135" y="1"/>
                    <a:pt x="0" y="150"/>
                    <a:pt x="0" y="329"/>
                  </a:cubicBezTo>
                  <a:cubicBezTo>
                    <a:pt x="0" y="509"/>
                    <a:pt x="135" y="643"/>
                    <a:pt x="314" y="643"/>
                  </a:cubicBezTo>
                  <a:lnTo>
                    <a:pt x="6990" y="643"/>
                  </a:lnTo>
                  <a:cubicBezTo>
                    <a:pt x="7169" y="643"/>
                    <a:pt x="7303" y="509"/>
                    <a:pt x="7303" y="329"/>
                  </a:cubicBezTo>
                  <a:lnTo>
                    <a:pt x="7318" y="329"/>
                  </a:lnTo>
                  <a:cubicBezTo>
                    <a:pt x="7318" y="150"/>
                    <a:pt x="7169" y="1"/>
                    <a:pt x="69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87793" y="3568375"/>
              <a:ext cx="1426583" cy="125527"/>
            </a:xfrm>
            <a:custGeom>
              <a:rect b="b" l="l" r="r" t="t"/>
              <a:pathLst>
                <a:path extrusionOk="0" h="644" w="7319">
                  <a:moveTo>
                    <a:pt x="314" y="1"/>
                  </a:moveTo>
                  <a:cubicBezTo>
                    <a:pt x="135" y="1"/>
                    <a:pt x="0" y="135"/>
                    <a:pt x="0" y="314"/>
                  </a:cubicBezTo>
                  <a:cubicBezTo>
                    <a:pt x="0" y="494"/>
                    <a:pt x="135" y="643"/>
                    <a:pt x="314" y="643"/>
                  </a:cubicBezTo>
                  <a:lnTo>
                    <a:pt x="6990" y="643"/>
                  </a:lnTo>
                  <a:cubicBezTo>
                    <a:pt x="7169" y="643"/>
                    <a:pt x="7303" y="494"/>
                    <a:pt x="7303" y="314"/>
                  </a:cubicBezTo>
                  <a:lnTo>
                    <a:pt x="7318" y="314"/>
                  </a:lnTo>
                  <a:cubicBezTo>
                    <a:pt x="7318" y="135"/>
                    <a:pt x="7169" y="1"/>
                    <a:pt x="69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183887" y="3693707"/>
              <a:ext cx="1231473" cy="273664"/>
            </a:xfrm>
            <a:custGeom>
              <a:rect b="b" l="l" r="r" t="t"/>
              <a:pathLst>
                <a:path extrusionOk="0" h="1404" w="6318">
                  <a:moveTo>
                    <a:pt x="0" y="0"/>
                  </a:moveTo>
                  <a:lnTo>
                    <a:pt x="0" y="1404"/>
                  </a:lnTo>
                  <a:lnTo>
                    <a:pt x="6318" y="1404"/>
                  </a:lnTo>
                  <a:lnTo>
                    <a:pt x="6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183887" y="3693707"/>
              <a:ext cx="1231473" cy="32161"/>
            </a:xfrm>
            <a:custGeom>
              <a:rect b="b" l="l" r="r" t="t"/>
              <a:pathLst>
                <a:path extrusionOk="0" h="165" w="6318">
                  <a:moveTo>
                    <a:pt x="0" y="0"/>
                  </a:moveTo>
                  <a:lnTo>
                    <a:pt x="0" y="164"/>
                  </a:lnTo>
                  <a:lnTo>
                    <a:pt x="6318" y="164"/>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183887" y="3763487"/>
              <a:ext cx="1231473" cy="32161"/>
            </a:xfrm>
            <a:custGeom>
              <a:rect b="b" l="l" r="r" t="t"/>
              <a:pathLst>
                <a:path extrusionOk="0" h="165" w="6318">
                  <a:moveTo>
                    <a:pt x="0" y="0"/>
                  </a:moveTo>
                  <a:lnTo>
                    <a:pt x="0" y="165"/>
                  </a:lnTo>
                  <a:lnTo>
                    <a:pt x="6318" y="165"/>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183887" y="3830343"/>
              <a:ext cx="1231473" cy="32356"/>
            </a:xfrm>
            <a:custGeom>
              <a:rect b="b" l="l" r="r" t="t"/>
              <a:pathLst>
                <a:path extrusionOk="0" h="166" w="6318">
                  <a:moveTo>
                    <a:pt x="0" y="1"/>
                  </a:moveTo>
                  <a:lnTo>
                    <a:pt x="0" y="165"/>
                  </a:lnTo>
                  <a:lnTo>
                    <a:pt x="6318" y="165"/>
                  </a:lnTo>
                  <a:lnTo>
                    <a:pt x="6318" y="1"/>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183887" y="3900319"/>
              <a:ext cx="1231473" cy="32161"/>
            </a:xfrm>
            <a:custGeom>
              <a:rect b="b" l="l" r="r" t="t"/>
              <a:pathLst>
                <a:path extrusionOk="0" h="165" w="6318">
                  <a:moveTo>
                    <a:pt x="0" y="0"/>
                  </a:moveTo>
                  <a:lnTo>
                    <a:pt x="0" y="165"/>
                  </a:lnTo>
                  <a:lnTo>
                    <a:pt x="6318" y="165"/>
                  </a:lnTo>
                  <a:lnTo>
                    <a:pt x="6318" y="0"/>
                  </a:lnTo>
                  <a:close/>
                </a:path>
              </a:pathLst>
            </a:custGeom>
            <a:solidFill>
              <a:srgbClr val="071F2E">
                <a:alpha val="276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1"/>
          <p:cNvSpPr txBox="1"/>
          <p:nvPr>
            <p:ph type="title"/>
          </p:nvPr>
        </p:nvSpPr>
        <p:spPr>
          <a:xfrm>
            <a:off x="1242300" y="241550"/>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Exploratorio de Datos</a:t>
            </a:r>
            <a:endParaRPr/>
          </a:p>
        </p:txBody>
      </p:sp>
      <p:sp>
        <p:nvSpPr>
          <p:cNvPr id="526" name="Google Shape;526;p31"/>
          <p:cNvSpPr txBox="1"/>
          <p:nvPr/>
        </p:nvSpPr>
        <p:spPr>
          <a:xfrm>
            <a:off x="571550" y="895013"/>
            <a:ext cx="54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Matriz de Correlación</a:t>
            </a:r>
            <a:endParaRPr sz="100"/>
          </a:p>
        </p:txBody>
      </p:sp>
      <p:pic>
        <p:nvPicPr>
          <p:cNvPr id="527" name="Google Shape;527;p31"/>
          <p:cNvPicPr preferRelativeResize="0"/>
          <p:nvPr/>
        </p:nvPicPr>
        <p:blipFill>
          <a:blip r:embed="rId3">
            <a:alphaModFix/>
          </a:blip>
          <a:stretch>
            <a:fillRect/>
          </a:stretch>
        </p:blipFill>
        <p:spPr>
          <a:xfrm>
            <a:off x="2380863" y="1437475"/>
            <a:ext cx="4773433" cy="309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32"/>
          <p:cNvPicPr preferRelativeResize="0"/>
          <p:nvPr/>
        </p:nvPicPr>
        <p:blipFill>
          <a:blip r:embed="rId3">
            <a:alphaModFix/>
          </a:blip>
          <a:stretch>
            <a:fillRect/>
          </a:stretch>
        </p:blipFill>
        <p:spPr>
          <a:xfrm>
            <a:off x="1380350" y="337475"/>
            <a:ext cx="6748049" cy="4119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33"/>
          <p:cNvPicPr preferRelativeResize="0"/>
          <p:nvPr/>
        </p:nvPicPr>
        <p:blipFill>
          <a:blip r:embed="rId3">
            <a:alphaModFix/>
          </a:blip>
          <a:stretch>
            <a:fillRect/>
          </a:stretch>
        </p:blipFill>
        <p:spPr>
          <a:xfrm>
            <a:off x="1002462" y="201050"/>
            <a:ext cx="7139076" cy="4328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D Printing for Medical Purposes Breakthrough by Slidesgo">
  <a:themeElements>
    <a:clrScheme name="Simple Light">
      <a:dk1>
        <a:srgbClr val="CCE5F0"/>
      </a:dk1>
      <a:lt1>
        <a:srgbClr val="FFFFFF"/>
      </a:lt1>
      <a:dk2>
        <a:srgbClr val="5091A8"/>
      </a:dk2>
      <a:lt2>
        <a:srgbClr val="62B6CB"/>
      </a:lt2>
      <a:accent1>
        <a:srgbClr val="1B4965"/>
      </a:accent1>
      <a:accent2>
        <a:srgbClr val="5FA8D3"/>
      </a:accent2>
      <a:accent3>
        <a:srgbClr val="071F2E"/>
      </a:accent3>
      <a:accent4>
        <a:srgbClr val="FFFFFF"/>
      </a:accent4>
      <a:accent5>
        <a:srgbClr val="FFFFFF"/>
      </a:accent5>
      <a:accent6>
        <a:srgbClr val="FFFFFF"/>
      </a:accent6>
      <a:hlink>
        <a:srgbClr val="071F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